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7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5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Digital Clock Numbers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8A029C-C423-450E-887A-64FF2A181CF8}"/>
              </a:ext>
            </a:extLst>
          </p:cNvPr>
          <p:cNvGrpSpPr/>
          <p:nvPr/>
        </p:nvGrpSpPr>
        <p:grpSpPr>
          <a:xfrm>
            <a:off x="929133" y="2118998"/>
            <a:ext cx="1297233" cy="2410139"/>
            <a:chOff x="1238844" y="1682330"/>
            <a:chExt cx="1729644" cy="3213519"/>
          </a:xfrm>
          <a:solidFill>
            <a:schemeClr val="accent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AFF3C4A-01A2-4F2F-A6AF-0B7812EFCB13}"/>
                </a:ext>
              </a:extLst>
            </p:cNvPr>
            <p:cNvSpPr/>
            <p:nvPr/>
          </p:nvSpPr>
          <p:spPr>
            <a:xfrm rot="16200000">
              <a:off x="1927303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8149B1-9BB4-4EFC-87A7-54E8ADE91785}"/>
                </a:ext>
              </a:extLst>
            </p:cNvPr>
            <p:cNvSpPr/>
            <p:nvPr/>
          </p:nvSpPr>
          <p:spPr>
            <a:xfrm>
              <a:off x="1238845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EE87C8-2606-4DDD-9BB0-5865FA805D40}"/>
                </a:ext>
              </a:extLst>
            </p:cNvPr>
            <p:cNvSpPr/>
            <p:nvPr/>
          </p:nvSpPr>
          <p:spPr>
            <a:xfrm>
              <a:off x="2615761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9CB134E-F507-49F9-9353-1C6E99B4F8F2}"/>
                </a:ext>
              </a:extLst>
            </p:cNvPr>
            <p:cNvSpPr/>
            <p:nvPr/>
          </p:nvSpPr>
          <p:spPr>
            <a:xfrm rot="16200000">
              <a:off x="1927303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C62E42D-8D98-4E41-A876-B6382F690FE4}"/>
                </a:ext>
              </a:extLst>
            </p:cNvPr>
            <p:cNvSpPr/>
            <p:nvPr/>
          </p:nvSpPr>
          <p:spPr>
            <a:xfrm>
              <a:off x="1238844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9F56CC-B849-4B11-A9A5-9AEA96E2FFB2}"/>
                </a:ext>
              </a:extLst>
            </p:cNvPr>
            <p:cNvSpPr/>
            <p:nvPr/>
          </p:nvSpPr>
          <p:spPr>
            <a:xfrm>
              <a:off x="2615760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5B7662F-8FC8-42E3-A1F5-6D1779841D4B}"/>
                </a:ext>
              </a:extLst>
            </p:cNvPr>
            <p:cNvSpPr/>
            <p:nvPr/>
          </p:nvSpPr>
          <p:spPr>
            <a:xfrm rot="16200000">
              <a:off x="1927302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CF64E3D-1184-465D-B323-85EEA01CDB79}"/>
              </a:ext>
            </a:extLst>
          </p:cNvPr>
          <p:cNvGrpSpPr/>
          <p:nvPr/>
        </p:nvGrpSpPr>
        <p:grpSpPr>
          <a:xfrm>
            <a:off x="2739077" y="2118997"/>
            <a:ext cx="1297234" cy="2410139"/>
            <a:chOff x="3652102" y="1682329"/>
            <a:chExt cx="1729645" cy="3213519"/>
          </a:xfrm>
          <a:solidFill>
            <a:schemeClr val="accent2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466696-0B56-4128-B76A-1C6B209211F0}"/>
                </a:ext>
              </a:extLst>
            </p:cNvPr>
            <p:cNvSpPr/>
            <p:nvPr/>
          </p:nvSpPr>
          <p:spPr>
            <a:xfrm rot="16200000">
              <a:off x="434056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AB87A35-32E9-4643-8C25-B59815B027C4}"/>
                </a:ext>
              </a:extLst>
            </p:cNvPr>
            <p:cNvSpPr/>
            <p:nvPr/>
          </p:nvSpPr>
          <p:spPr>
            <a:xfrm>
              <a:off x="365210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B7D0DFC-C1B1-472F-9B32-E1753D7EE375}"/>
                </a:ext>
              </a:extLst>
            </p:cNvPr>
            <p:cNvSpPr/>
            <p:nvPr/>
          </p:nvSpPr>
          <p:spPr>
            <a:xfrm>
              <a:off x="502902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98A528-1086-4F15-8C8E-B9926E1B60CB}"/>
                </a:ext>
              </a:extLst>
            </p:cNvPr>
            <p:cNvSpPr/>
            <p:nvPr/>
          </p:nvSpPr>
          <p:spPr>
            <a:xfrm rot="16200000">
              <a:off x="434056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CF82065-584B-4EA3-986E-E25DC79338E9}"/>
                </a:ext>
              </a:extLst>
            </p:cNvPr>
            <p:cNvSpPr/>
            <p:nvPr/>
          </p:nvSpPr>
          <p:spPr>
            <a:xfrm>
              <a:off x="365210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2E86753-143E-4D71-A781-4275567B3C80}"/>
                </a:ext>
              </a:extLst>
            </p:cNvPr>
            <p:cNvSpPr/>
            <p:nvPr/>
          </p:nvSpPr>
          <p:spPr>
            <a:xfrm>
              <a:off x="502901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567D661-2648-4FD2-BFBD-E1AFF15B1B2B}"/>
                </a:ext>
              </a:extLst>
            </p:cNvPr>
            <p:cNvSpPr/>
            <p:nvPr/>
          </p:nvSpPr>
          <p:spPr>
            <a:xfrm rot="16200000">
              <a:off x="434056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1C06424-7276-4038-B972-5BDDA53C78FA}"/>
              </a:ext>
            </a:extLst>
          </p:cNvPr>
          <p:cNvGrpSpPr/>
          <p:nvPr/>
        </p:nvGrpSpPr>
        <p:grpSpPr>
          <a:xfrm>
            <a:off x="5107689" y="2118997"/>
            <a:ext cx="1297234" cy="2410139"/>
            <a:chOff x="6810252" y="1682329"/>
            <a:chExt cx="1729645" cy="3213519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1F51E2C-89D7-451A-A56D-662DC21F53C3}"/>
                </a:ext>
              </a:extLst>
            </p:cNvPr>
            <p:cNvSpPr/>
            <p:nvPr/>
          </p:nvSpPr>
          <p:spPr>
            <a:xfrm rot="16200000">
              <a:off x="749871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C9D2C0-3EC6-400C-9B3D-FC128409DC40}"/>
                </a:ext>
              </a:extLst>
            </p:cNvPr>
            <p:cNvSpPr/>
            <p:nvPr/>
          </p:nvSpPr>
          <p:spPr>
            <a:xfrm>
              <a:off x="681025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D13DEF-743D-45BC-B235-88797DDF1798}"/>
                </a:ext>
              </a:extLst>
            </p:cNvPr>
            <p:cNvSpPr/>
            <p:nvPr/>
          </p:nvSpPr>
          <p:spPr>
            <a:xfrm>
              <a:off x="818717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5EC3752-A283-4EF8-AD25-9423A7F61C9B}"/>
                </a:ext>
              </a:extLst>
            </p:cNvPr>
            <p:cNvSpPr/>
            <p:nvPr/>
          </p:nvSpPr>
          <p:spPr>
            <a:xfrm rot="16200000">
              <a:off x="749871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E60B38B-259F-4767-A66F-D6E4F5350E9B}"/>
                </a:ext>
              </a:extLst>
            </p:cNvPr>
            <p:cNvSpPr/>
            <p:nvPr/>
          </p:nvSpPr>
          <p:spPr>
            <a:xfrm>
              <a:off x="681025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7EAE25-2CE6-4389-96A8-D0A6901FCF41}"/>
                </a:ext>
              </a:extLst>
            </p:cNvPr>
            <p:cNvSpPr/>
            <p:nvPr/>
          </p:nvSpPr>
          <p:spPr>
            <a:xfrm>
              <a:off x="818716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6F0E15F-8CEA-4C1C-8182-A4C9E4F8DF6F}"/>
                </a:ext>
              </a:extLst>
            </p:cNvPr>
            <p:cNvSpPr/>
            <p:nvPr/>
          </p:nvSpPr>
          <p:spPr>
            <a:xfrm rot="16200000">
              <a:off x="749871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7D6087B-2A86-4827-A0F0-BB8C12838AEF}"/>
              </a:ext>
            </a:extLst>
          </p:cNvPr>
          <p:cNvGrpSpPr/>
          <p:nvPr/>
        </p:nvGrpSpPr>
        <p:grpSpPr>
          <a:xfrm>
            <a:off x="6917633" y="2118998"/>
            <a:ext cx="1297233" cy="2410139"/>
            <a:chOff x="9223511" y="1682330"/>
            <a:chExt cx="1729644" cy="321351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9F03BCC-F2FA-4A31-9C00-AB7CFF11CF0F}"/>
                </a:ext>
              </a:extLst>
            </p:cNvPr>
            <p:cNvSpPr/>
            <p:nvPr/>
          </p:nvSpPr>
          <p:spPr>
            <a:xfrm rot="16200000">
              <a:off x="9911970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E9EB3D7-9572-4070-97EC-C1C1025350E5}"/>
                </a:ext>
              </a:extLst>
            </p:cNvPr>
            <p:cNvSpPr/>
            <p:nvPr/>
          </p:nvSpPr>
          <p:spPr>
            <a:xfrm>
              <a:off x="9223512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B5C2BA-66E5-4402-BB1E-DC132C3F7600}"/>
                </a:ext>
              </a:extLst>
            </p:cNvPr>
            <p:cNvSpPr/>
            <p:nvPr/>
          </p:nvSpPr>
          <p:spPr>
            <a:xfrm>
              <a:off x="10600428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232145B-162A-43AB-9095-D7008F1FA911}"/>
                </a:ext>
              </a:extLst>
            </p:cNvPr>
            <p:cNvSpPr/>
            <p:nvPr/>
          </p:nvSpPr>
          <p:spPr>
            <a:xfrm rot="16200000">
              <a:off x="9911970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1F8EA77-FD51-4E9D-BC33-81E6DAD6D3C9}"/>
                </a:ext>
              </a:extLst>
            </p:cNvPr>
            <p:cNvSpPr/>
            <p:nvPr/>
          </p:nvSpPr>
          <p:spPr>
            <a:xfrm>
              <a:off x="9223511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1EC3F98-9357-439C-9C89-C360EF2032DD}"/>
                </a:ext>
              </a:extLst>
            </p:cNvPr>
            <p:cNvSpPr/>
            <p:nvPr/>
          </p:nvSpPr>
          <p:spPr>
            <a:xfrm>
              <a:off x="10600427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0833BC3-C258-490E-9910-C8C1D9B9598B}"/>
                </a:ext>
              </a:extLst>
            </p:cNvPr>
            <p:cNvSpPr/>
            <p:nvPr/>
          </p:nvSpPr>
          <p:spPr>
            <a:xfrm rot="16200000">
              <a:off x="9911969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15396-23E7-4DA8-9338-194AF07259A4}"/>
              </a:ext>
            </a:extLst>
          </p:cNvPr>
          <p:cNvGrpSpPr/>
          <p:nvPr/>
        </p:nvGrpSpPr>
        <p:grpSpPr>
          <a:xfrm>
            <a:off x="4439728" y="2548576"/>
            <a:ext cx="264546" cy="1546310"/>
            <a:chOff x="5919637" y="2255100"/>
            <a:chExt cx="352728" cy="206174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C5CF11D-C0D6-43A9-90AC-B7C91ACF388A}"/>
                </a:ext>
              </a:extLst>
            </p:cNvPr>
            <p:cNvSpPr/>
            <p:nvPr/>
          </p:nvSpPr>
          <p:spPr>
            <a:xfrm rot="10800000">
              <a:off x="5919637" y="3685496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8BB5A1E-99CB-4F41-BE2D-0D910A3F80F4}"/>
                </a:ext>
              </a:extLst>
            </p:cNvPr>
            <p:cNvSpPr/>
            <p:nvPr/>
          </p:nvSpPr>
          <p:spPr>
            <a:xfrm rot="10800000">
              <a:off x="5919637" y="2255100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AF398F6-07BB-4D95-AC1D-228EA44152BF}"/>
              </a:ext>
            </a:extLst>
          </p:cNvPr>
          <p:cNvSpPr txBox="1"/>
          <p:nvPr/>
        </p:nvSpPr>
        <p:spPr>
          <a:xfrm>
            <a:off x="1752938" y="4782410"/>
            <a:ext cx="145956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HRS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D6E810E-777E-464E-9B39-B5998D1EC6F5}"/>
              </a:ext>
            </a:extLst>
          </p:cNvPr>
          <p:cNvSpPr txBox="1"/>
          <p:nvPr/>
        </p:nvSpPr>
        <p:spPr>
          <a:xfrm>
            <a:off x="5694507" y="4782410"/>
            <a:ext cx="19335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MINS</a:t>
            </a:r>
          </a:p>
        </p:txBody>
      </p:sp>
    </p:spTree>
    <p:extLst>
      <p:ext uri="{BB962C8B-B14F-4D97-AF65-F5344CB8AC3E}">
        <p14:creationId xmlns:p14="http://schemas.microsoft.com/office/powerpoint/2010/main" val="150792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Digital Clock Numbers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8A029C-C423-450E-887A-64FF2A181CF8}"/>
              </a:ext>
            </a:extLst>
          </p:cNvPr>
          <p:cNvGrpSpPr/>
          <p:nvPr/>
        </p:nvGrpSpPr>
        <p:grpSpPr>
          <a:xfrm>
            <a:off x="929133" y="2118998"/>
            <a:ext cx="1297233" cy="2410139"/>
            <a:chOff x="1238844" y="1682330"/>
            <a:chExt cx="1729644" cy="3213519"/>
          </a:xfrm>
          <a:solidFill>
            <a:schemeClr val="accent6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AFF3C4A-01A2-4F2F-A6AF-0B7812EFCB13}"/>
                </a:ext>
              </a:extLst>
            </p:cNvPr>
            <p:cNvSpPr/>
            <p:nvPr/>
          </p:nvSpPr>
          <p:spPr>
            <a:xfrm rot="16200000">
              <a:off x="1927303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8149B1-9BB4-4EFC-87A7-54E8ADE91785}"/>
                </a:ext>
              </a:extLst>
            </p:cNvPr>
            <p:cNvSpPr/>
            <p:nvPr/>
          </p:nvSpPr>
          <p:spPr>
            <a:xfrm>
              <a:off x="1238845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EE87C8-2606-4DDD-9BB0-5865FA805D40}"/>
                </a:ext>
              </a:extLst>
            </p:cNvPr>
            <p:cNvSpPr/>
            <p:nvPr/>
          </p:nvSpPr>
          <p:spPr>
            <a:xfrm>
              <a:off x="2615761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9CB134E-F507-49F9-9353-1C6E99B4F8F2}"/>
                </a:ext>
              </a:extLst>
            </p:cNvPr>
            <p:cNvSpPr/>
            <p:nvPr/>
          </p:nvSpPr>
          <p:spPr>
            <a:xfrm rot="16200000">
              <a:off x="1927303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C62E42D-8D98-4E41-A876-B6382F690FE4}"/>
                </a:ext>
              </a:extLst>
            </p:cNvPr>
            <p:cNvSpPr/>
            <p:nvPr/>
          </p:nvSpPr>
          <p:spPr>
            <a:xfrm>
              <a:off x="1238844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9F56CC-B849-4B11-A9A5-9AEA96E2FFB2}"/>
                </a:ext>
              </a:extLst>
            </p:cNvPr>
            <p:cNvSpPr/>
            <p:nvPr/>
          </p:nvSpPr>
          <p:spPr>
            <a:xfrm>
              <a:off x="2615760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5B7662F-8FC8-42E3-A1F5-6D1779841D4B}"/>
                </a:ext>
              </a:extLst>
            </p:cNvPr>
            <p:cNvSpPr/>
            <p:nvPr/>
          </p:nvSpPr>
          <p:spPr>
            <a:xfrm rot="16200000">
              <a:off x="1927302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CF64E3D-1184-465D-B323-85EEA01CDB79}"/>
              </a:ext>
            </a:extLst>
          </p:cNvPr>
          <p:cNvGrpSpPr/>
          <p:nvPr/>
        </p:nvGrpSpPr>
        <p:grpSpPr>
          <a:xfrm>
            <a:off x="2739077" y="2118997"/>
            <a:ext cx="1297234" cy="2410139"/>
            <a:chOff x="3652102" y="1682329"/>
            <a:chExt cx="1729645" cy="3213519"/>
          </a:xfrm>
          <a:solidFill>
            <a:schemeClr val="accent6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466696-0B56-4128-B76A-1C6B209211F0}"/>
                </a:ext>
              </a:extLst>
            </p:cNvPr>
            <p:cNvSpPr/>
            <p:nvPr/>
          </p:nvSpPr>
          <p:spPr>
            <a:xfrm rot="16200000">
              <a:off x="434056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AB87A35-32E9-4643-8C25-B59815B027C4}"/>
                </a:ext>
              </a:extLst>
            </p:cNvPr>
            <p:cNvSpPr/>
            <p:nvPr/>
          </p:nvSpPr>
          <p:spPr>
            <a:xfrm>
              <a:off x="365210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B7D0DFC-C1B1-472F-9B32-E1753D7EE375}"/>
                </a:ext>
              </a:extLst>
            </p:cNvPr>
            <p:cNvSpPr/>
            <p:nvPr/>
          </p:nvSpPr>
          <p:spPr>
            <a:xfrm>
              <a:off x="502902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98A528-1086-4F15-8C8E-B9926E1B60CB}"/>
                </a:ext>
              </a:extLst>
            </p:cNvPr>
            <p:cNvSpPr/>
            <p:nvPr/>
          </p:nvSpPr>
          <p:spPr>
            <a:xfrm rot="16200000">
              <a:off x="434056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CF82065-584B-4EA3-986E-E25DC79338E9}"/>
                </a:ext>
              </a:extLst>
            </p:cNvPr>
            <p:cNvSpPr/>
            <p:nvPr/>
          </p:nvSpPr>
          <p:spPr>
            <a:xfrm>
              <a:off x="365210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2E86753-143E-4D71-A781-4275567B3C80}"/>
                </a:ext>
              </a:extLst>
            </p:cNvPr>
            <p:cNvSpPr/>
            <p:nvPr/>
          </p:nvSpPr>
          <p:spPr>
            <a:xfrm>
              <a:off x="502901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567D661-2648-4FD2-BFBD-E1AFF15B1B2B}"/>
                </a:ext>
              </a:extLst>
            </p:cNvPr>
            <p:cNvSpPr/>
            <p:nvPr/>
          </p:nvSpPr>
          <p:spPr>
            <a:xfrm rot="16200000">
              <a:off x="434056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1C06424-7276-4038-B972-5BDDA53C78FA}"/>
              </a:ext>
            </a:extLst>
          </p:cNvPr>
          <p:cNvGrpSpPr/>
          <p:nvPr/>
        </p:nvGrpSpPr>
        <p:grpSpPr>
          <a:xfrm>
            <a:off x="5107689" y="2118997"/>
            <a:ext cx="1297234" cy="2410139"/>
            <a:chOff x="6810252" y="1682329"/>
            <a:chExt cx="1729645" cy="3213519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1F51E2C-89D7-451A-A56D-662DC21F53C3}"/>
                </a:ext>
              </a:extLst>
            </p:cNvPr>
            <p:cNvSpPr/>
            <p:nvPr/>
          </p:nvSpPr>
          <p:spPr>
            <a:xfrm rot="16200000">
              <a:off x="7498711" y="1238877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C9D2C0-3EC6-400C-9B3D-FC128409DC40}"/>
                </a:ext>
              </a:extLst>
            </p:cNvPr>
            <p:cNvSpPr/>
            <p:nvPr/>
          </p:nvSpPr>
          <p:spPr>
            <a:xfrm>
              <a:off x="6810254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D13DEF-743D-45BC-B235-88797DDF1798}"/>
                </a:ext>
              </a:extLst>
            </p:cNvPr>
            <p:cNvSpPr/>
            <p:nvPr/>
          </p:nvSpPr>
          <p:spPr>
            <a:xfrm>
              <a:off x="8187170" y="1922945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5EC3752-A283-4EF8-AD25-9423A7F61C9B}"/>
                </a:ext>
              </a:extLst>
            </p:cNvPr>
            <p:cNvSpPr/>
            <p:nvPr/>
          </p:nvSpPr>
          <p:spPr>
            <a:xfrm rot="16200000">
              <a:off x="7498711" y="2663043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E60B38B-259F-4767-A66F-D6E4F5350E9B}"/>
                </a:ext>
              </a:extLst>
            </p:cNvPr>
            <p:cNvSpPr/>
            <p:nvPr/>
          </p:nvSpPr>
          <p:spPr>
            <a:xfrm>
              <a:off x="6810252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rgbClr val="D9D9D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7EAE25-2CE6-4389-96A8-D0A6901FCF41}"/>
                </a:ext>
              </a:extLst>
            </p:cNvPr>
            <p:cNvSpPr/>
            <p:nvPr/>
          </p:nvSpPr>
          <p:spPr>
            <a:xfrm>
              <a:off x="8187169" y="3353341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6F0E15F-8CEA-4C1C-8182-A4C9E4F8DF6F}"/>
                </a:ext>
              </a:extLst>
            </p:cNvPr>
            <p:cNvSpPr/>
            <p:nvPr/>
          </p:nvSpPr>
          <p:spPr>
            <a:xfrm rot="16200000">
              <a:off x="7498710" y="4099669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7D6087B-2A86-4827-A0F0-BB8C12838AEF}"/>
              </a:ext>
            </a:extLst>
          </p:cNvPr>
          <p:cNvGrpSpPr/>
          <p:nvPr/>
        </p:nvGrpSpPr>
        <p:grpSpPr>
          <a:xfrm>
            <a:off x="6917633" y="2118998"/>
            <a:ext cx="1297233" cy="2410139"/>
            <a:chOff x="9223511" y="1682330"/>
            <a:chExt cx="1729644" cy="3213519"/>
          </a:xfrm>
          <a:solidFill>
            <a:schemeClr val="accent6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9F03BCC-F2FA-4A31-9C00-AB7CFF11CF0F}"/>
                </a:ext>
              </a:extLst>
            </p:cNvPr>
            <p:cNvSpPr/>
            <p:nvPr/>
          </p:nvSpPr>
          <p:spPr>
            <a:xfrm rot="16200000">
              <a:off x="9911970" y="1238878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E9EB3D7-9572-4070-97EC-C1C1025350E5}"/>
                </a:ext>
              </a:extLst>
            </p:cNvPr>
            <p:cNvSpPr/>
            <p:nvPr/>
          </p:nvSpPr>
          <p:spPr>
            <a:xfrm>
              <a:off x="9223512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B5C2BA-66E5-4402-BB1E-DC132C3F7600}"/>
                </a:ext>
              </a:extLst>
            </p:cNvPr>
            <p:cNvSpPr/>
            <p:nvPr/>
          </p:nvSpPr>
          <p:spPr>
            <a:xfrm>
              <a:off x="10600428" y="1922946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232145B-162A-43AB-9095-D7008F1FA911}"/>
                </a:ext>
              </a:extLst>
            </p:cNvPr>
            <p:cNvSpPr/>
            <p:nvPr/>
          </p:nvSpPr>
          <p:spPr>
            <a:xfrm rot="16200000">
              <a:off x="9911970" y="2663044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1F8EA77-FD51-4E9D-BC33-81E6DAD6D3C9}"/>
                </a:ext>
              </a:extLst>
            </p:cNvPr>
            <p:cNvSpPr/>
            <p:nvPr/>
          </p:nvSpPr>
          <p:spPr>
            <a:xfrm>
              <a:off x="9223511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1EC3F98-9357-439C-9C89-C360EF2032DD}"/>
                </a:ext>
              </a:extLst>
            </p:cNvPr>
            <p:cNvSpPr/>
            <p:nvPr/>
          </p:nvSpPr>
          <p:spPr>
            <a:xfrm>
              <a:off x="10600427" y="3353342"/>
              <a:ext cx="352727" cy="1295660"/>
            </a:xfrm>
            <a:custGeom>
              <a:avLst/>
              <a:gdLst>
                <a:gd name="connsiteX0" fmla="*/ 255494 w 510989"/>
                <a:gd name="connsiteY0" fmla="*/ 0 h 1876999"/>
                <a:gd name="connsiteX1" fmla="*/ 482383 w 510989"/>
                <a:gd name="connsiteY1" fmla="*/ 226889 h 1876999"/>
                <a:gd name="connsiteX2" fmla="*/ 510989 w 510989"/>
                <a:gd name="connsiteY2" fmla="*/ 255495 h 1876999"/>
                <a:gd name="connsiteX3" fmla="*/ 510989 w 510989"/>
                <a:gd name="connsiteY3" fmla="*/ 271787 h 1876999"/>
                <a:gd name="connsiteX4" fmla="*/ 510989 w 510989"/>
                <a:gd name="connsiteY4" fmla="*/ 1605212 h 1876999"/>
                <a:gd name="connsiteX5" fmla="*/ 510989 w 510989"/>
                <a:gd name="connsiteY5" fmla="*/ 1621505 h 1876999"/>
                <a:gd name="connsiteX6" fmla="*/ 482384 w 510989"/>
                <a:gd name="connsiteY6" fmla="*/ 1650110 h 1876999"/>
                <a:gd name="connsiteX7" fmla="*/ 255495 w 510989"/>
                <a:gd name="connsiteY7" fmla="*/ 1876999 h 1876999"/>
                <a:gd name="connsiteX8" fmla="*/ 28606 w 510989"/>
                <a:gd name="connsiteY8" fmla="*/ 1650110 h 1876999"/>
                <a:gd name="connsiteX9" fmla="*/ 0 w 510989"/>
                <a:gd name="connsiteY9" fmla="*/ 1621504 h 1876999"/>
                <a:gd name="connsiteX10" fmla="*/ 0 w 510989"/>
                <a:gd name="connsiteY10" fmla="*/ 1605212 h 1876999"/>
                <a:gd name="connsiteX11" fmla="*/ 0 w 510989"/>
                <a:gd name="connsiteY11" fmla="*/ 271787 h 1876999"/>
                <a:gd name="connsiteX12" fmla="*/ 0 w 510989"/>
                <a:gd name="connsiteY12" fmla="*/ 255494 h 1876999"/>
                <a:gd name="connsiteX13" fmla="*/ 28605 w 510989"/>
                <a:gd name="connsiteY13" fmla="*/ 226889 h 18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876999">
                  <a:moveTo>
                    <a:pt x="255494" y="0"/>
                  </a:moveTo>
                  <a:lnTo>
                    <a:pt x="482383" y="226889"/>
                  </a:lnTo>
                  <a:lnTo>
                    <a:pt x="510989" y="255495"/>
                  </a:lnTo>
                  <a:lnTo>
                    <a:pt x="510989" y="271787"/>
                  </a:lnTo>
                  <a:lnTo>
                    <a:pt x="510989" y="1605212"/>
                  </a:lnTo>
                  <a:lnTo>
                    <a:pt x="510989" y="1621505"/>
                  </a:lnTo>
                  <a:lnTo>
                    <a:pt x="482384" y="1650110"/>
                  </a:lnTo>
                  <a:lnTo>
                    <a:pt x="255495" y="1876999"/>
                  </a:lnTo>
                  <a:lnTo>
                    <a:pt x="28606" y="1650110"/>
                  </a:lnTo>
                  <a:lnTo>
                    <a:pt x="0" y="1621504"/>
                  </a:lnTo>
                  <a:lnTo>
                    <a:pt x="0" y="1605212"/>
                  </a:lnTo>
                  <a:lnTo>
                    <a:pt x="0" y="271787"/>
                  </a:lnTo>
                  <a:lnTo>
                    <a:pt x="0" y="255494"/>
                  </a:lnTo>
                  <a:lnTo>
                    <a:pt x="28605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0833BC3-C258-490E-9910-C8C1D9B9598B}"/>
                </a:ext>
              </a:extLst>
            </p:cNvPr>
            <p:cNvSpPr/>
            <p:nvPr/>
          </p:nvSpPr>
          <p:spPr>
            <a:xfrm rot="16200000">
              <a:off x="9911969" y="4099670"/>
              <a:ext cx="352727" cy="1239632"/>
            </a:xfrm>
            <a:custGeom>
              <a:avLst/>
              <a:gdLst>
                <a:gd name="connsiteX0" fmla="*/ 510989 w 510989"/>
                <a:gd name="connsiteY0" fmla="*/ 255495 h 1795832"/>
                <a:gd name="connsiteX1" fmla="*/ 510989 w 510989"/>
                <a:gd name="connsiteY1" fmla="*/ 471341 h 1795832"/>
                <a:gd name="connsiteX2" fmla="*/ 510989 w 510989"/>
                <a:gd name="connsiteY2" fmla="*/ 1324491 h 1795832"/>
                <a:gd name="connsiteX3" fmla="*/ 510989 w 510989"/>
                <a:gd name="connsiteY3" fmla="*/ 1540338 h 1795832"/>
                <a:gd name="connsiteX4" fmla="*/ 482384 w 510989"/>
                <a:gd name="connsiteY4" fmla="*/ 1568943 h 1795832"/>
                <a:gd name="connsiteX5" fmla="*/ 255495 w 510989"/>
                <a:gd name="connsiteY5" fmla="*/ 1795832 h 1795832"/>
                <a:gd name="connsiteX6" fmla="*/ 28606 w 510989"/>
                <a:gd name="connsiteY6" fmla="*/ 1568943 h 1795832"/>
                <a:gd name="connsiteX7" fmla="*/ 0 w 510989"/>
                <a:gd name="connsiteY7" fmla="*/ 1540337 h 1795832"/>
                <a:gd name="connsiteX8" fmla="*/ 0 w 510989"/>
                <a:gd name="connsiteY8" fmla="*/ 1324491 h 1795832"/>
                <a:gd name="connsiteX9" fmla="*/ 0 w 510989"/>
                <a:gd name="connsiteY9" fmla="*/ 471341 h 1795832"/>
                <a:gd name="connsiteX10" fmla="*/ 0 w 510989"/>
                <a:gd name="connsiteY10" fmla="*/ 255494 h 1795832"/>
                <a:gd name="connsiteX11" fmla="*/ 28605 w 510989"/>
                <a:gd name="connsiteY11" fmla="*/ 226889 h 1795832"/>
                <a:gd name="connsiteX12" fmla="*/ 255494 w 510989"/>
                <a:gd name="connsiteY12" fmla="*/ 0 h 1795832"/>
                <a:gd name="connsiteX13" fmla="*/ 482383 w 510989"/>
                <a:gd name="connsiteY13" fmla="*/ 226889 h 17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989" h="1795832">
                  <a:moveTo>
                    <a:pt x="510989" y="255495"/>
                  </a:moveTo>
                  <a:lnTo>
                    <a:pt x="510989" y="471341"/>
                  </a:lnTo>
                  <a:lnTo>
                    <a:pt x="510989" y="1324491"/>
                  </a:lnTo>
                  <a:lnTo>
                    <a:pt x="510989" y="1540338"/>
                  </a:lnTo>
                  <a:lnTo>
                    <a:pt x="482384" y="1568943"/>
                  </a:lnTo>
                  <a:lnTo>
                    <a:pt x="255495" y="1795832"/>
                  </a:lnTo>
                  <a:lnTo>
                    <a:pt x="28606" y="1568943"/>
                  </a:lnTo>
                  <a:lnTo>
                    <a:pt x="0" y="1540337"/>
                  </a:lnTo>
                  <a:lnTo>
                    <a:pt x="0" y="1324491"/>
                  </a:lnTo>
                  <a:lnTo>
                    <a:pt x="0" y="471341"/>
                  </a:lnTo>
                  <a:lnTo>
                    <a:pt x="0" y="255494"/>
                  </a:lnTo>
                  <a:lnTo>
                    <a:pt x="28605" y="226889"/>
                  </a:lnTo>
                  <a:lnTo>
                    <a:pt x="255494" y="0"/>
                  </a:lnTo>
                  <a:lnTo>
                    <a:pt x="482383" y="2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15396-23E7-4DA8-9338-194AF07259A4}"/>
              </a:ext>
            </a:extLst>
          </p:cNvPr>
          <p:cNvGrpSpPr/>
          <p:nvPr/>
        </p:nvGrpSpPr>
        <p:grpSpPr>
          <a:xfrm>
            <a:off x="4439728" y="2548576"/>
            <a:ext cx="264546" cy="1546310"/>
            <a:chOff x="5919637" y="2255100"/>
            <a:chExt cx="352728" cy="206174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C5CF11D-C0D6-43A9-90AC-B7C91ACF388A}"/>
                </a:ext>
              </a:extLst>
            </p:cNvPr>
            <p:cNvSpPr/>
            <p:nvPr/>
          </p:nvSpPr>
          <p:spPr>
            <a:xfrm rot="10800000">
              <a:off x="5919637" y="3685496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8BB5A1E-99CB-4F41-BE2D-0D910A3F80F4}"/>
                </a:ext>
              </a:extLst>
            </p:cNvPr>
            <p:cNvSpPr/>
            <p:nvPr/>
          </p:nvSpPr>
          <p:spPr>
            <a:xfrm rot="10800000">
              <a:off x="5919637" y="2255100"/>
              <a:ext cx="352728" cy="631351"/>
            </a:xfrm>
            <a:custGeom>
              <a:avLst/>
              <a:gdLst>
                <a:gd name="connsiteX0" fmla="*/ 151054 w 302107"/>
                <a:gd name="connsiteY0" fmla="*/ 540744 h 540744"/>
                <a:gd name="connsiteX1" fmla="*/ 16913 w 302107"/>
                <a:gd name="connsiteY1" fmla="*/ 406603 h 540744"/>
                <a:gd name="connsiteX2" fmla="*/ 0 w 302107"/>
                <a:gd name="connsiteY2" fmla="*/ 389691 h 540744"/>
                <a:gd name="connsiteX3" fmla="*/ 0 w 302107"/>
                <a:gd name="connsiteY3" fmla="*/ 380059 h 540744"/>
                <a:gd name="connsiteX4" fmla="*/ 0 w 302107"/>
                <a:gd name="connsiteY4" fmla="*/ 270372 h 540744"/>
                <a:gd name="connsiteX5" fmla="*/ 1 w 302107"/>
                <a:gd name="connsiteY5" fmla="*/ 270372 h 540744"/>
                <a:gd name="connsiteX6" fmla="*/ 1 w 302107"/>
                <a:gd name="connsiteY6" fmla="*/ 160685 h 540744"/>
                <a:gd name="connsiteX7" fmla="*/ 1 w 302107"/>
                <a:gd name="connsiteY7" fmla="*/ 151052 h 540744"/>
                <a:gd name="connsiteX8" fmla="*/ 16913 w 302107"/>
                <a:gd name="connsiteY8" fmla="*/ 134141 h 540744"/>
                <a:gd name="connsiteX9" fmla="*/ 151053 w 302107"/>
                <a:gd name="connsiteY9" fmla="*/ 0 h 540744"/>
                <a:gd name="connsiteX10" fmla="*/ 285194 w 302107"/>
                <a:gd name="connsiteY10" fmla="*/ 134141 h 540744"/>
                <a:gd name="connsiteX11" fmla="*/ 302107 w 302107"/>
                <a:gd name="connsiteY11" fmla="*/ 151053 h 540744"/>
                <a:gd name="connsiteX12" fmla="*/ 302107 w 302107"/>
                <a:gd name="connsiteY12" fmla="*/ 160685 h 540744"/>
                <a:gd name="connsiteX13" fmla="*/ 302107 w 302107"/>
                <a:gd name="connsiteY13" fmla="*/ 270372 h 540744"/>
                <a:gd name="connsiteX14" fmla="*/ 302106 w 302107"/>
                <a:gd name="connsiteY14" fmla="*/ 270372 h 540744"/>
                <a:gd name="connsiteX15" fmla="*/ 302106 w 302107"/>
                <a:gd name="connsiteY15" fmla="*/ 380059 h 540744"/>
                <a:gd name="connsiteX16" fmla="*/ 302106 w 302107"/>
                <a:gd name="connsiteY16" fmla="*/ 389692 h 540744"/>
                <a:gd name="connsiteX17" fmla="*/ 285194 w 302107"/>
                <a:gd name="connsiteY17" fmla="*/ 406603 h 54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107" h="540744">
                  <a:moveTo>
                    <a:pt x="151054" y="540744"/>
                  </a:moveTo>
                  <a:lnTo>
                    <a:pt x="16913" y="406603"/>
                  </a:lnTo>
                  <a:lnTo>
                    <a:pt x="0" y="389691"/>
                  </a:lnTo>
                  <a:lnTo>
                    <a:pt x="0" y="380059"/>
                  </a:lnTo>
                  <a:lnTo>
                    <a:pt x="0" y="270372"/>
                  </a:lnTo>
                  <a:lnTo>
                    <a:pt x="1" y="270372"/>
                  </a:lnTo>
                  <a:lnTo>
                    <a:pt x="1" y="160685"/>
                  </a:lnTo>
                  <a:lnTo>
                    <a:pt x="1" y="151052"/>
                  </a:lnTo>
                  <a:lnTo>
                    <a:pt x="16913" y="134141"/>
                  </a:lnTo>
                  <a:lnTo>
                    <a:pt x="151053" y="0"/>
                  </a:lnTo>
                  <a:lnTo>
                    <a:pt x="285194" y="134141"/>
                  </a:lnTo>
                  <a:lnTo>
                    <a:pt x="302107" y="151053"/>
                  </a:lnTo>
                  <a:lnTo>
                    <a:pt x="302107" y="160685"/>
                  </a:lnTo>
                  <a:lnTo>
                    <a:pt x="302107" y="270372"/>
                  </a:lnTo>
                  <a:lnTo>
                    <a:pt x="302106" y="270372"/>
                  </a:lnTo>
                  <a:lnTo>
                    <a:pt x="302106" y="380059"/>
                  </a:lnTo>
                  <a:lnTo>
                    <a:pt x="302106" y="389692"/>
                  </a:lnTo>
                  <a:lnTo>
                    <a:pt x="285194" y="40660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FA968-BFE7-49E4-915F-28846F78AC02}"/>
              </a:ext>
            </a:extLst>
          </p:cNvPr>
          <p:cNvSpPr txBox="1"/>
          <p:nvPr/>
        </p:nvSpPr>
        <p:spPr>
          <a:xfrm>
            <a:off x="1752938" y="4782410"/>
            <a:ext cx="145956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HRS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E699F7-439B-48E3-AE5B-33C48736EB83}"/>
              </a:ext>
            </a:extLst>
          </p:cNvPr>
          <p:cNvSpPr txBox="1"/>
          <p:nvPr/>
        </p:nvSpPr>
        <p:spPr>
          <a:xfrm>
            <a:off x="5694507" y="4782410"/>
            <a:ext cx="19335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MINS</a:t>
            </a:r>
          </a:p>
        </p:txBody>
      </p:sp>
    </p:spTree>
    <p:extLst>
      <p:ext uri="{BB962C8B-B14F-4D97-AF65-F5344CB8AC3E}">
        <p14:creationId xmlns:p14="http://schemas.microsoft.com/office/powerpoint/2010/main" val="293447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52</Words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Digital Clock Numbers – Slide Template</vt:lpstr>
      <vt:lpstr>Digital Clock Numbers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Clock Numbers</dc:title>
  <dc:creator>PresentationGO.com</dc:creator>
  <dc:description>© Copyright PresentationGO.com</dc:description>
  <dcterms:created xsi:type="dcterms:W3CDTF">2014-11-26T05:14:11Z</dcterms:created>
  <dcterms:modified xsi:type="dcterms:W3CDTF">2019-06-04T18:08:28Z</dcterms:modified>
  <cp:category>Graphics &amp; Metaphors</cp:category>
</cp:coreProperties>
</file>