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7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5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Clock Numbers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8A029C-C423-450E-887A-64FF2A181CF8}"/>
              </a:ext>
            </a:extLst>
          </p:cNvPr>
          <p:cNvGrpSpPr/>
          <p:nvPr/>
        </p:nvGrpSpPr>
        <p:grpSpPr>
          <a:xfrm>
            <a:off x="1238844" y="1682330"/>
            <a:ext cx="1729644" cy="3213519"/>
            <a:chOff x="1238844" y="1682330"/>
            <a:chExt cx="1729644" cy="3213519"/>
          </a:xfrm>
          <a:solidFill>
            <a:schemeClr val="accent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AFF3C4A-01A2-4F2F-A6AF-0B7812EFCB13}"/>
                </a:ext>
              </a:extLst>
            </p:cNvPr>
            <p:cNvSpPr/>
            <p:nvPr/>
          </p:nvSpPr>
          <p:spPr>
            <a:xfrm rot="16200000">
              <a:off x="1927303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8149B1-9BB4-4EFC-87A7-54E8ADE91785}"/>
                </a:ext>
              </a:extLst>
            </p:cNvPr>
            <p:cNvSpPr/>
            <p:nvPr/>
          </p:nvSpPr>
          <p:spPr>
            <a:xfrm>
              <a:off x="1238845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EE87C8-2606-4DDD-9BB0-5865FA805D40}"/>
                </a:ext>
              </a:extLst>
            </p:cNvPr>
            <p:cNvSpPr/>
            <p:nvPr/>
          </p:nvSpPr>
          <p:spPr>
            <a:xfrm>
              <a:off x="2615761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9CB134E-F507-49F9-9353-1C6E99B4F8F2}"/>
                </a:ext>
              </a:extLst>
            </p:cNvPr>
            <p:cNvSpPr/>
            <p:nvPr/>
          </p:nvSpPr>
          <p:spPr>
            <a:xfrm rot="16200000">
              <a:off x="1927303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C62E42D-8D98-4E41-A876-B6382F690FE4}"/>
                </a:ext>
              </a:extLst>
            </p:cNvPr>
            <p:cNvSpPr/>
            <p:nvPr/>
          </p:nvSpPr>
          <p:spPr>
            <a:xfrm>
              <a:off x="1238844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9F56CC-B849-4B11-A9A5-9AEA96E2FFB2}"/>
                </a:ext>
              </a:extLst>
            </p:cNvPr>
            <p:cNvSpPr/>
            <p:nvPr/>
          </p:nvSpPr>
          <p:spPr>
            <a:xfrm>
              <a:off x="2615760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5B7662F-8FC8-42E3-A1F5-6D1779841D4B}"/>
                </a:ext>
              </a:extLst>
            </p:cNvPr>
            <p:cNvSpPr/>
            <p:nvPr/>
          </p:nvSpPr>
          <p:spPr>
            <a:xfrm rot="16200000">
              <a:off x="1927302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CF64E3D-1184-465D-B323-85EEA01CDB79}"/>
              </a:ext>
            </a:extLst>
          </p:cNvPr>
          <p:cNvGrpSpPr/>
          <p:nvPr/>
        </p:nvGrpSpPr>
        <p:grpSpPr>
          <a:xfrm>
            <a:off x="3652102" y="1682329"/>
            <a:ext cx="1729645" cy="3213519"/>
            <a:chOff x="3652102" y="1682329"/>
            <a:chExt cx="1729645" cy="3213519"/>
          </a:xfrm>
          <a:solidFill>
            <a:schemeClr val="accent2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466696-0B56-4128-B76A-1C6B209211F0}"/>
                </a:ext>
              </a:extLst>
            </p:cNvPr>
            <p:cNvSpPr/>
            <p:nvPr/>
          </p:nvSpPr>
          <p:spPr>
            <a:xfrm rot="16200000">
              <a:off x="434056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AB87A35-32E9-4643-8C25-B59815B027C4}"/>
                </a:ext>
              </a:extLst>
            </p:cNvPr>
            <p:cNvSpPr/>
            <p:nvPr/>
          </p:nvSpPr>
          <p:spPr>
            <a:xfrm>
              <a:off x="365210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B7D0DFC-C1B1-472F-9B32-E1753D7EE375}"/>
                </a:ext>
              </a:extLst>
            </p:cNvPr>
            <p:cNvSpPr/>
            <p:nvPr/>
          </p:nvSpPr>
          <p:spPr>
            <a:xfrm>
              <a:off x="502902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98A528-1086-4F15-8C8E-B9926E1B60CB}"/>
                </a:ext>
              </a:extLst>
            </p:cNvPr>
            <p:cNvSpPr/>
            <p:nvPr/>
          </p:nvSpPr>
          <p:spPr>
            <a:xfrm rot="16200000">
              <a:off x="434056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CF82065-584B-4EA3-986E-E25DC79338E9}"/>
                </a:ext>
              </a:extLst>
            </p:cNvPr>
            <p:cNvSpPr/>
            <p:nvPr/>
          </p:nvSpPr>
          <p:spPr>
            <a:xfrm>
              <a:off x="365210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2E86753-143E-4D71-A781-4275567B3C80}"/>
                </a:ext>
              </a:extLst>
            </p:cNvPr>
            <p:cNvSpPr/>
            <p:nvPr/>
          </p:nvSpPr>
          <p:spPr>
            <a:xfrm>
              <a:off x="502901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567D661-2648-4FD2-BFBD-E1AFF15B1B2B}"/>
                </a:ext>
              </a:extLst>
            </p:cNvPr>
            <p:cNvSpPr/>
            <p:nvPr/>
          </p:nvSpPr>
          <p:spPr>
            <a:xfrm rot="16200000">
              <a:off x="434056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1C06424-7276-4038-B972-5BDDA53C78FA}"/>
              </a:ext>
            </a:extLst>
          </p:cNvPr>
          <p:cNvGrpSpPr/>
          <p:nvPr/>
        </p:nvGrpSpPr>
        <p:grpSpPr>
          <a:xfrm>
            <a:off x="6810252" y="1682329"/>
            <a:ext cx="1729645" cy="3213519"/>
            <a:chOff x="6810252" y="1682329"/>
            <a:chExt cx="1729645" cy="3213519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1F51E2C-89D7-451A-A56D-662DC21F53C3}"/>
                </a:ext>
              </a:extLst>
            </p:cNvPr>
            <p:cNvSpPr/>
            <p:nvPr/>
          </p:nvSpPr>
          <p:spPr>
            <a:xfrm rot="16200000">
              <a:off x="749871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C9D2C0-3EC6-400C-9B3D-FC128409DC40}"/>
                </a:ext>
              </a:extLst>
            </p:cNvPr>
            <p:cNvSpPr/>
            <p:nvPr/>
          </p:nvSpPr>
          <p:spPr>
            <a:xfrm>
              <a:off x="681025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D13DEF-743D-45BC-B235-88797DDF1798}"/>
                </a:ext>
              </a:extLst>
            </p:cNvPr>
            <p:cNvSpPr/>
            <p:nvPr/>
          </p:nvSpPr>
          <p:spPr>
            <a:xfrm>
              <a:off x="818717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5EC3752-A283-4EF8-AD25-9423A7F61C9B}"/>
                </a:ext>
              </a:extLst>
            </p:cNvPr>
            <p:cNvSpPr/>
            <p:nvPr/>
          </p:nvSpPr>
          <p:spPr>
            <a:xfrm rot="16200000">
              <a:off x="749871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E60B38B-259F-4767-A66F-D6E4F5350E9B}"/>
                </a:ext>
              </a:extLst>
            </p:cNvPr>
            <p:cNvSpPr/>
            <p:nvPr/>
          </p:nvSpPr>
          <p:spPr>
            <a:xfrm>
              <a:off x="681025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7EAE25-2CE6-4389-96A8-D0A6901FCF41}"/>
                </a:ext>
              </a:extLst>
            </p:cNvPr>
            <p:cNvSpPr/>
            <p:nvPr/>
          </p:nvSpPr>
          <p:spPr>
            <a:xfrm>
              <a:off x="818716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6F0E15F-8CEA-4C1C-8182-A4C9E4F8DF6F}"/>
                </a:ext>
              </a:extLst>
            </p:cNvPr>
            <p:cNvSpPr/>
            <p:nvPr/>
          </p:nvSpPr>
          <p:spPr>
            <a:xfrm rot="16200000">
              <a:off x="749871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7D6087B-2A86-4827-A0F0-BB8C12838AEF}"/>
              </a:ext>
            </a:extLst>
          </p:cNvPr>
          <p:cNvGrpSpPr/>
          <p:nvPr/>
        </p:nvGrpSpPr>
        <p:grpSpPr>
          <a:xfrm>
            <a:off x="9223511" y="1682330"/>
            <a:ext cx="1729644" cy="3213519"/>
            <a:chOff x="9223511" y="1682330"/>
            <a:chExt cx="1729644" cy="321351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9F03BCC-F2FA-4A31-9C00-AB7CFF11CF0F}"/>
                </a:ext>
              </a:extLst>
            </p:cNvPr>
            <p:cNvSpPr/>
            <p:nvPr/>
          </p:nvSpPr>
          <p:spPr>
            <a:xfrm rot="16200000">
              <a:off x="9911970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E9EB3D7-9572-4070-97EC-C1C1025350E5}"/>
                </a:ext>
              </a:extLst>
            </p:cNvPr>
            <p:cNvSpPr/>
            <p:nvPr/>
          </p:nvSpPr>
          <p:spPr>
            <a:xfrm>
              <a:off x="9223512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B5C2BA-66E5-4402-BB1E-DC132C3F7600}"/>
                </a:ext>
              </a:extLst>
            </p:cNvPr>
            <p:cNvSpPr/>
            <p:nvPr/>
          </p:nvSpPr>
          <p:spPr>
            <a:xfrm>
              <a:off x="10600428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232145B-162A-43AB-9095-D7008F1FA911}"/>
                </a:ext>
              </a:extLst>
            </p:cNvPr>
            <p:cNvSpPr/>
            <p:nvPr/>
          </p:nvSpPr>
          <p:spPr>
            <a:xfrm rot="16200000">
              <a:off x="9911970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1F8EA77-FD51-4E9D-BC33-81E6DAD6D3C9}"/>
                </a:ext>
              </a:extLst>
            </p:cNvPr>
            <p:cNvSpPr/>
            <p:nvPr/>
          </p:nvSpPr>
          <p:spPr>
            <a:xfrm>
              <a:off x="9223511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1EC3F98-9357-439C-9C89-C360EF2032DD}"/>
                </a:ext>
              </a:extLst>
            </p:cNvPr>
            <p:cNvSpPr/>
            <p:nvPr/>
          </p:nvSpPr>
          <p:spPr>
            <a:xfrm>
              <a:off x="10600427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0833BC3-C258-490E-9910-C8C1D9B9598B}"/>
                </a:ext>
              </a:extLst>
            </p:cNvPr>
            <p:cNvSpPr/>
            <p:nvPr/>
          </p:nvSpPr>
          <p:spPr>
            <a:xfrm rot="16200000">
              <a:off x="9911969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15396-23E7-4DA8-9338-194AF07259A4}"/>
              </a:ext>
            </a:extLst>
          </p:cNvPr>
          <p:cNvGrpSpPr/>
          <p:nvPr/>
        </p:nvGrpSpPr>
        <p:grpSpPr>
          <a:xfrm>
            <a:off x="5919637" y="2255100"/>
            <a:ext cx="352728" cy="2061747"/>
            <a:chOff x="5919637" y="2255100"/>
            <a:chExt cx="352728" cy="206174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C5CF11D-C0D6-43A9-90AC-B7C91ACF388A}"/>
                </a:ext>
              </a:extLst>
            </p:cNvPr>
            <p:cNvSpPr/>
            <p:nvPr/>
          </p:nvSpPr>
          <p:spPr>
            <a:xfrm rot="10800000">
              <a:off x="5919637" y="3685496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8BB5A1E-99CB-4F41-BE2D-0D910A3F80F4}"/>
                </a:ext>
              </a:extLst>
            </p:cNvPr>
            <p:cNvSpPr/>
            <p:nvPr/>
          </p:nvSpPr>
          <p:spPr>
            <a:xfrm rot="10800000">
              <a:off x="5919637" y="2255100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AF398F6-07BB-4D95-AC1D-228EA44152BF}"/>
              </a:ext>
            </a:extLst>
          </p:cNvPr>
          <p:cNvSpPr txBox="1"/>
          <p:nvPr/>
        </p:nvSpPr>
        <p:spPr>
          <a:xfrm>
            <a:off x="2367761" y="4918743"/>
            <a:ext cx="1885068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HRS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D6E810E-777E-464E-9B39-B5998D1EC6F5}"/>
              </a:ext>
            </a:extLst>
          </p:cNvPr>
          <p:cNvSpPr txBox="1"/>
          <p:nvPr/>
        </p:nvSpPr>
        <p:spPr>
          <a:xfrm>
            <a:off x="7623186" y="4918743"/>
            <a:ext cx="2517036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MINS</a:t>
            </a:r>
          </a:p>
        </p:txBody>
      </p:sp>
    </p:spTree>
    <p:extLst>
      <p:ext uri="{BB962C8B-B14F-4D97-AF65-F5344CB8AC3E}">
        <p14:creationId xmlns:p14="http://schemas.microsoft.com/office/powerpoint/2010/main" val="150792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Clock Numbers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8A029C-C423-450E-887A-64FF2A181CF8}"/>
              </a:ext>
            </a:extLst>
          </p:cNvPr>
          <p:cNvGrpSpPr/>
          <p:nvPr/>
        </p:nvGrpSpPr>
        <p:grpSpPr>
          <a:xfrm>
            <a:off x="1238844" y="1682330"/>
            <a:ext cx="1729644" cy="3213519"/>
            <a:chOff x="1238844" y="1682330"/>
            <a:chExt cx="1729644" cy="3213519"/>
          </a:xfrm>
          <a:solidFill>
            <a:schemeClr val="accent6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AFF3C4A-01A2-4F2F-A6AF-0B7812EFCB13}"/>
                </a:ext>
              </a:extLst>
            </p:cNvPr>
            <p:cNvSpPr/>
            <p:nvPr/>
          </p:nvSpPr>
          <p:spPr>
            <a:xfrm rot="16200000">
              <a:off x="1927303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8149B1-9BB4-4EFC-87A7-54E8ADE91785}"/>
                </a:ext>
              </a:extLst>
            </p:cNvPr>
            <p:cNvSpPr/>
            <p:nvPr/>
          </p:nvSpPr>
          <p:spPr>
            <a:xfrm>
              <a:off x="1238845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EE87C8-2606-4DDD-9BB0-5865FA805D40}"/>
                </a:ext>
              </a:extLst>
            </p:cNvPr>
            <p:cNvSpPr/>
            <p:nvPr/>
          </p:nvSpPr>
          <p:spPr>
            <a:xfrm>
              <a:off x="2615761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9CB134E-F507-49F9-9353-1C6E99B4F8F2}"/>
                </a:ext>
              </a:extLst>
            </p:cNvPr>
            <p:cNvSpPr/>
            <p:nvPr/>
          </p:nvSpPr>
          <p:spPr>
            <a:xfrm rot="16200000">
              <a:off x="1927303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C62E42D-8D98-4E41-A876-B6382F690FE4}"/>
                </a:ext>
              </a:extLst>
            </p:cNvPr>
            <p:cNvSpPr/>
            <p:nvPr/>
          </p:nvSpPr>
          <p:spPr>
            <a:xfrm>
              <a:off x="1238844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9F56CC-B849-4B11-A9A5-9AEA96E2FFB2}"/>
                </a:ext>
              </a:extLst>
            </p:cNvPr>
            <p:cNvSpPr/>
            <p:nvPr/>
          </p:nvSpPr>
          <p:spPr>
            <a:xfrm>
              <a:off x="2615760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5B7662F-8FC8-42E3-A1F5-6D1779841D4B}"/>
                </a:ext>
              </a:extLst>
            </p:cNvPr>
            <p:cNvSpPr/>
            <p:nvPr/>
          </p:nvSpPr>
          <p:spPr>
            <a:xfrm rot="16200000">
              <a:off x="1927302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CF64E3D-1184-465D-B323-85EEA01CDB79}"/>
              </a:ext>
            </a:extLst>
          </p:cNvPr>
          <p:cNvGrpSpPr/>
          <p:nvPr/>
        </p:nvGrpSpPr>
        <p:grpSpPr>
          <a:xfrm>
            <a:off x="3652102" y="1682329"/>
            <a:ext cx="1729645" cy="3213519"/>
            <a:chOff x="3652102" y="1682329"/>
            <a:chExt cx="1729645" cy="3213519"/>
          </a:xfrm>
          <a:solidFill>
            <a:schemeClr val="accent6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466696-0B56-4128-B76A-1C6B209211F0}"/>
                </a:ext>
              </a:extLst>
            </p:cNvPr>
            <p:cNvSpPr/>
            <p:nvPr/>
          </p:nvSpPr>
          <p:spPr>
            <a:xfrm rot="16200000">
              <a:off x="434056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AB87A35-32E9-4643-8C25-B59815B027C4}"/>
                </a:ext>
              </a:extLst>
            </p:cNvPr>
            <p:cNvSpPr/>
            <p:nvPr/>
          </p:nvSpPr>
          <p:spPr>
            <a:xfrm>
              <a:off x="365210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B7D0DFC-C1B1-472F-9B32-E1753D7EE375}"/>
                </a:ext>
              </a:extLst>
            </p:cNvPr>
            <p:cNvSpPr/>
            <p:nvPr/>
          </p:nvSpPr>
          <p:spPr>
            <a:xfrm>
              <a:off x="502902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98A528-1086-4F15-8C8E-B9926E1B60CB}"/>
                </a:ext>
              </a:extLst>
            </p:cNvPr>
            <p:cNvSpPr/>
            <p:nvPr/>
          </p:nvSpPr>
          <p:spPr>
            <a:xfrm rot="16200000">
              <a:off x="434056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CF82065-584B-4EA3-986E-E25DC79338E9}"/>
                </a:ext>
              </a:extLst>
            </p:cNvPr>
            <p:cNvSpPr/>
            <p:nvPr/>
          </p:nvSpPr>
          <p:spPr>
            <a:xfrm>
              <a:off x="365210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2E86753-143E-4D71-A781-4275567B3C80}"/>
                </a:ext>
              </a:extLst>
            </p:cNvPr>
            <p:cNvSpPr/>
            <p:nvPr/>
          </p:nvSpPr>
          <p:spPr>
            <a:xfrm>
              <a:off x="502901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567D661-2648-4FD2-BFBD-E1AFF15B1B2B}"/>
                </a:ext>
              </a:extLst>
            </p:cNvPr>
            <p:cNvSpPr/>
            <p:nvPr/>
          </p:nvSpPr>
          <p:spPr>
            <a:xfrm rot="16200000">
              <a:off x="434056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1C06424-7276-4038-B972-5BDDA53C78FA}"/>
              </a:ext>
            </a:extLst>
          </p:cNvPr>
          <p:cNvGrpSpPr/>
          <p:nvPr/>
        </p:nvGrpSpPr>
        <p:grpSpPr>
          <a:xfrm>
            <a:off x="6810252" y="1682329"/>
            <a:ext cx="1729645" cy="3213519"/>
            <a:chOff x="6810252" y="1682329"/>
            <a:chExt cx="1729645" cy="3213519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1F51E2C-89D7-451A-A56D-662DC21F53C3}"/>
                </a:ext>
              </a:extLst>
            </p:cNvPr>
            <p:cNvSpPr/>
            <p:nvPr/>
          </p:nvSpPr>
          <p:spPr>
            <a:xfrm rot="16200000">
              <a:off x="749871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C9D2C0-3EC6-400C-9B3D-FC128409DC40}"/>
                </a:ext>
              </a:extLst>
            </p:cNvPr>
            <p:cNvSpPr/>
            <p:nvPr/>
          </p:nvSpPr>
          <p:spPr>
            <a:xfrm>
              <a:off x="681025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D13DEF-743D-45BC-B235-88797DDF1798}"/>
                </a:ext>
              </a:extLst>
            </p:cNvPr>
            <p:cNvSpPr/>
            <p:nvPr/>
          </p:nvSpPr>
          <p:spPr>
            <a:xfrm>
              <a:off x="818717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5EC3752-A283-4EF8-AD25-9423A7F61C9B}"/>
                </a:ext>
              </a:extLst>
            </p:cNvPr>
            <p:cNvSpPr/>
            <p:nvPr/>
          </p:nvSpPr>
          <p:spPr>
            <a:xfrm rot="16200000">
              <a:off x="749871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E60B38B-259F-4767-A66F-D6E4F5350E9B}"/>
                </a:ext>
              </a:extLst>
            </p:cNvPr>
            <p:cNvSpPr/>
            <p:nvPr/>
          </p:nvSpPr>
          <p:spPr>
            <a:xfrm>
              <a:off x="681025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rgbClr val="D9D9D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7EAE25-2CE6-4389-96A8-D0A6901FCF41}"/>
                </a:ext>
              </a:extLst>
            </p:cNvPr>
            <p:cNvSpPr/>
            <p:nvPr/>
          </p:nvSpPr>
          <p:spPr>
            <a:xfrm>
              <a:off x="818716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6F0E15F-8CEA-4C1C-8182-A4C9E4F8DF6F}"/>
                </a:ext>
              </a:extLst>
            </p:cNvPr>
            <p:cNvSpPr/>
            <p:nvPr/>
          </p:nvSpPr>
          <p:spPr>
            <a:xfrm rot="16200000">
              <a:off x="749871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7D6087B-2A86-4827-A0F0-BB8C12838AEF}"/>
              </a:ext>
            </a:extLst>
          </p:cNvPr>
          <p:cNvGrpSpPr/>
          <p:nvPr/>
        </p:nvGrpSpPr>
        <p:grpSpPr>
          <a:xfrm>
            <a:off x="9223511" y="1682330"/>
            <a:ext cx="1729644" cy="3213519"/>
            <a:chOff x="9223511" y="1682330"/>
            <a:chExt cx="1729644" cy="3213519"/>
          </a:xfrm>
          <a:solidFill>
            <a:schemeClr val="accent6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9F03BCC-F2FA-4A31-9C00-AB7CFF11CF0F}"/>
                </a:ext>
              </a:extLst>
            </p:cNvPr>
            <p:cNvSpPr/>
            <p:nvPr/>
          </p:nvSpPr>
          <p:spPr>
            <a:xfrm rot="16200000">
              <a:off x="9911970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E9EB3D7-9572-4070-97EC-C1C1025350E5}"/>
                </a:ext>
              </a:extLst>
            </p:cNvPr>
            <p:cNvSpPr/>
            <p:nvPr/>
          </p:nvSpPr>
          <p:spPr>
            <a:xfrm>
              <a:off x="9223512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B5C2BA-66E5-4402-BB1E-DC132C3F7600}"/>
                </a:ext>
              </a:extLst>
            </p:cNvPr>
            <p:cNvSpPr/>
            <p:nvPr/>
          </p:nvSpPr>
          <p:spPr>
            <a:xfrm>
              <a:off x="10600428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232145B-162A-43AB-9095-D7008F1FA911}"/>
                </a:ext>
              </a:extLst>
            </p:cNvPr>
            <p:cNvSpPr/>
            <p:nvPr/>
          </p:nvSpPr>
          <p:spPr>
            <a:xfrm rot="16200000">
              <a:off x="9911970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1F8EA77-FD51-4E9D-BC33-81E6DAD6D3C9}"/>
                </a:ext>
              </a:extLst>
            </p:cNvPr>
            <p:cNvSpPr/>
            <p:nvPr/>
          </p:nvSpPr>
          <p:spPr>
            <a:xfrm>
              <a:off x="9223511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1EC3F98-9357-439C-9C89-C360EF2032DD}"/>
                </a:ext>
              </a:extLst>
            </p:cNvPr>
            <p:cNvSpPr/>
            <p:nvPr/>
          </p:nvSpPr>
          <p:spPr>
            <a:xfrm>
              <a:off x="10600427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0833BC3-C258-490E-9910-C8C1D9B9598B}"/>
                </a:ext>
              </a:extLst>
            </p:cNvPr>
            <p:cNvSpPr/>
            <p:nvPr/>
          </p:nvSpPr>
          <p:spPr>
            <a:xfrm rot="16200000">
              <a:off x="9911969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15396-23E7-4DA8-9338-194AF07259A4}"/>
              </a:ext>
            </a:extLst>
          </p:cNvPr>
          <p:cNvGrpSpPr/>
          <p:nvPr/>
        </p:nvGrpSpPr>
        <p:grpSpPr>
          <a:xfrm>
            <a:off x="5919637" y="2255100"/>
            <a:ext cx="352728" cy="2061747"/>
            <a:chOff x="5919637" y="2255100"/>
            <a:chExt cx="352728" cy="206174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C5CF11D-C0D6-43A9-90AC-B7C91ACF388A}"/>
                </a:ext>
              </a:extLst>
            </p:cNvPr>
            <p:cNvSpPr/>
            <p:nvPr/>
          </p:nvSpPr>
          <p:spPr>
            <a:xfrm rot="10800000">
              <a:off x="5919637" y="3685496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8BB5A1E-99CB-4F41-BE2D-0D910A3F80F4}"/>
                </a:ext>
              </a:extLst>
            </p:cNvPr>
            <p:cNvSpPr/>
            <p:nvPr/>
          </p:nvSpPr>
          <p:spPr>
            <a:xfrm rot="10800000">
              <a:off x="5919637" y="2255100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AF398F6-07BB-4D95-AC1D-228EA44152BF}"/>
              </a:ext>
            </a:extLst>
          </p:cNvPr>
          <p:cNvSpPr txBox="1"/>
          <p:nvPr/>
        </p:nvSpPr>
        <p:spPr>
          <a:xfrm>
            <a:off x="2367761" y="4918743"/>
            <a:ext cx="1885068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2">
                    <a:lumMod val="90000"/>
                  </a:schemeClr>
                </a:solidFill>
              </a:rPr>
              <a:t>HRS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D6E810E-777E-464E-9B39-B5998D1EC6F5}"/>
              </a:ext>
            </a:extLst>
          </p:cNvPr>
          <p:cNvSpPr txBox="1"/>
          <p:nvPr/>
        </p:nvSpPr>
        <p:spPr>
          <a:xfrm>
            <a:off x="7623186" y="4918743"/>
            <a:ext cx="2517036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2">
                    <a:lumMod val="90000"/>
                  </a:schemeClr>
                </a:solidFill>
              </a:rPr>
              <a:t>MINS</a:t>
            </a:r>
          </a:p>
        </p:txBody>
      </p:sp>
    </p:spTree>
    <p:extLst>
      <p:ext uri="{BB962C8B-B14F-4D97-AF65-F5344CB8AC3E}">
        <p14:creationId xmlns:p14="http://schemas.microsoft.com/office/powerpoint/2010/main" val="293447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52</Words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Digital Clock Numbers – Slide Template</vt:lpstr>
      <vt:lpstr>Digital Clock Numbers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Clock Numbers</dc:title>
  <dc:creator>PresentationGO.com</dc:creator>
  <dc:description>© Copyright PresentationGO.com</dc:description>
  <dcterms:created xsi:type="dcterms:W3CDTF">2014-11-26T05:14:11Z</dcterms:created>
  <dcterms:modified xsi:type="dcterms:W3CDTF">2019-06-04T18:08:41Z</dcterms:modified>
  <cp:category>Graphics &amp; Metaphors</cp:category>
</cp:coreProperties>
</file>