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852" y="20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6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4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Clock – Slide Template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C6F7499-2F30-4BD4-BE45-3B52B3D470BC}"/>
              </a:ext>
            </a:extLst>
          </p:cNvPr>
          <p:cNvGrpSpPr/>
          <p:nvPr/>
        </p:nvGrpSpPr>
        <p:grpSpPr>
          <a:xfrm>
            <a:off x="1160287" y="1129851"/>
            <a:ext cx="1515053" cy="2057399"/>
            <a:chOff x="804322" y="1306831"/>
            <a:chExt cx="1515053" cy="2057399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1C55C1-669D-4EA8-8CDB-C04083E55B3F}"/>
                </a:ext>
              </a:extLst>
            </p:cNvPr>
            <p:cNvSpPr/>
            <p:nvPr/>
          </p:nvSpPr>
          <p:spPr>
            <a:xfrm>
              <a:off x="804322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AECFFD3-85E8-4FA5-A51D-563A86C7FA24}"/>
                </a:ext>
              </a:extLst>
            </p:cNvPr>
            <p:cNvSpPr/>
            <p:nvPr/>
          </p:nvSpPr>
          <p:spPr>
            <a:xfrm>
              <a:off x="1052726" y="1690171"/>
              <a:ext cx="1018316" cy="1290719"/>
            </a:xfrm>
            <a:custGeom>
              <a:avLst/>
              <a:gdLst>
                <a:gd name="connsiteX0" fmla="*/ 404 w 1018316"/>
                <a:gd name="connsiteY0" fmla="*/ 668220 h 1290719"/>
                <a:gd name="connsiteX1" fmla="*/ 343751 w 1018316"/>
                <a:gd name="connsiteY1" fmla="*/ 668220 h 1290719"/>
                <a:gd name="connsiteX2" fmla="*/ 345734 w 1018316"/>
                <a:gd name="connsiteY2" fmla="*/ 750853 h 1290719"/>
                <a:gd name="connsiteX3" fmla="*/ 385245 w 1018316"/>
                <a:gd name="connsiteY3" fmla="*/ 966762 h 1290719"/>
                <a:gd name="connsiteX4" fmla="*/ 507420 w 1018316"/>
                <a:gd name="connsiteY4" fmla="*/ 1054030 h 1290719"/>
                <a:gd name="connsiteX5" fmla="*/ 598945 w 1018316"/>
                <a:gd name="connsiteY5" fmla="*/ 1016994 h 1290719"/>
                <a:gd name="connsiteX6" fmla="*/ 655989 w 1018316"/>
                <a:gd name="connsiteY6" fmla="*/ 899928 h 1290719"/>
                <a:gd name="connsiteX7" fmla="*/ 673150 w 1018316"/>
                <a:gd name="connsiteY7" fmla="*/ 729595 h 1290719"/>
                <a:gd name="connsiteX8" fmla="*/ 674037 w 1018316"/>
                <a:gd name="connsiteY8" fmla="*/ 668220 h 1290719"/>
                <a:gd name="connsiteX9" fmla="*/ 1017648 w 1018316"/>
                <a:gd name="connsiteY9" fmla="*/ 668220 h 1290719"/>
                <a:gd name="connsiteX10" fmla="*/ 1011925 w 1018316"/>
                <a:gd name="connsiteY10" fmla="*/ 794461 h 1290719"/>
                <a:gd name="connsiteX11" fmla="*/ 904170 w 1018316"/>
                <a:gd name="connsiteY11" fmla="*/ 1133211 h 1290719"/>
                <a:gd name="connsiteX12" fmla="*/ 508272 w 1018316"/>
                <a:gd name="connsiteY12" fmla="*/ 1290719 h 1290719"/>
                <a:gd name="connsiteX13" fmla="*/ 253704 w 1018316"/>
                <a:gd name="connsiteY13" fmla="*/ 1240486 h 1290719"/>
                <a:gd name="connsiteX14" fmla="*/ 94493 w 1018316"/>
                <a:gd name="connsiteY14" fmla="*/ 1093195 h 1290719"/>
                <a:gd name="connsiteX15" fmla="*/ 24253 w 1018316"/>
                <a:gd name="connsiteY15" fmla="*/ 904610 h 1290719"/>
                <a:gd name="connsiteX16" fmla="*/ 5415 w 1018316"/>
                <a:gd name="connsiteY16" fmla="*/ 778710 h 1290719"/>
                <a:gd name="connsiteX17" fmla="*/ 517637 w 1018316"/>
                <a:gd name="connsiteY17" fmla="*/ 0 h 1290719"/>
                <a:gd name="connsiteX18" fmla="*/ 724526 w 1018316"/>
                <a:gd name="connsiteY18" fmla="*/ 31076 h 1290719"/>
                <a:gd name="connsiteX19" fmla="*/ 856493 w 1018316"/>
                <a:gd name="connsiteY19" fmla="*/ 111958 h 1290719"/>
                <a:gd name="connsiteX20" fmla="*/ 936949 w 1018316"/>
                <a:gd name="connsiteY20" fmla="*/ 216680 h 1290719"/>
                <a:gd name="connsiteX21" fmla="*/ 984202 w 1018316"/>
                <a:gd name="connsiteY21" fmla="*/ 344815 h 1290719"/>
                <a:gd name="connsiteX22" fmla="*/ 1010382 w 1018316"/>
                <a:gd name="connsiteY22" fmla="*/ 487424 h 1290719"/>
                <a:gd name="connsiteX23" fmla="*/ 1018316 w 1018316"/>
                <a:gd name="connsiteY23" fmla="*/ 622500 h 1290719"/>
                <a:gd name="connsiteX24" fmla="*/ 673649 w 1018316"/>
                <a:gd name="connsiteY24" fmla="*/ 622500 h 1290719"/>
                <a:gd name="connsiteX25" fmla="*/ 671660 w 1018316"/>
                <a:gd name="connsiteY25" fmla="*/ 536353 h 1290719"/>
                <a:gd name="connsiteX26" fmla="*/ 632149 w 1018316"/>
                <a:gd name="connsiteY26" fmla="*/ 316293 h 1290719"/>
                <a:gd name="connsiteX27" fmla="*/ 505717 w 1018316"/>
                <a:gd name="connsiteY27" fmla="*/ 230728 h 1290719"/>
                <a:gd name="connsiteX28" fmla="*/ 381414 w 1018316"/>
                <a:gd name="connsiteY28" fmla="*/ 317996 h 1290719"/>
                <a:gd name="connsiteX29" fmla="*/ 345495 w 1018316"/>
                <a:gd name="connsiteY29" fmla="*/ 532469 h 1290719"/>
                <a:gd name="connsiteX30" fmla="*/ 343510 w 1018316"/>
                <a:gd name="connsiteY30" fmla="*/ 622500 h 1290719"/>
                <a:gd name="connsiteX31" fmla="*/ 0 w 1018316"/>
                <a:gd name="connsiteY31" fmla="*/ 622500 h 1290719"/>
                <a:gd name="connsiteX32" fmla="*/ 7145 w 1018316"/>
                <a:gd name="connsiteY32" fmla="*/ 475664 h 1290719"/>
                <a:gd name="connsiteX33" fmla="*/ 127272 w 1018316"/>
                <a:gd name="connsiteY33" fmla="*/ 142183 h 1290719"/>
                <a:gd name="connsiteX34" fmla="*/ 517637 w 1018316"/>
                <a:gd name="connsiteY34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18316" h="1290719">
                  <a:moveTo>
                    <a:pt x="404" y="668220"/>
                  </a:moveTo>
                  <a:lnTo>
                    <a:pt x="343751" y="668220"/>
                  </a:lnTo>
                  <a:lnTo>
                    <a:pt x="345734" y="750853"/>
                  </a:lnTo>
                  <a:cubicBezTo>
                    <a:pt x="351002" y="851159"/>
                    <a:pt x="364172" y="923129"/>
                    <a:pt x="385245" y="966762"/>
                  </a:cubicBezTo>
                  <a:cubicBezTo>
                    <a:pt x="413341" y="1024941"/>
                    <a:pt x="454065" y="1054030"/>
                    <a:pt x="507420" y="1054030"/>
                  </a:cubicBezTo>
                  <a:cubicBezTo>
                    <a:pt x="542611" y="1054030"/>
                    <a:pt x="573120" y="1041685"/>
                    <a:pt x="598945" y="1016994"/>
                  </a:cubicBezTo>
                  <a:cubicBezTo>
                    <a:pt x="624771" y="992304"/>
                    <a:pt x="643785" y="953282"/>
                    <a:pt x="655989" y="899928"/>
                  </a:cubicBezTo>
                  <a:cubicBezTo>
                    <a:pt x="665141" y="859913"/>
                    <a:pt x="670862" y="803135"/>
                    <a:pt x="673150" y="729595"/>
                  </a:cubicBezTo>
                  <a:lnTo>
                    <a:pt x="674037" y="668220"/>
                  </a:lnTo>
                  <a:lnTo>
                    <a:pt x="1017648" y="668220"/>
                  </a:lnTo>
                  <a:lnTo>
                    <a:pt x="1011925" y="794461"/>
                  </a:lnTo>
                  <a:cubicBezTo>
                    <a:pt x="997558" y="941540"/>
                    <a:pt x="961640" y="1054457"/>
                    <a:pt x="904170" y="1133211"/>
                  </a:cubicBezTo>
                  <a:cubicBezTo>
                    <a:pt x="827545" y="1238216"/>
                    <a:pt x="695578" y="1290719"/>
                    <a:pt x="508272" y="1290719"/>
                  </a:cubicBezTo>
                  <a:cubicBezTo>
                    <a:pt x="403266" y="1290719"/>
                    <a:pt x="318410" y="1273974"/>
                    <a:pt x="253704" y="1240486"/>
                  </a:cubicBezTo>
                  <a:cubicBezTo>
                    <a:pt x="188997" y="1206998"/>
                    <a:pt x="135927" y="1157901"/>
                    <a:pt x="94493" y="1093195"/>
                  </a:cubicBezTo>
                  <a:cubicBezTo>
                    <a:pt x="64410" y="1047220"/>
                    <a:pt x="40996" y="984358"/>
                    <a:pt x="24253" y="904610"/>
                  </a:cubicBezTo>
                  <a:cubicBezTo>
                    <a:pt x="15881" y="864736"/>
                    <a:pt x="9601" y="822769"/>
                    <a:pt x="5415" y="778710"/>
                  </a:cubicBezTo>
                  <a:close/>
                  <a:moveTo>
                    <a:pt x="517637" y="0"/>
                  </a:moveTo>
                  <a:cubicBezTo>
                    <a:pt x="601642" y="0"/>
                    <a:pt x="670604" y="10358"/>
                    <a:pt x="724526" y="31076"/>
                  </a:cubicBezTo>
                  <a:cubicBezTo>
                    <a:pt x="778448" y="51793"/>
                    <a:pt x="822436" y="78754"/>
                    <a:pt x="856493" y="111958"/>
                  </a:cubicBezTo>
                  <a:cubicBezTo>
                    <a:pt x="890548" y="145163"/>
                    <a:pt x="917368" y="180070"/>
                    <a:pt x="936949" y="216680"/>
                  </a:cubicBezTo>
                  <a:cubicBezTo>
                    <a:pt x="956532" y="253290"/>
                    <a:pt x="972282" y="296002"/>
                    <a:pt x="984202" y="344815"/>
                  </a:cubicBezTo>
                  <a:cubicBezTo>
                    <a:pt x="995838" y="391358"/>
                    <a:pt x="1004564" y="438895"/>
                    <a:pt x="1010382" y="487424"/>
                  </a:cubicBezTo>
                  <a:lnTo>
                    <a:pt x="1018316" y="622500"/>
                  </a:lnTo>
                  <a:lnTo>
                    <a:pt x="673649" y="622500"/>
                  </a:lnTo>
                  <a:lnTo>
                    <a:pt x="671660" y="536353"/>
                  </a:lnTo>
                  <a:cubicBezTo>
                    <a:pt x="666392" y="432429"/>
                    <a:pt x="653221" y="359076"/>
                    <a:pt x="632149" y="316293"/>
                  </a:cubicBezTo>
                  <a:cubicBezTo>
                    <a:pt x="604054" y="259250"/>
                    <a:pt x="561909" y="230728"/>
                    <a:pt x="505717" y="230728"/>
                  </a:cubicBezTo>
                  <a:cubicBezTo>
                    <a:pt x="448390" y="230728"/>
                    <a:pt x="406955" y="259818"/>
                    <a:pt x="381414" y="317996"/>
                  </a:cubicBezTo>
                  <a:cubicBezTo>
                    <a:pt x="362257" y="361630"/>
                    <a:pt x="350284" y="433121"/>
                    <a:pt x="345495" y="532469"/>
                  </a:cubicBezTo>
                  <a:lnTo>
                    <a:pt x="343510" y="622500"/>
                  </a:lnTo>
                  <a:lnTo>
                    <a:pt x="0" y="622500"/>
                  </a:lnTo>
                  <a:lnTo>
                    <a:pt x="7145" y="475664"/>
                  </a:lnTo>
                  <a:cubicBezTo>
                    <a:pt x="23162" y="324435"/>
                    <a:pt x="63204" y="213274"/>
                    <a:pt x="127272" y="142183"/>
                  </a:cubicBezTo>
                  <a:cubicBezTo>
                    <a:pt x="212695" y="47394"/>
                    <a:pt x="342817" y="0"/>
                    <a:pt x="5176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75155DA-A6B7-4FB8-A645-D573AE66F319}"/>
                </a:ext>
              </a:extLst>
            </p:cNvPr>
            <p:cNvSpPr/>
            <p:nvPr/>
          </p:nvSpPr>
          <p:spPr>
            <a:xfrm>
              <a:off x="804322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2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8AA0E36-0337-4043-8C86-286AA6244302}"/>
              </a:ext>
            </a:extLst>
          </p:cNvPr>
          <p:cNvGrpSpPr/>
          <p:nvPr/>
        </p:nvGrpSpPr>
        <p:grpSpPr>
          <a:xfrm>
            <a:off x="3249380" y="1129851"/>
            <a:ext cx="1515053" cy="2057399"/>
            <a:chOff x="3071398" y="1306831"/>
            <a:chExt cx="1515053" cy="205739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C3696A5-B9F1-45DB-BD5F-1ED1E107DCFE}"/>
                </a:ext>
              </a:extLst>
            </p:cNvPr>
            <p:cNvSpPr/>
            <p:nvPr/>
          </p:nvSpPr>
          <p:spPr>
            <a:xfrm>
              <a:off x="3071398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878C8DC-06F1-44DF-923D-3922F4426CE5}"/>
                </a:ext>
              </a:extLst>
            </p:cNvPr>
            <p:cNvSpPr/>
            <p:nvPr/>
          </p:nvSpPr>
          <p:spPr>
            <a:xfrm>
              <a:off x="3471337" y="1700814"/>
              <a:ext cx="715174" cy="1269433"/>
            </a:xfrm>
            <a:custGeom>
              <a:avLst/>
              <a:gdLst>
                <a:gd name="connsiteX0" fmla="*/ 364398 w 715174"/>
                <a:gd name="connsiteY0" fmla="*/ 657576 h 1269433"/>
                <a:gd name="connsiteX1" fmla="*/ 715174 w 715174"/>
                <a:gd name="connsiteY1" fmla="*/ 657576 h 1269433"/>
                <a:gd name="connsiteX2" fmla="*/ 715174 w 715174"/>
                <a:gd name="connsiteY2" fmla="*/ 1269433 h 1269433"/>
                <a:gd name="connsiteX3" fmla="*/ 364398 w 715174"/>
                <a:gd name="connsiteY3" fmla="*/ 1269433 h 1269433"/>
                <a:gd name="connsiteX4" fmla="*/ 428253 w 715174"/>
                <a:gd name="connsiteY4" fmla="*/ 0 h 1269433"/>
                <a:gd name="connsiteX5" fmla="*/ 715174 w 715174"/>
                <a:gd name="connsiteY5" fmla="*/ 0 h 1269433"/>
                <a:gd name="connsiteX6" fmla="*/ 715174 w 715174"/>
                <a:gd name="connsiteY6" fmla="*/ 611857 h 1269433"/>
                <a:gd name="connsiteX7" fmla="*/ 364398 w 715174"/>
                <a:gd name="connsiteY7" fmla="*/ 611857 h 1269433"/>
                <a:gd name="connsiteX8" fmla="*/ 364398 w 715174"/>
                <a:gd name="connsiteY8" fmla="*/ 437618 h 1269433"/>
                <a:gd name="connsiteX9" fmla="*/ 199652 w 715174"/>
                <a:gd name="connsiteY9" fmla="*/ 542340 h 1269433"/>
                <a:gd name="connsiteX10" fmla="*/ 109937 w 715174"/>
                <a:gd name="connsiteY10" fmla="*/ 581504 h 1269433"/>
                <a:gd name="connsiteX11" fmla="*/ 20862 w 715174"/>
                <a:gd name="connsiteY11" fmla="*/ 611857 h 1269433"/>
                <a:gd name="connsiteX12" fmla="*/ 0 w 715174"/>
                <a:gd name="connsiteY12" fmla="*/ 611857 h 1269433"/>
                <a:gd name="connsiteX13" fmla="*/ 0 w 715174"/>
                <a:gd name="connsiteY13" fmla="*/ 334598 h 1269433"/>
                <a:gd name="connsiteX14" fmla="*/ 275001 w 715174"/>
                <a:gd name="connsiteY14" fmla="*/ 197524 h 1269433"/>
                <a:gd name="connsiteX15" fmla="*/ 428253 w 715174"/>
                <a:gd name="connsiteY15" fmla="*/ 0 h 12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15174" h="1269433">
                  <a:moveTo>
                    <a:pt x="364398" y="657576"/>
                  </a:moveTo>
                  <a:lnTo>
                    <a:pt x="715174" y="657576"/>
                  </a:lnTo>
                  <a:lnTo>
                    <a:pt x="715174" y="1269433"/>
                  </a:lnTo>
                  <a:lnTo>
                    <a:pt x="364398" y="1269433"/>
                  </a:lnTo>
                  <a:close/>
                  <a:moveTo>
                    <a:pt x="428253" y="0"/>
                  </a:moveTo>
                  <a:lnTo>
                    <a:pt x="715174" y="0"/>
                  </a:lnTo>
                  <a:lnTo>
                    <a:pt x="715174" y="611857"/>
                  </a:lnTo>
                  <a:lnTo>
                    <a:pt x="364398" y="611857"/>
                  </a:lnTo>
                  <a:lnTo>
                    <a:pt x="364398" y="437618"/>
                  </a:lnTo>
                  <a:cubicBezTo>
                    <a:pt x="307638" y="480756"/>
                    <a:pt x="252723" y="515663"/>
                    <a:pt x="199652" y="542340"/>
                  </a:cubicBezTo>
                  <a:cubicBezTo>
                    <a:pt x="173117" y="555679"/>
                    <a:pt x="143212" y="568733"/>
                    <a:pt x="109937" y="581504"/>
                  </a:cubicBezTo>
                  <a:lnTo>
                    <a:pt x="20862" y="611857"/>
                  </a:lnTo>
                  <a:lnTo>
                    <a:pt x="0" y="611857"/>
                  </a:lnTo>
                  <a:lnTo>
                    <a:pt x="0" y="334598"/>
                  </a:lnTo>
                  <a:cubicBezTo>
                    <a:pt x="118061" y="296569"/>
                    <a:pt x="209728" y="250878"/>
                    <a:pt x="275001" y="197524"/>
                  </a:cubicBezTo>
                  <a:cubicBezTo>
                    <a:pt x="340275" y="144170"/>
                    <a:pt x="391358" y="78328"/>
                    <a:pt x="4282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AF37E20-D5CF-49EF-8C23-492CE7D8C8FE}"/>
                </a:ext>
              </a:extLst>
            </p:cNvPr>
            <p:cNvSpPr/>
            <p:nvPr/>
          </p:nvSpPr>
          <p:spPr>
            <a:xfrm>
              <a:off x="3071398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3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37D1842-658D-4DBF-A3E2-3D9EEE915195}"/>
              </a:ext>
            </a:extLst>
          </p:cNvPr>
          <p:cNvGrpSpPr/>
          <p:nvPr/>
        </p:nvGrpSpPr>
        <p:grpSpPr>
          <a:xfrm>
            <a:off x="5338473" y="1129851"/>
            <a:ext cx="1515053" cy="2057399"/>
            <a:chOff x="5338474" y="1306831"/>
            <a:chExt cx="1515053" cy="2057399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0975847-ED68-4793-B2E3-4F87B800AA26}"/>
                </a:ext>
              </a:extLst>
            </p:cNvPr>
            <p:cNvSpPr/>
            <p:nvPr/>
          </p:nvSpPr>
          <p:spPr>
            <a:xfrm>
              <a:off x="5338474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728F657-81BC-4E72-8FA2-823B88FAAA31}"/>
                </a:ext>
              </a:extLst>
            </p:cNvPr>
            <p:cNvSpPr/>
            <p:nvPr/>
          </p:nvSpPr>
          <p:spPr>
            <a:xfrm>
              <a:off x="5575797" y="1700814"/>
              <a:ext cx="1040407" cy="1269433"/>
            </a:xfrm>
            <a:custGeom>
              <a:avLst/>
              <a:gdLst>
                <a:gd name="connsiteX0" fmla="*/ 450517 w 1040407"/>
                <a:gd name="connsiteY0" fmla="*/ 657576 h 1269433"/>
                <a:gd name="connsiteX1" fmla="*/ 902697 w 1040407"/>
                <a:gd name="connsiteY1" fmla="*/ 657576 h 1269433"/>
                <a:gd name="connsiteX2" fmla="*/ 870873 w 1040407"/>
                <a:gd name="connsiteY2" fmla="*/ 690483 h 1269433"/>
                <a:gd name="connsiteX3" fmla="*/ 721984 w 1040407"/>
                <a:gd name="connsiteY3" fmla="*/ 809679 h 1269433"/>
                <a:gd name="connsiteX4" fmla="*/ 581930 w 1040407"/>
                <a:gd name="connsiteY4" fmla="*/ 910995 h 1269433"/>
                <a:gd name="connsiteX5" fmla="*/ 498918 w 1040407"/>
                <a:gd name="connsiteY5" fmla="*/ 986769 h 1269433"/>
                <a:gd name="connsiteX6" fmla="*/ 1040407 w 1040407"/>
                <a:gd name="connsiteY6" fmla="*/ 986769 h 1269433"/>
                <a:gd name="connsiteX7" fmla="*/ 1040407 w 1040407"/>
                <a:gd name="connsiteY7" fmla="*/ 1269433 h 1269433"/>
                <a:gd name="connsiteX8" fmla="*/ 0 w 1040407"/>
                <a:gd name="connsiteY8" fmla="*/ 1269433 h 1269433"/>
                <a:gd name="connsiteX9" fmla="*/ 108553 w 1040407"/>
                <a:gd name="connsiteY9" fmla="*/ 979533 h 1269433"/>
                <a:gd name="connsiteX10" fmla="*/ 448686 w 1040407"/>
                <a:gd name="connsiteY10" fmla="*/ 658981 h 1269433"/>
                <a:gd name="connsiteX11" fmla="*/ 528718 w 1040407"/>
                <a:gd name="connsiteY11" fmla="*/ 0 h 1269433"/>
                <a:gd name="connsiteX12" fmla="*/ 813510 w 1040407"/>
                <a:gd name="connsiteY12" fmla="*/ 41718 h 1269433"/>
                <a:gd name="connsiteX13" fmla="*/ 973573 w 1040407"/>
                <a:gd name="connsiteY13" fmla="*/ 169854 h 1269433"/>
                <a:gd name="connsiteX14" fmla="*/ 1031893 w 1040407"/>
                <a:gd name="connsiteY14" fmla="*/ 363546 h 1269433"/>
                <a:gd name="connsiteX15" fmla="*/ 965059 w 1040407"/>
                <a:gd name="connsiteY15" fmla="*/ 581504 h 1269433"/>
                <a:gd name="connsiteX16" fmla="*/ 942097 w 1040407"/>
                <a:gd name="connsiteY16" fmla="*/ 611857 h 1269433"/>
                <a:gd name="connsiteX17" fmla="*/ 510089 w 1040407"/>
                <a:gd name="connsiteY17" fmla="*/ 611857 h 1269433"/>
                <a:gd name="connsiteX18" fmla="*/ 518022 w 1040407"/>
                <a:gd name="connsiteY18" fmla="*/ 605769 h 1269433"/>
                <a:gd name="connsiteX19" fmla="*/ 643657 w 1040407"/>
                <a:gd name="connsiteY19" fmla="*/ 486999 h 1269433"/>
                <a:gd name="connsiteX20" fmla="*/ 686226 w 1040407"/>
                <a:gd name="connsiteY20" fmla="*/ 375465 h 1269433"/>
                <a:gd name="connsiteX21" fmla="*/ 644081 w 1040407"/>
                <a:gd name="connsiteY21" fmla="*/ 277981 h 1269433"/>
                <a:gd name="connsiteX22" fmla="*/ 538083 w 1040407"/>
                <a:gd name="connsiteY22" fmla="*/ 237540 h 1269433"/>
                <a:gd name="connsiteX23" fmla="*/ 429530 w 1040407"/>
                <a:gd name="connsiteY23" fmla="*/ 279258 h 1269433"/>
                <a:gd name="connsiteX24" fmla="*/ 372912 w 1040407"/>
                <a:gd name="connsiteY24" fmla="*/ 426550 h 1269433"/>
                <a:gd name="connsiteX25" fmla="*/ 25542 w 1040407"/>
                <a:gd name="connsiteY25" fmla="*/ 398453 h 1269433"/>
                <a:gd name="connsiteX26" fmla="*/ 100465 w 1040407"/>
                <a:gd name="connsiteY26" fmla="*/ 169854 h 1269433"/>
                <a:gd name="connsiteX27" fmla="*/ 254142 w 1040407"/>
                <a:gd name="connsiteY27" fmla="*/ 43846 h 1269433"/>
                <a:gd name="connsiteX28" fmla="*/ 528718 w 1040407"/>
                <a:gd name="connsiteY28" fmla="*/ 0 h 12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40407" h="1269433">
                  <a:moveTo>
                    <a:pt x="450517" y="657576"/>
                  </a:moveTo>
                  <a:lnTo>
                    <a:pt x="902697" y="657576"/>
                  </a:lnTo>
                  <a:lnTo>
                    <a:pt x="870873" y="690483"/>
                  </a:lnTo>
                  <a:cubicBezTo>
                    <a:pt x="830360" y="728513"/>
                    <a:pt x="780731" y="768245"/>
                    <a:pt x="721984" y="809679"/>
                  </a:cubicBezTo>
                  <a:cubicBezTo>
                    <a:pt x="652170" y="857925"/>
                    <a:pt x="605485" y="891697"/>
                    <a:pt x="581930" y="910995"/>
                  </a:cubicBezTo>
                  <a:cubicBezTo>
                    <a:pt x="558375" y="930293"/>
                    <a:pt x="530704" y="955552"/>
                    <a:pt x="498918" y="986769"/>
                  </a:cubicBezTo>
                  <a:lnTo>
                    <a:pt x="1040407" y="986769"/>
                  </a:lnTo>
                  <a:lnTo>
                    <a:pt x="1040407" y="1269433"/>
                  </a:lnTo>
                  <a:lnTo>
                    <a:pt x="0" y="1269433"/>
                  </a:lnTo>
                  <a:cubicBezTo>
                    <a:pt x="11920" y="1166699"/>
                    <a:pt x="48104" y="1070065"/>
                    <a:pt x="108553" y="979533"/>
                  </a:cubicBezTo>
                  <a:cubicBezTo>
                    <a:pt x="169002" y="889001"/>
                    <a:pt x="282380" y="782151"/>
                    <a:pt x="448686" y="658981"/>
                  </a:cubicBezTo>
                  <a:close/>
                  <a:moveTo>
                    <a:pt x="528718" y="0"/>
                  </a:moveTo>
                  <a:cubicBezTo>
                    <a:pt x="650751" y="0"/>
                    <a:pt x="745682" y="13906"/>
                    <a:pt x="813510" y="41718"/>
                  </a:cubicBezTo>
                  <a:cubicBezTo>
                    <a:pt x="881337" y="69530"/>
                    <a:pt x="934692" y="112242"/>
                    <a:pt x="973573" y="169854"/>
                  </a:cubicBezTo>
                  <a:cubicBezTo>
                    <a:pt x="1012453" y="227464"/>
                    <a:pt x="1031893" y="292029"/>
                    <a:pt x="1031893" y="363546"/>
                  </a:cubicBezTo>
                  <a:cubicBezTo>
                    <a:pt x="1031893" y="439604"/>
                    <a:pt x="1009615" y="512257"/>
                    <a:pt x="965059" y="581504"/>
                  </a:cubicBezTo>
                  <a:lnTo>
                    <a:pt x="942097" y="611857"/>
                  </a:lnTo>
                  <a:lnTo>
                    <a:pt x="510089" y="611857"/>
                  </a:lnTo>
                  <a:lnTo>
                    <a:pt x="518022" y="605769"/>
                  </a:lnTo>
                  <a:cubicBezTo>
                    <a:pt x="580493" y="555963"/>
                    <a:pt x="622371" y="516373"/>
                    <a:pt x="643657" y="486999"/>
                  </a:cubicBezTo>
                  <a:cubicBezTo>
                    <a:pt x="672036" y="447835"/>
                    <a:pt x="686226" y="410658"/>
                    <a:pt x="686226" y="375465"/>
                  </a:cubicBezTo>
                  <a:cubicBezTo>
                    <a:pt x="686226" y="337437"/>
                    <a:pt x="672178" y="304942"/>
                    <a:pt x="644081" y="277981"/>
                  </a:cubicBezTo>
                  <a:cubicBezTo>
                    <a:pt x="615986" y="251021"/>
                    <a:pt x="580652" y="237540"/>
                    <a:pt x="538083" y="237540"/>
                  </a:cubicBezTo>
                  <a:cubicBezTo>
                    <a:pt x="493811" y="237540"/>
                    <a:pt x="457625" y="251445"/>
                    <a:pt x="429530" y="279258"/>
                  </a:cubicBezTo>
                  <a:cubicBezTo>
                    <a:pt x="401434" y="307070"/>
                    <a:pt x="382561" y="356167"/>
                    <a:pt x="372912" y="426550"/>
                  </a:cubicBezTo>
                  <a:lnTo>
                    <a:pt x="25542" y="398453"/>
                  </a:lnTo>
                  <a:cubicBezTo>
                    <a:pt x="39165" y="300827"/>
                    <a:pt x="64139" y="224626"/>
                    <a:pt x="100465" y="169854"/>
                  </a:cubicBezTo>
                  <a:cubicBezTo>
                    <a:pt x="136791" y="115080"/>
                    <a:pt x="188016" y="73078"/>
                    <a:pt x="254142" y="43846"/>
                  </a:cubicBezTo>
                  <a:cubicBezTo>
                    <a:pt x="320267" y="14615"/>
                    <a:pt x="411792" y="0"/>
                    <a:pt x="5287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4237002-5554-4C4D-9B53-0D99FA76083C}"/>
                </a:ext>
              </a:extLst>
            </p:cNvPr>
            <p:cNvSpPr/>
            <p:nvPr/>
          </p:nvSpPr>
          <p:spPr>
            <a:xfrm>
              <a:off x="5338474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4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9D4D181-9192-4B43-8E43-2851C6FAF2D8}"/>
              </a:ext>
            </a:extLst>
          </p:cNvPr>
          <p:cNvGrpSpPr/>
          <p:nvPr/>
        </p:nvGrpSpPr>
        <p:grpSpPr>
          <a:xfrm>
            <a:off x="7427566" y="1129851"/>
            <a:ext cx="1515053" cy="2057399"/>
            <a:chOff x="7605550" y="1306831"/>
            <a:chExt cx="1515053" cy="2057399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7837FB9-0F52-433A-917D-1E57FE4F956C}"/>
                </a:ext>
              </a:extLst>
            </p:cNvPr>
            <p:cNvSpPr/>
            <p:nvPr/>
          </p:nvSpPr>
          <p:spPr>
            <a:xfrm>
              <a:off x="7605550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71BD265-8C0F-43A4-B91D-290F36BB4154}"/>
                </a:ext>
              </a:extLst>
            </p:cNvPr>
            <p:cNvSpPr/>
            <p:nvPr/>
          </p:nvSpPr>
          <p:spPr>
            <a:xfrm>
              <a:off x="7847556" y="1690171"/>
              <a:ext cx="1031042" cy="1290719"/>
            </a:xfrm>
            <a:custGeom>
              <a:avLst/>
              <a:gdLst>
                <a:gd name="connsiteX0" fmla="*/ 408057 w 1031042"/>
                <a:gd name="connsiteY0" fmla="*/ 668220 h 1290719"/>
                <a:gd name="connsiteX1" fmla="*/ 955614 w 1031042"/>
                <a:gd name="connsiteY1" fmla="*/ 668220 h 1290719"/>
                <a:gd name="connsiteX2" fmla="*/ 996561 w 1031042"/>
                <a:gd name="connsiteY2" fmla="*/ 724114 h 1290719"/>
                <a:gd name="connsiteX3" fmla="*/ 1031042 w 1031042"/>
                <a:gd name="connsiteY3" fmla="*/ 873534 h 1290719"/>
                <a:gd name="connsiteX4" fmla="*/ 973999 w 1031042"/>
                <a:gd name="connsiteY4" fmla="*/ 1082552 h 1290719"/>
                <a:gd name="connsiteX5" fmla="*/ 809679 w 1031042"/>
                <a:gd name="connsiteY5" fmla="*/ 1236655 h 1290719"/>
                <a:gd name="connsiteX6" fmla="*/ 527867 w 1031042"/>
                <a:gd name="connsiteY6" fmla="*/ 1290719 h 1290719"/>
                <a:gd name="connsiteX7" fmla="*/ 259251 w 1031042"/>
                <a:gd name="connsiteY7" fmla="*/ 1250703 h 1290719"/>
                <a:gd name="connsiteX8" fmla="*/ 97486 w 1031042"/>
                <a:gd name="connsiteY8" fmla="*/ 1133636 h 1290719"/>
                <a:gd name="connsiteX9" fmla="*/ 0 w 1031042"/>
                <a:gd name="connsiteY9" fmla="*/ 939943 h 1290719"/>
                <a:gd name="connsiteX10" fmla="*/ 346519 w 1031042"/>
                <a:gd name="connsiteY10" fmla="*/ 893967 h 1290719"/>
                <a:gd name="connsiteX11" fmla="*/ 409948 w 1031042"/>
                <a:gd name="connsiteY11" fmla="*/ 1039132 h 1290719"/>
                <a:gd name="connsiteX12" fmla="*/ 519353 w 1031042"/>
                <a:gd name="connsiteY12" fmla="*/ 1079573 h 1290719"/>
                <a:gd name="connsiteX13" fmla="*/ 635568 w 1031042"/>
                <a:gd name="connsiteY13" fmla="*/ 1028489 h 1290719"/>
                <a:gd name="connsiteX14" fmla="*/ 681969 w 1031042"/>
                <a:gd name="connsiteY14" fmla="*/ 892265 h 1290719"/>
                <a:gd name="connsiteX15" fmla="*/ 637271 w 1031042"/>
                <a:gd name="connsiteY15" fmla="*/ 757744 h 1290719"/>
                <a:gd name="connsiteX16" fmla="*/ 515947 w 1031042"/>
                <a:gd name="connsiteY16" fmla="*/ 710066 h 1290719"/>
                <a:gd name="connsiteX17" fmla="*/ 403562 w 1031042"/>
                <a:gd name="connsiteY17" fmla="*/ 730499 h 1290719"/>
                <a:gd name="connsiteX18" fmla="*/ 504879 w 1031042"/>
                <a:gd name="connsiteY18" fmla="*/ 0 h 1290719"/>
                <a:gd name="connsiteX19" fmla="*/ 858208 w 1031042"/>
                <a:gd name="connsiteY19" fmla="*/ 91099 h 1290719"/>
                <a:gd name="connsiteX20" fmla="*/ 967187 w 1031042"/>
                <a:gd name="connsiteY20" fmla="*/ 320124 h 1290719"/>
                <a:gd name="connsiteX21" fmla="*/ 922915 w 1031042"/>
                <a:gd name="connsiteY21" fmla="*/ 466565 h 1290719"/>
                <a:gd name="connsiteX22" fmla="*/ 789245 w 1031042"/>
                <a:gd name="connsiteY22" fmla="*/ 581504 h 1290719"/>
                <a:gd name="connsiteX23" fmla="*/ 853100 w 1031042"/>
                <a:gd name="connsiteY23" fmla="*/ 600874 h 1290719"/>
                <a:gd name="connsiteX24" fmla="*/ 898412 w 1031042"/>
                <a:gd name="connsiteY24" fmla="*/ 622500 h 1290719"/>
                <a:gd name="connsiteX25" fmla="*/ 411357 w 1031042"/>
                <a:gd name="connsiteY25" fmla="*/ 622500 h 1290719"/>
                <a:gd name="connsiteX26" fmla="*/ 421443 w 1031042"/>
                <a:gd name="connsiteY26" fmla="*/ 482742 h 1290719"/>
                <a:gd name="connsiteX27" fmla="*/ 466567 w 1031042"/>
                <a:gd name="connsiteY27" fmla="*/ 486999 h 1290719"/>
                <a:gd name="connsiteX28" fmla="*/ 580227 w 1031042"/>
                <a:gd name="connsiteY28" fmla="*/ 443577 h 1290719"/>
                <a:gd name="connsiteX29" fmla="*/ 625778 w 1031042"/>
                <a:gd name="connsiteY29" fmla="*/ 340558 h 1290719"/>
                <a:gd name="connsiteX30" fmla="*/ 591721 w 1031042"/>
                <a:gd name="connsiteY30" fmla="*/ 249459 h 1290719"/>
                <a:gd name="connsiteX31" fmla="*/ 498068 w 1031042"/>
                <a:gd name="connsiteY31" fmla="*/ 215404 h 1290719"/>
                <a:gd name="connsiteX32" fmla="*/ 398455 w 1031042"/>
                <a:gd name="connsiteY32" fmla="*/ 252438 h 1290719"/>
                <a:gd name="connsiteX33" fmla="*/ 346519 w 1031042"/>
                <a:gd name="connsiteY33" fmla="*/ 382277 h 1290719"/>
                <a:gd name="connsiteX34" fmla="*/ 18731 w 1031042"/>
                <a:gd name="connsiteY34" fmla="*/ 323531 h 1290719"/>
                <a:gd name="connsiteX35" fmla="*/ 175813 w 1031042"/>
                <a:gd name="connsiteY35" fmla="*/ 83437 h 1290719"/>
                <a:gd name="connsiteX36" fmla="*/ 504879 w 1031042"/>
                <a:gd name="connsiteY36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31042" h="1290719">
                  <a:moveTo>
                    <a:pt x="408057" y="668220"/>
                  </a:moveTo>
                  <a:lnTo>
                    <a:pt x="955614" y="668220"/>
                  </a:lnTo>
                  <a:lnTo>
                    <a:pt x="996561" y="724114"/>
                  </a:lnTo>
                  <a:cubicBezTo>
                    <a:pt x="1019549" y="765833"/>
                    <a:pt x="1031042" y="815640"/>
                    <a:pt x="1031042" y="873534"/>
                  </a:cubicBezTo>
                  <a:cubicBezTo>
                    <a:pt x="1031042" y="946187"/>
                    <a:pt x="1012028" y="1015860"/>
                    <a:pt x="973999" y="1082552"/>
                  </a:cubicBezTo>
                  <a:cubicBezTo>
                    <a:pt x="935970" y="1149245"/>
                    <a:pt x="881196" y="1200612"/>
                    <a:pt x="809679" y="1236655"/>
                  </a:cubicBezTo>
                  <a:cubicBezTo>
                    <a:pt x="738162" y="1272698"/>
                    <a:pt x="644225" y="1290719"/>
                    <a:pt x="527867" y="1290719"/>
                  </a:cubicBezTo>
                  <a:cubicBezTo>
                    <a:pt x="414347" y="1290719"/>
                    <a:pt x="324809" y="1277381"/>
                    <a:pt x="259251" y="1250703"/>
                  </a:cubicBezTo>
                  <a:cubicBezTo>
                    <a:pt x="193694" y="1224026"/>
                    <a:pt x="139772" y="1185004"/>
                    <a:pt x="97486" y="1133636"/>
                  </a:cubicBezTo>
                  <a:cubicBezTo>
                    <a:pt x="55200" y="1082268"/>
                    <a:pt x="22705" y="1017704"/>
                    <a:pt x="0" y="939943"/>
                  </a:cubicBezTo>
                  <a:lnTo>
                    <a:pt x="346519" y="893967"/>
                  </a:lnTo>
                  <a:cubicBezTo>
                    <a:pt x="360141" y="963782"/>
                    <a:pt x="381284" y="1012170"/>
                    <a:pt x="409948" y="1039132"/>
                  </a:cubicBezTo>
                  <a:cubicBezTo>
                    <a:pt x="438612" y="1066092"/>
                    <a:pt x="475080" y="1079573"/>
                    <a:pt x="519353" y="1079573"/>
                  </a:cubicBezTo>
                  <a:cubicBezTo>
                    <a:pt x="565896" y="1079573"/>
                    <a:pt x="604634" y="1062544"/>
                    <a:pt x="635568" y="1028489"/>
                  </a:cubicBezTo>
                  <a:cubicBezTo>
                    <a:pt x="666502" y="994432"/>
                    <a:pt x="681969" y="949025"/>
                    <a:pt x="681969" y="892265"/>
                  </a:cubicBezTo>
                  <a:cubicBezTo>
                    <a:pt x="681969" y="834371"/>
                    <a:pt x="667070" y="789530"/>
                    <a:pt x="637271" y="757744"/>
                  </a:cubicBezTo>
                  <a:cubicBezTo>
                    <a:pt x="607473" y="725959"/>
                    <a:pt x="567032" y="710066"/>
                    <a:pt x="515947" y="710066"/>
                  </a:cubicBezTo>
                  <a:cubicBezTo>
                    <a:pt x="488703" y="710066"/>
                    <a:pt x="451241" y="716877"/>
                    <a:pt x="403562" y="730499"/>
                  </a:cubicBezTo>
                  <a:close/>
                  <a:moveTo>
                    <a:pt x="504879" y="0"/>
                  </a:moveTo>
                  <a:cubicBezTo>
                    <a:pt x="667780" y="0"/>
                    <a:pt x="785557" y="30367"/>
                    <a:pt x="858208" y="91099"/>
                  </a:cubicBezTo>
                  <a:cubicBezTo>
                    <a:pt x="930861" y="151832"/>
                    <a:pt x="967187" y="228174"/>
                    <a:pt x="967187" y="320124"/>
                  </a:cubicBezTo>
                  <a:cubicBezTo>
                    <a:pt x="967187" y="374046"/>
                    <a:pt x="952430" y="422860"/>
                    <a:pt x="922915" y="466565"/>
                  </a:cubicBezTo>
                  <a:cubicBezTo>
                    <a:pt x="893400" y="510270"/>
                    <a:pt x="848843" y="548583"/>
                    <a:pt x="789245" y="581504"/>
                  </a:cubicBezTo>
                  <a:cubicBezTo>
                    <a:pt x="813368" y="587464"/>
                    <a:pt x="834653" y="593921"/>
                    <a:pt x="853100" y="600874"/>
                  </a:cubicBezTo>
                  <a:lnTo>
                    <a:pt x="898412" y="622500"/>
                  </a:lnTo>
                  <a:lnTo>
                    <a:pt x="411357" y="622500"/>
                  </a:lnTo>
                  <a:lnTo>
                    <a:pt x="421443" y="482742"/>
                  </a:lnTo>
                  <a:cubicBezTo>
                    <a:pt x="440741" y="485580"/>
                    <a:pt x="455782" y="486999"/>
                    <a:pt x="466567" y="486999"/>
                  </a:cubicBezTo>
                  <a:cubicBezTo>
                    <a:pt x="511974" y="486999"/>
                    <a:pt x="549861" y="472525"/>
                    <a:pt x="580227" y="443577"/>
                  </a:cubicBezTo>
                  <a:cubicBezTo>
                    <a:pt x="610594" y="414630"/>
                    <a:pt x="625778" y="380291"/>
                    <a:pt x="625778" y="340558"/>
                  </a:cubicBezTo>
                  <a:cubicBezTo>
                    <a:pt x="625778" y="302529"/>
                    <a:pt x="614425" y="272164"/>
                    <a:pt x="591721" y="249459"/>
                  </a:cubicBezTo>
                  <a:cubicBezTo>
                    <a:pt x="569018" y="226755"/>
                    <a:pt x="537799" y="215404"/>
                    <a:pt x="498068" y="215404"/>
                  </a:cubicBezTo>
                  <a:cubicBezTo>
                    <a:pt x="457201" y="215404"/>
                    <a:pt x="423996" y="227749"/>
                    <a:pt x="398455" y="252438"/>
                  </a:cubicBezTo>
                  <a:cubicBezTo>
                    <a:pt x="372912" y="277129"/>
                    <a:pt x="355600" y="320409"/>
                    <a:pt x="346519" y="382277"/>
                  </a:cubicBezTo>
                  <a:lnTo>
                    <a:pt x="18731" y="323531"/>
                  </a:lnTo>
                  <a:cubicBezTo>
                    <a:pt x="45976" y="219092"/>
                    <a:pt x="98337" y="139061"/>
                    <a:pt x="175813" y="83437"/>
                  </a:cubicBezTo>
                  <a:cubicBezTo>
                    <a:pt x="253292" y="27812"/>
                    <a:pt x="362979" y="0"/>
                    <a:pt x="50487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EB7E364-F844-4A4C-8C4F-3F15748D0F53}"/>
                </a:ext>
              </a:extLst>
            </p:cNvPr>
            <p:cNvSpPr/>
            <p:nvPr/>
          </p:nvSpPr>
          <p:spPr>
            <a:xfrm>
              <a:off x="7605550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5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EEAA196-798F-4F09-948F-556702B24F16}"/>
              </a:ext>
            </a:extLst>
          </p:cNvPr>
          <p:cNvGrpSpPr/>
          <p:nvPr/>
        </p:nvGrpSpPr>
        <p:grpSpPr>
          <a:xfrm>
            <a:off x="9516660" y="1129851"/>
            <a:ext cx="1515053" cy="2057399"/>
            <a:chOff x="9872625" y="1306831"/>
            <a:chExt cx="1515053" cy="2057399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6C24C7E-509F-43D3-9ADE-E35A645D245A}"/>
                </a:ext>
              </a:extLst>
            </p:cNvPr>
            <p:cNvSpPr/>
            <p:nvPr/>
          </p:nvSpPr>
          <p:spPr>
            <a:xfrm>
              <a:off x="9872625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8DB179A-7C23-431B-A81A-B48FCD1018EF}"/>
                </a:ext>
              </a:extLst>
            </p:cNvPr>
            <p:cNvSpPr/>
            <p:nvPr/>
          </p:nvSpPr>
          <p:spPr>
            <a:xfrm>
              <a:off x="10084832" y="1700814"/>
              <a:ext cx="1090640" cy="1269433"/>
            </a:xfrm>
            <a:custGeom>
              <a:avLst/>
              <a:gdLst>
                <a:gd name="connsiteX0" fmla="*/ 78538 w 1090640"/>
                <a:gd name="connsiteY0" fmla="*/ 657576 h 1269433"/>
                <a:gd name="connsiteX1" fmla="*/ 391016 w 1090640"/>
                <a:gd name="connsiteY1" fmla="*/ 657576 h 1269433"/>
                <a:gd name="connsiteX2" fmla="*/ 297936 w 1090640"/>
                <a:gd name="connsiteY2" fmla="*/ 767108 h 1269433"/>
                <a:gd name="connsiteX3" fmla="*/ 631736 w 1090640"/>
                <a:gd name="connsiteY3" fmla="*/ 767108 h 1269433"/>
                <a:gd name="connsiteX4" fmla="*/ 631736 w 1090640"/>
                <a:gd name="connsiteY4" fmla="*/ 657576 h 1269433"/>
                <a:gd name="connsiteX5" fmla="*/ 933982 w 1090640"/>
                <a:gd name="connsiteY5" fmla="*/ 657576 h 1269433"/>
                <a:gd name="connsiteX6" fmla="*/ 933982 w 1090640"/>
                <a:gd name="connsiteY6" fmla="*/ 767108 h 1269433"/>
                <a:gd name="connsiteX7" fmla="*/ 1090640 w 1090640"/>
                <a:gd name="connsiteY7" fmla="*/ 767108 h 1269433"/>
                <a:gd name="connsiteX8" fmla="*/ 1090640 w 1090640"/>
                <a:gd name="connsiteY8" fmla="*/ 1036150 h 1269433"/>
                <a:gd name="connsiteX9" fmla="*/ 933982 w 1090640"/>
                <a:gd name="connsiteY9" fmla="*/ 1036150 h 1269433"/>
                <a:gd name="connsiteX10" fmla="*/ 933982 w 1090640"/>
                <a:gd name="connsiteY10" fmla="*/ 1269433 h 1269433"/>
                <a:gd name="connsiteX11" fmla="*/ 631736 w 1090640"/>
                <a:gd name="connsiteY11" fmla="*/ 1269433 h 1269433"/>
                <a:gd name="connsiteX12" fmla="*/ 631736 w 1090640"/>
                <a:gd name="connsiteY12" fmla="*/ 1036150 h 1269433"/>
                <a:gd name="connsiteX13" fmla="*/ 0 w 1090640"/>
                <a:gd name="connsiteY13" fmla="*/ 1036150 h 1269433"/>
                <a:gd name="connsiteX14" fmla="*/ 0 w 1090640"/>
                <a:gd name="connsiteY14" fmla="*/ 750932 h 1269433"/>
                <a:gd name="connsiteX15" fmla="*/ 631736 w 1090640"/>
                <a:gd name="connsiteY15" fmla="*/ 0 h 1269433"/>
                <a:gd name="connsiteX16" fmla="*/ 933982 w 1090640"/>
                <a:gd name="connsiteY16" fmla="*/ 0 h 1269433"/>
                <a:gd name="connsiteX17" fmla="*/ 933982 w 1090640"/>
                <a:gd name="connsiteY17" fmla="*/ 611857 h 1269433"/>
                <a:gd name="connsiteX18" fmla="*/ 631736 w 1090640"/>
                <a:gd name="connsiteY18" fmla="*/ 611857 h 1269433"/>
                <a:gd name="connsiteX19" fmla="*/ 631736 w 1090640"/>
                <a:gd name="connsiteY19" fmla="*/ 374309 h 1269433"/>
                <a:gd name="connsiteX20" fmla="*/ 429868 w 1090640"/>
                <a:gd name="connsiteY20" fmla="*/ 611857 h 1269433"/>
                <a:gd name="connsiteX21" fmla="*/ 117000 w 1090640"/>
                <a:gd name="connsiteY21" fmla="*/ 611857 h 12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90640" h="1269433">
                  <a:moveTo>
                    <a:pt x="78538" y="657576"/>
                  </a:moveTo>
                  <a:lnTo>
                    <a:pt x="391016" y="657576"/>
                  </a:lnTo>
                  <a:lnTo>
                    <a:pt x="297936" y="767108"/>
                  </a:lnTo>
                  <a:lnTo>
                    <a:pt x="631736" y="767108"/>
                  </a:lnTo>
                  <a:lnTo>
                    <a:pt x="631736" y="657576"/>
                  </a:lnTo>
                  <a:lnTo>
                    <a:pt x="933982" y="657576"/>
                  </a:lnTo>
                  <a:lnTo>
                    <a:pt x="933982" y="767108"/>
                  </a:lnTo>
                  <a:lnTo>
                    <a:pt x="1090640" y="767108"/>
                  </a:lnTo>
                  <a:lnTo>
                    <a:pt x="1090640" y="1036150"/>
                  </a:lnTo>
                  <a:lnTo>
                    <a:pt x="933982" y="1036150"/>
                  </a:lnTo>
                  <a:lnTo>
                    <a:pt x="933982" y="1269433"/>
                  </a:lnTo>
                  <a:lnTo>
                    <a:pt x="631736" y="1269433"/>
                  </a:lnTo>
                  <a:lnTo>
                    <a:pt x="631736" y="1036150"/>
                  </a:lnTo>
                  <a:lnTo>
                    <a:pt x="0" y="1036150"/>
                  </a:lnTo>
                  <a:lnTo>
                    <a:pt x="0" y="750932"/>
                  </a:lnTo>
                  <a:close/>
                  <a:moveTo>
                    <a:pt x="631736" y="0"/>
                  </a:moveTo>
                  <a:lnTo>
                    <a:pt x="933982" y="0"/>
                  </a:lnTo>
                  <a:lnTo>
                    <a:pt x="933982" y="611857"/>
                  </a:lnTo>
                  <a:lnTo>
                    <a:pt x="631736" y="611857"/>
                  </a:lnTo>
                  <a:lnTo>
                    <a:pt x="631736" y="374309"/>
                  </a:lnTo>
                  <a:lnTo>
                    <a:pt x="429868" y="611857"/>
                  </a:lnTo>
                  <a:lnTo>
                    <a:pt x="117000" y="6118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2CAA5A3-08EC-425E-8699-937982B55F35}"/>
                </a:ext>
              </a:extLst>
            </p:cNvPr>
            <p:cNvSpPr/>
            <p:nvPr/>
          </p:nvSpPr>
          <p:spPr>
            <a:xfrm>
              <a:off x="9872625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6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6E794A2-1AA1-4778-8DE2-D4C4D9D45B9C}"/>
              </a:ext>
            </a:extLst>
          </p:cNvPr>
          <p:cNvGrpSpPr/>
          <p:nvPr/>
        </p:nvGrpSpPr>
        <p:grpSpPr>
          <a:xfrm>
            <a:off x="9516660" y="3760478"/>
            <a:ext cx="1515053" cy="2057399"/>
            <a:chOff x="9872625" y="3937458"/>
            <a:chExt cx="1515053" cy="2057399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7871699-428E-47FF-AFE0-CFBE80279C21}"/>
                </a:ext>
              </a:extLst>
            </p:cNvPr>
            <p:cNvSpPr/>
            <p:nvPr/>
          </p:nvSpPr>
          <p:spPr>
            <a:xfrm>
              <a:off x="9872625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AD66ACA-DF7B-4FAB-95E5-74421398C0E3}"/>
                </a:ext>
              </a:extLst>
            </p:cNvPr>
            <p:cNvSpPr/>
            <p:nvPr/>
          </p:nvSpPr>
          <p:spPr>
            <a:xfrm>
              <a:off x="10115909" y="4320798"/>
              <a:ext cx="1027867" cy="1290719"/>
            </a:xfrm>
            <a:custGeom>
              <a:avLst/>
              <a:gdLst>
                <a:gd name="connsiteX0" fmla="*/ 63377 w 1027867"/>
                <a:gd name="connsiteY0" fmla="*/ 668220 h 1290719"/>
                <a:gd name="connsiteX1" fmla="*/ 1026816 w 1027867"/>
                <a:gd name="connsiteY1" fmla="*/ 668220 h 1290719"/>
                <a:gd name="connsiteX2" fmla="*/ 1019601 w 1027867"/>
                <a:gd name="connsiteY2" fmla="*/ 796244 h 1290719"/>
                <a:gd name="connsiteX3" fmla="*/ 886304 w 1027867"/>
                <a:gd name="connsiteY3" fmla="*/ 1133636 h 1290719"/>
                <a:gd name="connsiteX4" fmla="*/ 492107 w 1027867"/>
                <a:gd name="connsiteY4" fmla="*/ 1290719 h 1290719"/>
                <a:gd name="connsiteX5" fmla="*/ 257121 w 1027867"/>
                <a:gd name="connsiteY5" fmla="*/ 1256238 h 1290719"/>
                <a:gd name="connsiteX6" fmla="*/ 114087 w 1027867"/>
                <a:gd name="connsiteY6" fmla="*/ 1155347 h 1290719"/>
                <a:gd name="connsiteX7" fmla="*/ 26393 w 1027867"/>
                <a:gd name="connsiteY7" fmla="*/ 989325 h 1290719"/>
                <a:gd name="connsiteX8" fmla="*/ 371208 w 1027867"/>
                <a:gd name="connsiteY8" fmla="*/ 945903 h 1290719"/>
                <a:gd name="connsiteX9" fmla="*/ 417184 w 1027867"/>
                <a:gd name="connsiteY9" fmla="*/ 1048071 h 1290719"/>
                <a:gd name="connsiteX10" fmla="*/ 496364 w 1027867"/>
                <a:gd name="connsiteY10" fmla="*/ 1077870 h 1290719"/>
                <a:gd name="connsiteX11" fmla="*/ 626628 w 1027867"/>
                <a:gd name="connsiteY11" fmla="*/ 993582 h 1290719"/>
                <a:gd name="connsiteX12" fmla="*/ 677712 w 1027867"/>
                <a:gd name="connsiteY12" fmla="*/ 730499 h 1290719"/>
                <a:gd name="connsiteX13" fmla="*/ 550002 w 1027867"/>
                <a:gd name="connsiteY13" fmla="*/ 824153 h 1290719"/>
                <a:gd name="connsiteX14" fmla="*/ 398453 w 1027867"/>
                <a:gd name="connsiteY14" fmla="*/ 853952 h 1290719"/>
                <a:gd name="connsiteX15" fmla="*/ 115364 w 1027867"/>
                <a:gd name="connsiteY15" fmla="*/ 734756 h 1290719"/>
                <a:gd name="connsiteX16" fmla="*/ 64892 w 1027867"/>
                <a:gd name="connsiteY16" fmla="*/ 671221 h 1290719"/>
                <a:gd name="connsiteX17" fmla="*/ 479337 w 1027867"/>
                <a:gd name="connsiteY17" fmla="*/ 0 h 1290719"/>
                <a:gd name="connsiteX18" fmla="*/ 779880 w 1027867"/>
                <a:gd name="connsiteY18" fmla="*/ 64280 h 1290719"/>
                <a:gd name="connsiteX19" fmla="*/ 960802 w 1027867"/>
                <a:gd name="connsiteY19" fmla="*/ 268616 h 1290719"/>
                <a:gd name="connsiteX20" fmla="*/ 1024258 w 1027867"/>
                <a:gd name="connsiteY20" fmla="*/ 529223 h 1290719"/>
                <a:gd name="connsiteX21" fmla="*/ 1027867 w 1027867"/>
                <a:gd name="connsiteY21" fmla="*/ 622500 h 1290719"/>
                <a:gd name="connsiteX22" fmla="*/ 566455 w 1027867"/>
                <a:gd name="connsiteY22" fmla="*/ 622500 h 1290719"/>
                <a:gd name="connsiteX23" fmla="*/ 616412 w 1027867"/>
                <a:gd name="connsiteY23" fmla="*/ 585761 h 1290719"/>
                <a:gd name="connsiteX24" fmla="*/ 664941 w 1027867"/>
                <a:gd name="connsiteY24" fmla="*/ 432510 h 1290719"/>
                <a:gd name="connsiteX25" fmla="*/ 613857 w 1027867"/>
                <a:gd name="connsiteY25" fmla="*/ 273724 h 1290719"/>
                <a:gd name="connsiteX26" fmla="*/ 489553 w 1027867"/>
                <a:gd name="connsiteY26" fmla="*/ 216255 h 1290719"/>
                <a:gd name="connsiteX27" fmla="*/ 375039 w 1027867"/>
                <a:gd name="connsiteY27" fmla="*/ 268190 h 1290719"/>
                <a:gd name="connsiteX28" fmla="*/ 329491 w 1027867"/>
                <a:gd name="connsiteY28" fmla="*/ 423996 h 1290719"/>
                <a:gd name="connsiteX29" fmla="*/ 376743 w 1027867"/>
                <a:gd name="connsiteY29" fmla="*/ 584059 h 1290719"/>
                <a:gd name="connsiteX30" fmla="*/ 425929 w 1027867"/>
                <a:gd name="connsiteY30" fmla="*/ 622500 h 1290719"/>
                <a:gd name="connsiteX31" fmla="*/ 40296 w 1027867"/>
                <a:gd name="connsiteY31" fmla="*/ 622500 h 1290719"/>
                <a:gd name="connsiteX32" fmla="*/ 28841 w 1027867"/>
                <a:gd name="connsiteY32" fmla="*/ 599810 h 1290719"/>
                <a:gd name="connsiteX33" fmla="*/ 0 w 1027867"/>
                <a:gd name="connsiteY33" fmla="*/ 433361 h 1290719"/>
                <a:gd name="connsiteX34" fmla="*/ 58746 w 1027867"/>
                <a:gd name="connsiteY34" fmla="*/ 206890 h 1290719"/>
                <a:gd name="connsiteX35" fmla="*/ 220511 w 1027867"/>
                <a:gd name="connsiteY35" fmla="*/ 52361 h 1290719"/>
                <a:gd name="connsiteX36" fmla="*/ 479337 w 1027867"/>
                <a:gd name="connsiteY36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27867" h="1290719">
                  <a:moveTo>
                    <a:pt x="63377" y="668220"/>
                  </a:moveTo>
                  <a:lnTo>
                    <a:pt x="1026816" y="668220"/>
                  </a:lnTo>
                  <a:lnTo>
                    <a:pt x="1019601" y="796244"/>
                  </a:lnTo>
                  <a:cubicBezTo>
                    <a:pt x="1001828" y="942631"/>
                    <a:pt x="957396" y="1055095"/>
                    <a:pt x="886304" y="1133636"/>
                  </a:cubicBezTo>
                  <a:cubicBezTo>
                    <a:pt x="791515" y="1238358"/>
                    <a:pt x="660117" y="1290719"/>
                    <a:pt x="492107" y="1290719"/>
                  </a:cubicBezTo>
                  <a:cubicBezTo>
                    <a:pt x="392777" y="1290719"/>
                    <a:pt x="314448" y="1279225"/>
                    <a:pt x="257121" y="1256238"/>
                  </a:cubicBezTo>
                  <a:cubicBezTo>
                    <a:pt x="199794" y="1233250"/>
                    <a:pt x="152116" y="1199619"/>
                    <a:pt x="114087" y="1155347"/>
                  </a:cubicBezTo>
                  <a:cubicBezTo>
                    <a:pt x="76058" y="1111074"/>
                    <a:pt x="46827" y="1055733"/>
                    <a:pt x="26393" y="989325"/>
                  </a:cubicBezTo>
                  <a:lnTo>
                    <a:pt x="371208" y="945903"/>
                  </a:lnTo>
                  <a:cubicBezTo>
                    <a:pt x="380291" y="994149"/>
                    <a:pt x="395615" y="1028205"/>
                    <a:pt x="417184" y="1048071"/>
                  </a:cubicBezTo>
                  <a:cubicBezTo>
                    <a:pt x="438753" y="1067937"/>
                    <a:pt x="465146" y="1077870"/>
                    <a:pt x="496364" y="1077870"/>
                  </a:cubicBezTo>
                  <a:cubicBezTo>
                    <a:pt x="551988" y="1077870"/>
                    <a:pt x="595410" y="1049773"/>
                    <a:pt x="626628" y="993582"/>
                  </a:cubicBezTo>
                  <a:cubicBezTo>
                    <a:pt x="649332" y="952146"/>
                    <a:pt x="666360" y="864453"/>
                    <a:pt x="677712" y="730499"/>
                  </a:cubicBezTo>
                  <a:cubicBezTo>
                    <a:pt x="636277" y="773069"/>
                    <a:pt x="593707" y="804288"/>
                    <a:pt x="550002" y="824153"/>
                  </a:cubicBezTo>
                  <a:cubicBezTo>
                    <a:pt x="506297" y="844019"/>
                    <a:pt x="455780" y="853952"/>
                    <a:pt x="398453" y="853952"/>
                  </a:cubicBezTo>
                  <a:cubicBezTo>
                    <a:pt x="286636" y="853952"/>
                    <a:pt x="192273" y="814221"/>
                    <a:pt x="115364" y="734756"/>
                  </a:cubicBezTo>
                  <a:cubicBezTo>
                    <a:pt x="96136" y="714890"/>
                    <a:pt x="79312" y="693712"/>
                    <a:pt x="64892" y="671221"/>
                  </a:cubicBezTo>
                  <a:close/>
                  <a:moveTo>
                    <a:pt x="479337" y="0"/>
                  </a:moveTo>
                  <a:cubicBezTo>
                    <a:pt x="604207" y="0"/>
                    <a:pt x="704389" y="21427"/>
                    <a:pt x="779880" y="64280"/>
                  </a:cubicBezTo>
                  <a:cubicBezTo>
                    <a:pt x="855370" y="107134"/>
                    <a:pt x="915678" y="175245"/>
                    <a:pt x="960802" y="268616"/>
                  </a:cubicBezTo>
                  <a:cubicBezTo>
                    <a:pt x="994645" y="338644"/>
                    <a:pt x="1015797" y="425512"/>
                    <a:pt x="1024258" y="529223"/>
                  </a:cubicBezTo>
                  <a:lnTo>
                    <a:pt x="1027867" y="622500"/>
                  </a:lnTo>
                  <a:lnTo>
                    <a:pt x="566455" y="622500"/>
                  </a:lnTo>
                  <a:lnTo>
                    <a:pt x="616412" y="585761"/>
                  </a:lnTo>
                  <a:cubicBezTo>
                    <a:pt x="648764" y="550002"/>
                    <a:pt x="664941" y="498918"/>
                    <a:pt x="664941" y="432510"/>
                  </a:cubicBezTo>
                  <a:cubicBezTo>
                    <a:pt x="664941" y="364965"/>
                    <a:pt x="647912" y="312036"/>
                    <a:pt x="613857" y="273724"/>
                  </a:cubicBezTo>
                  <a:cubicBezTo>
                    <a:pt x="579802" y="235411"/>
                    <a:pt x="538366" y="216255"/>
                    <a:pt x="489553" y="216255"/>
                  </a:cubicBezTo>
                  <a:cubicBezTo>
                    <a:pt x="443577" y="216255"/>
                    <a:pt x="405406" y="233566"/>
                    <a:pt x="375039" y="268190"/>
                  </a:cubicBezTo>
                  <a:cubicBezTo>
                    <a:pt x="344674" y="302814"/>
                    <a:pt x="329491" y="354748"/>
                    <a:pt x="329491" y="423996"/>
                  </a:cubicBezTo>
                  <a:cubicBezTo>
                    <a:pt x="329491" y="493811"/>
                    <a:pt x="345241" y="547164"/>
                    <a:pt x="376743" y="584059"/>
                  </a:cubicBezTo>
                  <a:lnTo>
                    <a:pt x="425929" y="622500"/>
                  </a:lnTo>
                  <a:lnTo>
                    <a:pt x="40296" y="622500"/>
                  </a:lnTo>
                  <a:lnTo>
                    <a:pt x="28841" y="599810"/>
                  </a:lnTo>
                  <a:cubicBezTo>
                    <a:pt x="9614" y="549577"/>
                    <a:pt x="0" y="494095"/>
                    <a:pt x="0" y="433361"/>
                  </a:cubicBezTo>
                  <a:cubicBezTo>
                    <a:pt x="0" y="350491"/>
                    <a:pt x="19582" y="275001"/>
                    <a:pt x="58746" y="206890"/>
                  </a:cubicBezTo>
                  <a:cubicBezTo>
                    <a:pt x="97910" y="138778"/>
                    <a:pt x="151832" y="87268"/>
                    <a:pt x="220511" y="52361"/>
                  </a:cubicBezTo>
                  <a:cubicBezTo>
                    <a:pt x="289191" y="17453"/>
                    <a:pt x="375465" y="0"/>
                    <a:pt x="4793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90ADEAD-E475-476D-8951-51A83A69D8B8}"/>
                </a:ext>
              </a:extLst>
            </p:cNvPr>
            <p:cNvSpPr/>
            <p:nvPr/>
          </p:nvSpPr>
          <p:spPr>
            <a:xfrm>
              <a:off x="9872625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6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C594481-CADB-42CE-BAB9-FF9D722C8BD1}"/>
              </a:ext>
            </a:extLst>
          </p:cNvPr>
          <p:cNvGrpSpPr/>
          <p:nvPr/>
        </p:nvGrpSpPr>
        <p:grpSpPr>
          <a:xfrm>
            <a:off x="3249380" y="3760478"/>
            <a:ext cx="1515053" cy="2057399"/>
            <a:chOff x="3071398" y="3937458"/>
            <a:chExt cx="1515053" cy="2057399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B70F622-5343-4C25-A2EB-79DA62025D5C}"/>
                </a:ext>
              </a:extLst>
            </p:cNvPr>
            <p:cNvSpPr/>
            <p:nvPr/>
          </p:nvSpPr>
          <p:spPr>
            <a:xfrm>
              <a:off x="3071398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9F7D942-F756-492B-8272-BC9FA8E0DBA8}"/>
                </a:ext>
              </a:extLst>
            </p:cNvPr>
            <p:cNvSpPr/>
            <p:nvPr/>
          </p:nvSpPr>
          <p:spPr>
            <a:xfrm>
              <a:off x="3315300" y="4320798"/>
              <a:ext cx="1027869" cy="1290719"/>
            </a:xfrm>
            <a:custGeom>
              <a:avLst/>
              <a:gdLst>
                <a:gd name="connsiteX0" fmla="*/ 0 w 1027869"/>
                <a:gd name="connsiteY0" fmla="*/ 668220 h 1290719"/>
                <a:gd name="connsiteX1" fmla="*/ 461936 w 1027869"/>
                <a:gd name="connsiteY1" fmla="*/ 668220 h 1290719"/>
                <a:gd name="connsiteX2" fmla="*/ 411882 w 1027869"/>
                <a:gd name="connsiteY2" fmla="*/ 704958 h 1290719"/>
                <a:gd name="connsiteX3" fmla="*/ 362927 w 1027869"/>
                <a:gd name="connsiteY3" fmla="*/ 858209 h 1290719"/>
                <a:gd name="connsiteX4" fmla="*/ 414011 w 1027869"/>
                <a:gd name="connsiteY4" fmla="*/ 1016994 h 1290719"/>
                <a:gd name="connsiteX5" fmla="*/ 539166 w 1027869"/>
                <a:gd name="connsiteY5" fmla="*/ 1074464 h 1290719"/>
                <a:gd name="connsiteX6" fmla="*/ 653253 w 1027869"/>
                <a:gd name="connsiteY6" fmla="*/ 1022529 h 1290719"/>
                <a:gd name="connsiteX7" fmla="*/ 699229 w 1027869"/>
                <a:gd name="connsiteY7" fmla="*/ 867574 h 1290719"/>
                <a:gd name="connsiteX8" fmla="*/ 651551 w 1027869"/>
                <a:gd name="connsiteY8" fmla="*/ 706661 h 1290719"/>
                <a:gd name="connsiteX9" fmla="*/ 602071 w 1027869"/>
                <a:gd name="connsiteY9" fmla="*/ 668220 h 1290719"/>
                <a:gd name="connsiteX10" fmla="*/ 987491 w 1027869"/>
                <a:gd name="connsiteY10" fmla="*/ 668220 h 1290719"/>
                <a:gd name="connsiteX11" fmla="*/ 999028 w 1027869"/>
                <a:gd name="connsiteY11" fmla="*/ 691123 h 1290719"/>
                <a:gd name="connsiteX12" fmla="*/ 1027869 w 1027869"/>
                <a:gd name="connsiteY12" fmla="*/ 858209 h 1290719"/>
                <a:gd name="connsiteX13" fmla="*/ 969548 w 1027869"/>
                <a:gd name="connsiteY13" fmla="*/ 1083830 h 1290719"/>
                <a:gd name="connsiteX14" fmla="*/ 807782 w 1027869"/>
                <a:gd name="connsiteY14" fmla="*/ 1238358 h 1290719"/>
                <a:gd name="connsiteX15" fmla="*/ 548531 w 1027869"/>
                <a:gd name="connsiteY15" fmla="*/ 1290719 h 1290719"/>
                <a:gd name="connsiteX16" fmla="*/ 247988 w 1027869"/>
                <a:gd name="connsiteY16" fmla="*/ 1226864 h 1290719"/>
                <a:gd name="connsiteX17" fmla="*/ 67066 w 1027869"/>
                <a:gd name="connsiteY17" fmla="*/ 1022954 h 1290719"/>
                <a:gd name="connsiteX18" fmla="*/ 3611 w 1027869"/>
                <a:gd name="connsiteY18" fmla="*/ 761868 h 1290719"/>
                <a:gd name="connsiteX19" fmla="*/ 535760 w 1027869"/>
                <a:gd name="connsiteY19" fmla="*/ 0 h 1290719"/>
                <a:gd name="connsiteX20" fmla="*/ 771172 w 1027869"/>
                <a:gd name="connsiteY20" fmla="*/ 34482 h 1290719"/>
                <a:gd name="connsiteX21" fmla="*/ 914632 w 1027869"/>
                <a:gd name="connsiteY21" fmla="*/ 135372 h 1290719"/>
                <a:gd name="connsiteX22" fmla="*/ 1001474 w 1027869"/>
                <a:gd name="connsiteY22" fmla="*/ 302246 h 1290719"/>
                <a:gd name="connsiteX23" fmla="*/ 656659 w 1027869"/>
                <a:gd name="connsiteY23" fmla="*/ 344815 h 1290719"/>
                <a:gd name="connsiteX24" fmla="*/ 611109 w 1027869"/>
                <a:gd name="connsiteY24" fmla="*/ 242648 h 1290719"/>
                <a:gd name="connsiteX25" fmla="*/ 532354 w 1027869"/>
                <a:gd name="connsiteY25" fmla="*/ 212849 h 1290719"/>
                <a:gd name="connsiteX26" fmla="*/ 401239 w 1027869"/>
                <a:gd name="connsiteY26" fmla="*/ 297989 h 1290719"/>
                <a:gd name="connsiteX27" fmla="*/ 351007 w 1027869"/>
                <a:gd name="connsiteY27" fmla="*/ 560219 h 1290719"/>
                <a:gd name="connsiteX28" fmla="*/ 478717 w 1027869"/>
                <a:gd name="connsiteY28" fmla="*/ 466991 h 1290719"/>
                <a:gd name="connsiteX29" fmla="*/ 630266 w 1027869"/>
                <a:gd name="connsiteY29" fmla="*/ 436767 h 1290719"/>
                <a:gd name="connsiteX30" fmla="*/ 912503 w 1027869"/>
                <a:gd name="connsiteY30" fmla="*/ 555962 h 1290719"/>
                <a:gd name="connsiteX31" fmla="*/ 962975 w 1027869"/>
                <a:gd name="connsiteY31" fmla="*/ 619551 h 1290719"/>
                <a:gd name="connsiteX32" fmla="*/ 964461 w 1027869"/>
                <a:gd name="connsiteY32" fmla="*/ 622500 h 1290719"/>
                <a:gd name="connsiteX33" fmla="*/ 1052 w 1027869"/>
                <a:gd name="connsiteY33" fmla="*/ 622500 h 1290719"/>
                <a:gd name="connsiteX34" fmla="*/ 8266 w 1027869"/>
                <a:gd name="connsiteY34" fmla="*/ 494476 h 1290719"/>
                <a:gd name="connsiteX35" fmla="*/ 141563 w 1027869"/>
                <a:gd name="connsiteY35" fmla="*/ 157083 h 1290719"/>
                <a:gd name="connsiteX36" fmla="*/ 535760 w 1027869"/>
                <a:gd name="connsiteY36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27869" h="1290719">
                  <a:moveTo>
                    <a:pt x="0" y="668220"/>
                  </a:moveTo>
                  <a:lnTo>
                    <a:pt x="461936" y="668220"/>
                  </a:lnTo>
                  <a:lnTo>
                    <a:pt x="411882" y="704958"/>
                  </a:lnTo>
                  <a:cubicBezTo>
                    <a:pt x="379246" y="740716"/>
                    <a:pt x="362927" y="791800"/>
                    <a:pt x="362927" y="858209"/>
                  </a:cubicBezTo>
                  <a:cubicBezTo>
                    <a:pt x="362927" y="925753"/>
                    <a:pt x="379955" y="978682"/>
                    <a:pt x="414011" y="1016994"/>
                  </a:cubicBezTo>
                  <a:cubicBezTo>
                    <a:pt x="448066" y="1055308"/>
                    <a:pt x="489785" y="1074464"/>
                    <a:pt x="539166" y="1074464"/>
                  </a:cubicBezTo>
                  <a:cubicBezTo>
                    <a:pt x="584574" y="1074464"/>
                    <a:pt x="622603" y="1057152"/>
                    <a:pt x="653253" y="1022529"/>
                  </a:cubicBezTo>
                  <a:cubicBezTo>
                    <a:pt x="683904" y="987905"/>
                    <a:pt x="699229" y="936253"/>
                    <a:pt x="699229" y="867574"/>
                  </a:cubicBezTo>
                  <a:cubicBezTo>
                    <a:pt x="699229" y="797192"/>
                    <a:pt x="683336" y="743554"/>
                    <a:pt x="651551" y="706661"/>
                  </a:cubicBezTo>
                  <a:lnTo>
                    <a:pt x="602071" y="668220"/>
                  </a:lnTo>
                  <a:lnTo>
                    <a:pt x="987491" y="668220"/>
                  </a:lnTo>
                  <a:lnTo>
                    <a:pt x="999028" y="691123"/>
                  </a:lnTo>
                  <a:cubicBezTo>
                    <a:pt x="1018255" y="741497"/>
                    <a:pt x="1027869" y="797193"/>
                    <a:pt x="1027869" y="858209"/>
                  </a:cubicBezTo>
                  <a:cubicBezTo>
                    <a:pt x="1027869" y="940510"/>
                    <a:pt x="1008429" y="1015718"/>
                    <a:pt x="969548" y="1083830"/>
                  </a:cubicBezTo>
                  <a:cubicBezTo>
                    <a:pt x="930667" y="1151942"/>
                    <a:pt x="876745" y="1203450"/>
                    <a:pt x="807782" y="1238358"/>
                  </a:cubicBezTo>
                  <a:cubicBezTo>
                    <a:pt x="738820" y="1273265"/>
                    <a:pt x="652403" y="1290719"/>
                    <a:pt x="548531" y="1290719"/>
                  </a:cubicBezTo>
                  <a:cubicBezTo>
                    <a:pt x="423661" y="1290719"/>
                    <a:pt x="323479" y="1269434"/>
                    <a:pt x="247988" y="1226864"/>
                  </a:cubicBezTo>
                  <a:cubicBezTo>
                    <a:pt x="172498" y="1184295"/>
                    <a:pt x="112190" y="1116325"/>
                    <a:pt x="67066" y="1022954"/>
                  </a:cubicBezTo>
                  <a:cubicBezTo>
                    <a:pt x="33224" y="952927"/>
                    <a:pt x="12072" y="865898"/>
                    <a:pt x="3611" y="761868"/>
                  </a:cubicBezTo>
                  <a:close/>
                  <a:moveTo>
                    <a:pt x="535760" y="0"/>
                  </a:moveTo>
                  <a:cubicBezTo>
                    <a:pt x="635090" y="0"/>
                    <a:pt x="713560" y="11494"/>
                    <a:pt x="771172" y="34482"/>
                  </a:cubicBezTo>
                  <a:cubicBezTo>
                    <a:pt x="828782" y="57470"/>
                    <a:pt x="876603" y="91099"/>
                    <a:pt x="914632" y="135372"/>
                  </a:cubicBezTo>
                  <a:cubicBezTo>
                    <a:pt x="952661" y="179645"/>
                    <a:pt x="981609" y="235269"/>
                    <a:pt x="1001474" y="302246"/>
                  </a:cubicBezTo>
                  <a:lnTo>
                    <a:pt x="656659" y="344815"/>
                  </a:lnTo>
                  <a:cubicBezTo>
                    <a:pt x="647576" y="296570"/>
                    <a:pt x="632394" y="262514"/>
                    <a:pt x="611109" y="242648"/>
                  </a:cubicBezTo>
                  <a:cubicBezTo>
                    <a:pt x="589823" y="222783"/>
                    <a:pt x="563572" y="212849"/>
                    <a:pt x="532354" y="212849"/>
                  </a:cubicBezTo>
                  <a:cubicBezTo>
                    <a:pt x="476162" y="212849"/>
                    <a:pt x="432457" y="241229"/>
                    <a:pt x="401239" y="297989"/>
                  </a:cubicBezTo>
                  <a:cubicBezTo>
                    <a:pt x="378535" y="338856"/>
                    <a:pt x="361791" y="426266"/>
                    <a:pt x="351007" y="560219"/>
                  </a:cubicBezTo>
                  <a:cubicBezTo>
                    <a:pt x="392441" y="518216"/>
                    <a:pt x="435012" y="487141"/>
                    <a:pt x="478717" y="466991"/>
                  </a:cubicBezTo>
                  <a:cubicBezTo>
                    <a:pt x="522422" y="446842"/>
                    <a:pt x="572937" y="436767"/>
                    <a:pt x="630266" y="436767"/>
                  </a:cubicBezTo>
                  <a:cubicBezTo>
                    <a:pt x="741514" y="436767"/>
                    <a:pt x="835594" y="476499"/>
                    <a:pt x="912503" y="555962"/>
                  </a:cubicBezTo>
                  <a:cubicBezTo>
                    <a:pt x="931731" y="575828"/>
                    <a:pt x="948555" y="597025"/>
                    <a:pt x="962975" y="619551"/>
                  </a:cubicBezTo>
                  <a:lnTo>
                    <a:pt x="964461" y="622500"/>
                  </a:lnTo>
                  <a:lnTo>
                    <a:pt x="1052" y="622500"/>
                  </a:lnTo>
                  <a:lnTo>
                    <a:pt x="8266" y="494476"/>
                  </a:lnTo>
                  <a:cubicBezTo>
                    <a:pt x="26039" y="348089"/>
                    <a:pt x="70471" y="235625"/>
                    <a:pt x="141563" y="157083"/>
                  </a:cubicBezTo>
                  <a:cubicBezTo>
                    <a:pt x="236352" y="52361"/>
                    <a:pt x="367750" y="0"/>
                    <a:pt x="5357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B6C116C-60D7-4EFE-9803-518E7727BC13}"/>
                </a:ext>
              </a:extLst>
            </p:cNvPr>
            <p:cNvSpPr/>
            <p:nvPr/>
          </p:nvSpPr>
          <p:spPr>
            <a:xfrm>
              <a:off x="3071398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3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85541F6-B61F-4899-82D1-20F434032BC4}"/>
              </a:ext>
            </a:extLst>
          </p:cNvPr>
          <p:cNvGrpSpPr/>
          <p:nvPr/>
        </p:nvGrpSpPr>
        <p:grpSpPr>
          <a:xfrm>
            <a:off x="7427566" y="3760478"/>
            <a:ext cx="1515053" cy="2057399"/>
            <a:chOff x="7605550" y="3937458"/>
            <a:chExt cx="1515053" cy="20573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72F6E77-547A-4E23-9D27-10C5AE5A4820}"/>
                </a:ext>
              </a:extLst>
            </p:cNvPr>
            <p:cNvSpPr/>
            <p:nvPr/>
          </p:nvSpPr>
          <p:spPr>
            <a:xfrm>
              <a:off x="7605550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32F6B3D-1CBF-483A-BC3C-20F1E5297D68}"/>
                </a:ext>
              </a:extLst>
            </p:cNvPr>
            <p:cNvSpPr/>
            <p:nvPr/>
          </p:nvSpPr>
          <p:spPr>
            <a:xfrm>
              <a:off x="7853091" y="4320798"/>
              <a:ext cx="1019973" cy="1290719"/>
            </a:xfrm>
            <a:custGeom>
              <a:avLst/>
              <a:gdLst>
                <a:gd name="connsiteX0" fmla="*/ 506582 w 1019973"/>
                <a:gd name="connsiteY0" fmla="*/ 701552 h 1290719"/>
                <a:gd name="connsiteX1" fmla="*/ 393771 w 1019973"/>
                <a:gd name="connsiteY1" fmla="*/ 752635 h 1290719"/>
                <a:gd name="connsiteX2" fmla="*/ 345667 w 1019973"/>
                <a:gd name="connsiteY2" fmla="*/ 890562 h 1290719"/>
                <a:gd name="connsiteX3" fmla="*/ 395900 w 1019973"/>
                <a:gd name="connsiteY3" fmla="*/ 1025508 h 1290719"/>
                <a:gd name="connsiteX4" fmla="*/ 510839 w 1019973"/>
                <a:gd name="connsiteY4" fmla="*/ 1077870 h 1290719"/>
                <a:gd name="connsiteX5" fmla="*/ 622371 w 1019973"/>
                <a:gd name="connsiteY5" fmla="*/ 1024658 h 1290719"/>
                <a:gd name="connsiteX6" fmla="*/ 671752 w 1019973"/>
                <a:gd name="connsiteY6" fmla="*/ 889710 h 1290719"/>
                <a:gd name="connsiteX7" fmla="*/ 621946 w 1019973"/>
                <a:gd name="connsiteY7" fmla="*/ 754339 h 1290719"/>
                <a:gd name="connsiteX8" fmla="*/ 506582 w 1019973"/>
                <a:gd name="connsiteY8" fmla="*/ 701552 h 1290719"/>
                <a:gd name="connsiteX9" fmla="*/ 97418 w 1019973"/>
                <a:gd name="connsiteY9" fmla="*/ 668220 h 1290719"/>
                <a:gd name="connsiteX10" fmla="*/ 919022 w 1019973"/>
                <a:gd name="connsiteY10" fmla="*/ 668220 h 1290719"/>
                <a:gd name="connsiteX11" fmla="*/ 970167 w 1019973"/>
                <a:gd name="connsiteY11" fmla="*/ 727094 h 1290719"/>
                <a:gd name="connsiteX12" fmla="*/ 1019973 w 1019973"/>
                <a:gd name="connsiteY12" fmla="*/ 904184 h 1290719"/>
                <a:gd name="connsiteX13" fmla="*/ 976978 w 1019973"/>
                <a:gd name="connsiteY13" fmla="*/ 1079147 h 1290719"/>
                <a:gd name="connsiteX14" fmla="*/ 871405 w 1019973"/>
                <a:gd name="connsiteY14" fmla="*/ 1204728 h 1290719"/>
                <a:gd name="connsiteX15" fmla="*/ 715599 w 1019973"/>
                <a:gd name="connsiteY15" fmla="*/ 1269860 h 1290719"/>
                <a:gd name="connsiteX16" fmla="*/ 516798 w 1019973"/>
                <a:gd name="connsiteY16" fmla="*/ 1290719 h 1290719"/>
                <a:gd name="connsiteX17" fmla="*/ 213701 w 1019973"/>
                <a:gd name="connsiteY17" fmla="*/ 1243893 h 1290719"/>
                <a:gd name="connsiteX18" fmla="*/ 54490 w 1019973"/>
                <a:gd name="connsiteY18" fmla="*/ 1105966 h 1290719"/>
                <a:gd name="connsiteX19" fmla="*/ 0 w 1019973"/>
                <a:gd name="connsiteY19" fmla="*/ 902482 h 1290719"/>
                <a:gd name="connsiteX20" fmla="*/ 51084 w 1019973"/>
                <a:gd name="connsiteY20" fmla="*/ 716452 h 1290719"/>
                <a:gd name="connsiteX21" fmla="*/ 506582 w 1019973"/>
                <a:gd name="connsiteY21" fmla="*/ 211147 h 1290719"/>
                <a:gd name="connsiteX22" fmla="*/ 403988 w 1019973"/>
                <a:gd name="connsiteY22" fmla="*/ 250736 h 1290719"/>
                <a:gd name="connsiteX23" fmla="*/ 364398 w 1019973"/>
                <a:gd name="connsiteY23" fmla="*/ 353329 h 1290719"/>
                <a:gd name="connsiteX24" fmla="*/ 404840 w 1019973"/>
                <a:gd name="connsiteY24" fmla="*/ 457625 h 1290719"/>
                <a:gd name="connsiteX25" fmla="*/ 512541 w 1019973"/>
                <a:gd name="connsiteY25" fmla="*/ 497216 h 1290719"/>
                <a:gd name="connsiteX26" fmla="*/ 610452 w 1019973"/>
                <a:gd name="connsiteY26" fmla="*/ 458051 h 1290719"/>
                <a:gd name="connsiteX27" fmla="*/ 648764 w 1019973"/>
                <a:gd name="connsiteY27" fmla="*/ 356736 h 1290719"/>
                <a:gd name="connsiteX28" fmla="*/ 608749 w 1019973"/>
                <a:gd name="connsiteY28" fmla="*/ 251588 h 1290719"/>
                <a:gd name="connsiteX29" fmla="*/ 506582 w 1019973"/>
                <a:gd name="connsiteY29" fmla="*/ 211147 h 1290719"/>
                <a:gd name="connsiteX30" fmla="*/ 489553 w 1019973"/>
                <a:gd name="connsiteY30" fmla="*/ 0 h 1290719"/>
                <a:gd name="connsiteX31" fmla="*/ 859486 w 1019973"/>
                <a:gd name="connsiteY31" fmla="*/ 95356 h 1290719"/>
                <a:gd name="connsiteX32" fmla="*/ 979106 w 1019973"/>
                <a:gd name="connsiteY32" fmla="*/ 335450 h 1290719"/>
                <a:gd name="connsiteX33" fmla="*/ 931429 w 1019973"/>
                <a:gd name="connsiteY33" fmla="*/ 492959 h 1290719"/>
                <a:gd name="connsiteX34" fmla="*/ 819044 w 1019973"/>
                <a:gd name="connsiteY34" fmla="*/ 598533 h 1290719"/>
                <a:gd name="connsiteX35" fmla="*/ 856623 w 1019973"/>
                <a:gd name="connsiteY35" fmla="*/ 622500 h 1290719"/>
                <a:gd name="connsiteX36" fmla="*/ 164509 w 1019973"/>
                <a:gd name="connsiteY36" fmla="*/ 622500 h 1290719"/>
                <a:gd name="connsiteX37" fmla="*/ 208592 w 1019973"/>
                <a:gd name="connsiteY37" fmla="*/ 598533 h 1290719"/>
                <a:gd name="connsiteX38" fmla="*/ 89396 w 1019973"/>
                <a:gd name="connsiteY38" fmla="*/ 501473 h 1290719"/>
                <a:gd name="connsiteX39" fmla="*/ 38313 w 1019973"/>
                <a:gd name="connsiteY39" fmla="*/ 332896 h 1290719"/>
                <a:gd name="connsiteX40" fmla="*/ 185605 w 1019973"/>
                <a:gd name="connsiteY40" fmla="*/ 76625 h 1290719"/>
                <a:gd name="connsiteX41" fmla="*/ 489553 w 1019973"/>
                <a:gd name="connsiteY41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19973" h="1290719">
                  <a:moveTo>
                    <a:pt x="506582" y="701552"/>
                  </a:moveTo>
                  <a:cubicBezTo>
                    <a:pt x="463444" y="701552"/>
                    <a:pt x="425841" y="718580"/>
                    <a:pt x="393771" y="752635"/>
                  </a:cubicBezTo>
                  <a:cubicBezTo>
                    <a:pt x="361702" y="786692"/>
                    <a:pt x="345667" y="832667"/>
                    <a:pt x="345667" y="890562"/>
                  </a:cubicBezTo>
                  <a:cubicBezTo>
                    <a:pt x="345667" y="945619"/>
                    <a:pt x="362412" y="990601"/>
                    <a:pt x="395900" y="1025508"/>
                  </a:cubicBezTo>
                  <a:cubicBezTo>
                    <a:pt x="429388" y="1060416"/>
                    <a:pt x="467701" y="1077870"/>
                    <a:pt x="510839" y="1077870"/>
                  </a:cubicBezTo>
                  <a:cubicBezTo>
                    <a:pt x="552273" y="1077870"/>
                    <a:pt x="589451" y="1060132"/>
                    <a:pt x="622371" y="1024658"/>
                  </a:cubicBezTo>
                  <a:cubicBezTo>
                    <a:pt x="655292" y="989182"/>
                    <a:pt x="671752" y="944200"/>
                    <a:pt x="671752" y="889710"/>
                  </a:cubicBezTo>
                  <a:cubicBezTo>
                    <a:pt x="671752" y="834654"/>
                    <a:pt x="655150" y="789530"/>
                    <a:pt x="621946" y="754339"/>
                  </a:cubicBezTo>
                  <a:cubicBezTo>
                    <a:pt x="588741" y="719147"/>
                    <a:pt x="550287" y="701552"/>
                    <a:pt x="506582" y="701552"/>
                  </a:cubicBezTo>
                  <a:close/>
                  <a:moveTo>
                    <a:pt x="97418" y="668220"/>
                  </a:moveTo>
                  <a:lnTo>
                    <a:pt x="919022" y="668220"/>
                  </a:lnTo>
                  <a:lnTo>
                    <a:pt x="970167" y="727094"/>
                  </a:lnTo>
                  <a:cubicBezTo>
                    <a:pt x="1003371" y="780448"/>
                    <a:pt x="1019973" y="839478"/>
                    <a:pt x="1019973" y="904184"/>
                  </a:cubicBezTo>
                  <a:cubicBezTo>
                    <a:pt x="1019973" y="966620"/>
                    <a:pt x="1005642" y="1024941"/>
                    <a:pt x="976978" y="1079147"/>
                  </a:cubicBezTo>
                  <a:cubicBezTo>
                    <a:pt x="948315" y="1133352"/>
                    <a:pt x="913124" y="1175212"/>
                    <a:pt x="871405" y="1204728"/>
                  </a:cubicBezTo>
                  <a:cubicBezTo>
                    <a:pt x="829686" y="1234243"/>
                    <a:pt x="777752" y="1255953"/>
                    <a:pt x="715599" y="1269860"/>
                  </a:cubicBezTo>
                  <a:cubicBezTo>
                    <a:pt x="653447" y="1283766"/>
                    <a:pt x="587180" y="1290719"/>
                    <a:pt x="516798" y="1290719"/>
                  </a:cubicBezTo>
                  <a:cubicBezTo>
                    <a:pt x="384548" y="1290719"/>
                    <a:pt x="283516" y="1275110"/>
                    <a:pt x="213701" y="1243893"/>
                  </a:cubicBezTo>
                  <a:cubicBezTo>
                    <a:pt x="143887" y="1212674"/>
                    <a:pt x="90815" y="1166699"/>
                    <a:pt x="54490" y="1105966"/>
                  </a:cubicBezTo>
                  <a:cubicBezTo>
                    <a:pt x="18164" y="1045232"/>
                    <a:pt x="0" y="977405"/>
                    <a:pt x="0" y="902482"/>
                  </a:cubicBezTo>
                  <a:cubicBezTo>
                    <a:pt x="0" y="829262"/>
                    <a:pt x="17029" y="767252"/>
                    <a:pt x="51084" y="716452"/>
                  </a:cubicBezTo>
                  <a:close/>
                  <a:moveTo>
                    <a:pt x="506582" y="211147"/>
                  </a:moveTo>
                  <a:cubicBezTo>
                    <a:pt x="464579" y="211147"/>
                    <a:pt x="430381" y="224343"/>
                    <a:pt x="403988" y="250736"/>
                  </a:cubicBezTo>
                  <a:cubicBezTo>
                    <a:pt x="377595" y="277129"/>
                    <a:pt x="364398" y="311327"/>
                    <a:pt x="364398" y="353329"/>
                  </a:cubicBezTo>
                  <a:cubicBezTo>
                    <a:pt x="364398" y="396467"/>
                    <a:pt x="377879" y="431232"/>
                    <a:pt x="404840" y="457625"/>
                  </a:cubicBezTo>
                  <a:cubicBezTo>
                    <a:pt x="431800" y="484019"/>
                    <a:pt x="467701" y="497216"/>
                    <a:pt x="512541" y="497216"/>
                  </a:cubicBezTo>
                  <a:cubicBezTo>
                    <a:pt x="552273" y="497216"/>
                    <a:pt x="584910" y="484161"/>
                    <a:pt x="610452" y="458051"/>
                  </a:cubicBezTo>
                  <a:cubicBezTo>
                    <a:pt x="635994" y="431942"/>
                    <a:pt x="648764" y="398170"/>
                    <a:pt x="648764" y="356736"/>
                  </a:cubicBezTo>
                  <a:cubicBezTo>
                    <a:pt x="648764" y="313598"/>
                    <a:pt x="635426" y="278548"/>
                    <a:pt x="608749" y="251588"/>
                  </a:cubicBezTo>
                  <a:cubicBezTo>
                    <a:pt x="582072" y="224626"/>
                    <a:pt x="548016" y="211147"/>
                    <a:pt x="506582" y="211147"/>
                  </a:cubicBezTo>
                  <a:close/>
                  <a:moveTo>
                    <a:pt x="489553" y="0"/>
                  </a:moveTo>
                  <a:cubicBezTo>
                    <a:pt x="656428" y="0"/>
                    <a:pt x="779738" y="31785"/>
                    <a:pt x="859486" y="95356"/>
                  </a:cubicBezTo>
                  <a:cubicBezTo>
                    <a:pt x="939232" y="158928"/>
                    <a:pt x="979106" y="238959"/>
                    <a:pt x="979106" y="335450"/>
                  </a:cubicBezTo>
                  <a:cubicBezTo>
                    <a:pt x="979106" y="391643"/>
                    <a:pt x="963213" y="444146"/>
                    <a:pt x="931429" y="492959"/>
                  </a:cubicBezTo>
                  <a:cubicBezTo>
                    <a:pt x="907589" y="529285"/>
                    <a:pt x="870127" y="564476"/>
                    <a:pt x="819044" y="598533"/>
                  </a:cubicBezTo>
                  <a:lnTo>
                    <a:pt x="856623" y="622500"/>
                  </a:lnTo>
                  <a:lnTo>
                    <a:pt x="164509" y="622500"/>
                  </a:lnTo>
                  <a:lnTo>
                    <a:pt x="208592" y="598533"/>
                  </a:lnTo>
                  <a:cubicBezTo>
                    <a:pt x="154103" y="569585"/>
                    <a:pt x="114372" y="537231"/>
                    <a:pt x="89396" y="501473"/>
                  </a:cubicBezTo>
                  <a:cubicBezTo>
                    <a:pt x="55341" y="452659"/>
                    <a:pt x="38313" y="396467"/>
                    <a:pt x="38313" y="332896"/>
                  </a:cubicBezTo>
                  <a:cubicBezTo>
                    <a:pt x="38313" y="228459"/>
                    <a:pt x="87410" y="143035"/>
                    <a:pt x="185605" y="76625"/>
                  </a:cubicBezTo>
                  <a:cubicBezTo>
                    <a:pt x="262230" y="25542"/>
                    <a:pt x="363547" y="0"/>
                    <a:pt x="4895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4BE1EB3-201D-4E39-B0DC-C850EE169A26}"/>
                </a:ext>
              </a:extLst>
            </p:cNvPr>
            <p:cNvSpPr/>
            <p:nvPr/>
          </p:nvSpPr>
          <p:spPr>
            <a:xfrm>
              <a:off x="7605550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5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FCCFB46-FEAC-4962-8B54-1BA7FF3CE73B}"/>
              </a:ext>
            </a:extLst>
          </p:cNvPr>
          <p:cNvGrpSpPr/>
          <p:nvPr/>
        </p:nvGrpSpPr>
        <p:grpSpPr>
          <a:xfrm>
            <a:off x="1160287" y="3760478"/>
            <a:ext cx="1515053" cy="2057399"/>
            <a:chOff x="804322" y="3937458"/>
            <a:chExt cx="1515053" cy="2057399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D04B0C3-0F6D-4565-826C-BBF904E9C4ED}"/>
                </a:ext>
              </a:extLst>
            </p:cNvPr>
            <p:cNvSpPr/>
            <p:nvPr/>
          </p:nvSpPr>
          <p:spPr>
            <a:xfrm>
              <a:off x="804322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F719ABB-31C3-4B9E-9CB7-572294E0F211}"/>
                </a:ext>
              </a:extLst>
            </p:cNvPr>
            <p:cNvSpPr/>
            <p:nvPr/>
          </p:nvSpPr>
          <p:spPr>
            <a:xfrm>
              <a:off x="1042921" y="4331440"/>
              <a:ext cx="1037854" cy="1269435"/>
            </a:xfrm>
            <a:custGeom>
              <a:avLst/>
              <a:gdLst>
                <a:gd name="connsiteX0" fmla="*/ 614813 w 1037854"/>
                <a:gd name="connsiteY0" fmla="*/ 657578 h 1269435"/>
                <a:gd name="connsiteX1" fmla="*/ 1010706 w 1037854"/>
                <a:gd name="connsiteY1" fmla="*/ 657578 h 1269435"/>
                <a:gd name="connsiteX2" fmla="*/ 1030564 w 1037854"/>
                <a:gd name="connsiteY2" fmla="*/ 725658 h 1269435"/>
                <a:gd name="connsiteX3" fmla="*/ 1037854 w 1037854"/>
                <a:gd name="connsiteY3" fmla="*/ 807978 h 1269435"/>
                <a:gd name="connsiteX4" fmla="*/ 977830 w 1037854"/>
                <a:gd name="connsiteY4" fmla="*/ 1040410 h 1269435"/>
                <a:gd name="connsiteX5" fmla="*/ 807551 w 1037854"/>
                <a:gd name="connsiteY5" fmla="*/ 1210688 h 1269435"/>
                <a:gd name="connsiteX6" fmla="*/ 525313 w 1037854"/>
                <a:gd name="connsiteY6" fmla="*/ 1269435 h 1269435"/>
                <a:gd name="connsiteX7" fmla="*/ 313740 w 1037854"/>
                <a:gd name="connsiteY7" fmla="*/ 1246021 h 1269435"/>
                <a:gd name="connsiteX8" fmla="*/ 163894 w 1037854"/>
                <a:gd name="connsiteY8" fmla="*/ 1176207 h 1269435"/>
                <a:gd name="connsiteX9" fmla="*/ 63855 w 1037854"/>
                <a:gd name="connsiteY9" fmla="*/ 1071060 h 1269435"/>
                <a:gd name="connsiteX10" fmla="*/ 0 w 1037854"/>
                <a:gd name="connsiteY10" fmla="*/ 924619 h 1269435"/>
                <a:gd name="connsiteX11" fmla="*/ 350776 w 1037854"/>
                <a:gd name="connsiteY11" fmla="*/ 886306 h 1269435"/>
                <a:gd name="connsiteX12" fmla="*/ 410374 w 1037854"/>
                <a:gd name="connsiteY12" fmla="*/ 1014441 h 1269435"/>
                <a:gd name="connsiteX13" fmla="*/ 521908 w 1037854"/>
                <a:gd name="connsiteY13" fmla="*/ 1058289 h 1269435"/>
                <a:gd name="connsiteX14" fmla="*/ 641528 w 1037854"/>
                <a:gd name="connsiteY14" fmla="*/ 1003374 h 1269435"/>
                <a:gd name="connsiteX15" fmla="*/ 688781 w 1037854"/>
                <a:gd name="connsiteY15" fmla="*/ 839480 h 1269435"/>
                <a:gd name="connsiteX16" fmla="*/ 641103 w 1037854"/>
                <a:gd name="connsiteY16" fmla="*/ 676011 h 1269435"/>
                <a:gd name="connsiteX17" fmla="*/ 47305 w 1037854"/>
                <a:gd name="connsiteY17" fmla="*/ 657577 h 1269435"/>
                <a:gd name="connsiteX18" fmla="*/ 404342 w 1037854"/>
                <a:gd name="connsiteY18" fmla="*/ 657577 h 1269435"/>
                <a:gd name="connsiteX19" fmla="*/ 380575 w 1037854"/>
                <a:gd name="connsiteY19" fmla="*/ 673882 h 1269435"/>
                <a:gd name="connsiteX20" fmla="*/ 340559 w 1037854"/>
                <a:gd name="connsiteY20" fmla="*/ 713471 h 1269435"/>
                <a:gd name="connsiteX21" fmla="*/ 45124 w 1037854"/>
                <a:gd name="connsiteY21" fmla="*/ 670902 h 1269435"/>
                <a:gd name="connsiteX22" fmla="*/ 154955 w 1037854"/>
                <a:gd name="connsiteY22" fmla="*/ 0 h 1269435"/>
                <a:gd name="connsiteX23" fmla="*/ 978256 w 1037854"/>
                <a:gd name="connsiteY23" fmla="*/ 0 h 1269435"/>
                <a:gd name="connsiteX24" fmla="*/ 978256 w 1037854"/>
                <a:gd name="connsiteY24" fmla="*/ 276704 h 1269435"/>
                <a:gd name="connsiteX25" fmla="*/ 420591 w 1037854"/>
                <a:gd name="connsiteY25" fmla="*/ 276704 h 1269435"/>
                <a:gd name="connsiteX26" fmla="*/ 390792 w 1037854"/>
                <a:gd name="connsiteY26" fmla="*/ 464012 h 1269435"/>
                <a:gd name="connsiteX27" fmla="*/ 505305 w 1037854"/>
                <a:gd name="connsiteY27" fmla="*/ 423145 h 1269435"/>
                <a:gd name="connsiteX28" fmla="*/ 617263 w 1037854"/>
                <a:gd name="connsiteY28" fmla="*/ 409522 h 1269435"/>
                <a:gd name="connsiteX29" fmla="*/ 921213 w 1037854"/>
                <a:gd name="connsiteY29" fmla="*/ 522758 h 1269435"/>
                <a:gd name="connsiteX30" fmla="*/ 972243 w 1037854"/>
                <a:gd name="connsiteY30" fmla="*/ 583048 h 1269435"/>
                <a:gd name="connsiteX31" fmla="*/ 987770 w 1037854"/>
                <a:gd name="connsiteY31" fmla="*/ 611858 h 1269435"/>
                <a:gd name="connsiteX32" fmla="*/ 54790 w 1037854"/>
                <a:gd name="connsiteY32" fmla="*/ 611858 h 126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37854" h="1269435">
                  <a:moveTo>
                    <a:pt x="614813" y="657578"/>
                  </a:moveTo>
                  <a:lnTo>
                    <a:pt x="1010706" y="657578"/>
                  </a:lnTo>
                  <a:lnTo>
                    <a:pt x="1030564" y="725658"/>
                  </a:lnTo>
                  <a:cubicBezTo>
                    <a:pt x="1035424" y="751874"/>
                    <a:pt x="1037854" y="779314"/>
                    <a:pt x="1037854" y="807978"/>
                  </a:cubicBezTo>
                  <a:cubicBezTo>
                    <a:pt x="1037854" y="888576"/>
                    <a:pt x="1017847" y="966054"/>
                    <a:pt x="977830" y="1040410"/>
                  </a:cubicBezTo>
                  <a:cubicBezTo>
                    <a:pt x="937815" y="1114765"/>
                    <a:pt x="881055" y="1171525"/>
                    <a:pt x="807551" y="1210688"/>
                  </a:cubicBezTo>
                  <a:cubicBezTo>
                    <a:pt x="734047" y="1249852"/>
                    <a:pt x="639968" y="1269435"/>
                    <a:pt x="525313" y="1269435"/>
                  </a:cubicBezTo>
                  <a:cubicBezTo>
                    <a:pt x="443012" y="1269435"/>
                    <a:pt x="372487" y="1261631"/>
                    <a:pt x="313740" y="1246021"/>
                  </a:cubicBezTo>
                  <a:cubicBezTo>
                    <a:pt x="254994" y="1230412"/>
                    <a:pt x="205046" y="1207142"/>
                    <a:pt x="163894" y="1176207"/>
                  </a:cubicBezTo>
                  <a:cubicBezTo>
                    <a:pt x="122743" y="1145273"/>
                    <a:pt x="89398" y="1110223"/>
                    <a:pt x="63855" y="1071060"/>
                  </a:cubicBezTo>
                  <a:cubicBezTo>
                    <a:pt x="38314" y="1031895"/>
                    <a:pt x="17028" y="983081"/>
                    <a:pt x="0" y="924619"/>
                  </a:cubicBezTo>
                  <a:lnTo>
                    <a:pt x="350776" y="886306"/>
                  </a:lnTo>
                  <a:cubicBezTo>
                    <a:pt x="359290" y="942498"/>
                    <a:pt x="379157" y="985210"/>
                    <a:pt x="410374" y="1014441"/>
                  </a:cubicBezTo>
                  <a:cubicBezTo>
                    <a:pt x="441593" y="1043672"/>
                    <a:pt x="478770" y="1058289"/>
                    <a:pt x="521908" y="1058289"/>
                  </a:cubicBezTo>
                  <a:cubicBezTo>
                    <a:pt x="570153" y="1058289"/>
                    <a:pt x="610027" y="1039984"/>
                    <a:pt x="641528" y="1003374"/>
                  </a:cubicBezTo>
                  <a:cubicBezTo>
                    <a:pt x="673030" y="966764"/>
                    <a:pt x="688781" y="912133"/>
                    <a:pt x="688781" y="839480"/>
                  </a:cubicBezTo>
                  <a:cubicBezTo>
                    <a:pt x="688781" y="765124"/>
                    <a:pt x="672888" y="710634"/>
                    <a:pt x="641103" y="676011"/>
                  </a:cubicBezTo>
                  <a:close/>
                  <a:moveTo>
                    <a:pt x="47305" y="657577"/>
                  </a:moveTo>
                  <a:lnTo>
                    <a:pt x="404342" y="657577"/>
                  </a:lnTo>
                  <a:lnTo>
                    <a:pt x="380575" y="673882"/>
                  </a:lnTo>
                  <a:cubicBezTo>
                    <a:pt x="367804" y="684666"/>
                    <a:pt x="354465" y="697863"/>
                    <a:pt x="340559" y="713471"/>
                  </a:cubicBezTo>
                  <a:lnTo>
                    <a:pt x="45124" y="670902"/>
                  </a:lnTo>
                  <a:close/>
                  <a:moveTo>
                    <a:pt x="154955" y="0"/>
                  </a:moveTo>
                  <a:lnTo>
                    <a:pt x="978256" y="0"/>
                  </a:lnTo>
                  <a:lnTo>
                    <a:pt x="978256" y="276704"/>
                  </a:lnTo>
                  <a:lnTo>
                    <a:pt x="420591" y="276704"/>
                  </a:lnTo>
                  <a:lnTo>
                    <a:pt x="390792" y="464012"/>
                  </a:lnTo>
                  <a:cubicBezTo>
                    <a:pt x="429388" y="445849"/>
                    <a:pt x="467560" y="432227"/>
                    <a:pt x="505305" y="423145"/>
                  </a:cubicBezTo>
                  <a:cubicBezTo>
                    <a:pt x="543051" y="414064"/>
                    <a:pt x="580370" y="409522"/>
                    <a:pt x="617263" y="409522"/>
                  </a:cubicBezTo>
                  <a:cubicBezTo>
                    <a:pt x="742135" y="409522"/>
                    <a:pt x="843451" y="447268"/>
                    <a:pt x="921213" y="522758"/>
                  </a:cubicBezTo>
                  <a:cubicBezTo>
                    <a:pt x="940653" y="541631"/>
                    <a:pt x="957663" y="561728"/>
                    <a:pt x="972243" y="583048"/>
                  </a:cubicBezTo>
                  <a:lnTo>
                    <a:pt x="987770" y="611858"/>
                  </a:lnTo>
                  <a:lnTo>
                    <a:pt x="54790" y="6118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8BA76EF-8E86-4351-9F32-F250C347C200}"/>
                </a:ext>
              </a:extLst>
            </p:cNvPr>
            <p:cNvSpPr/>
            <p:nvPr/>
          </p:nvSpPr>
          <p:spPr>
            <a:xfrm>
              <a:off x="804322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2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92A7433-7A61-4588-8454-10033459BAE3}"/>
              </a:ext>
            </a:extLst>
          </p:cNvPr>
          <p:cNvGrpSpPr/>
          <p:nvPr/>
        </p:nvGrpSpPr>
        <p:grpSpPr>
          <a:xfrm>
            <a:off x="5338473" y="3760478"/>
            <a:ext cx="1515053" cy="2057399"/>
            <a:chOff x="5338474" y="3937458"/>
            <a:chExt cx="1515053" cy="2057399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E44D544-D81D-47F8-81BD-5C16A685A163}"/>
                </a:ext>
              </a:extLst>
            </p:cNvPr>
            <p:cNvSpPr/>
            <p:nvPr/>
          </p:nvSpPr>
          <p:spPr>
            <a:xfrm>
              <a:off x="5338474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0B85D82-BECC-4550-B848-47735F01AA05}"/>
                </a:ext>
              </a:extLst>
            </p:cNvPr>
            <p:cNvSpPr/>
            <p:nvPr/>
          </p:nvSpPr>
          <p:spPr>
            <a:xfrm>
              <a:off x="5589845" y="4342084"/>
              <a:ext cx="1012311" cy="1248147"/>
            </a:xfrm>
            <a:custGeom>
              <a:avLst/>
              <a:gdLst>
                <a:gd name="connsiteX0" fmla="*/ 381176 w 1012311"/>
                <a:gd name="connsiteY0" fmla="*/ 646933 h 1248147"/>
                <a:gd name="connsiteX1" fmla="*/ 708375 w 1012311"/>
                <a:gd name="connsiteY1" fmla="*/ 646933 h 1248147"/>
                <a:gd name="connsiteX2" fmla="*/ 695805 w 1012311"/>
                <a:gd name="connsiteY2" fmla="*/ 670261 h 1248147"/>
                <a:gd name="connsiteX3" fmla="*/ 622371 w 1012311"/>
                <a:gd name="connsiteY3" fmla="*/ 867573 h 1248147"/>
                <a:gd name="connsiteX4" fmla="*/ 555963 w 1012311"/>
                <a:gd name="connsiteY4" fmla="*/ 1248147 h 1248147"/>
                <a:gd name="connsiteX5" fmla="*/ 210296 w 1012311"/>
                <a:gd name="connsiteY5" fmla="*/ 1248147 h 1248147"/>
                <a:gd name="connsiteX6" fmla="*/ 338857 w 1012311"/>
                <a:gd name="connsiteY6" fmla="*/ 735606 h 1248147"/>
                <a:gd name="connsiteX7" fmla="*/ 0 w 1012311"/>
                <a:gd name="connsiteY7" fmla="*/ 0 h 1248147"/>
                <a:gd name="connsiteX8" fmla="*/ 1012311 w 1012311"/>
                <a:gd name="connsiteY8" fmla="*/ 0 h 1248147"/>
                <a:gd name="connsiteX9" fmla="*/ 1012311 w 1012311"/>
                <a:gd name="connsiteY9" fmla="*/ 234135 h 1248147"/>
                <a:gd name="connsiteX10" fmla="*/ 791800 w 1012311"/>
                <a:gd name="connsiteY10" fmla="*/ 492108 h 1248147"/>
                <a:gd name="connsiteX11" fmla="*/ 733010 w 1012311"/>
                <a:gd name="connsiteY11" fmla="*/ 601215 h 1248147"/>
                <a:gd name="connsiteX12" fmla="*/ 405952 w 1012311"/>
                <a:gd name="connsiteY12" fmla="*/ 601215 h 1248147"/>
                <a:gd name="connsiteX13" fmla="*/ 452092 w 1012311"/>
                <a:gd name="connsiteY13" fmla="*/ 521481 h 1248147"/>
                <a:gd name="connsiteX14" fmla="*/ 616411 w 1012311"/>
                <a:gd name="connsiteY14" fmla="*/ 292881 h 1248147"/>
                <a:gd name="connsiteX15" fmla="*/ 0 w 1012311"/>
                <a:gd name="connsiteY15" fmla="*/ 292881 h 124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12311" h="1248147">
                  <a:moveTo>
                    <a:pt x="381176" y="646933"/>
                  </a:moveTo>
                  <a:lnTo>
                    <a:pt x="708375" y="646933"/>
                  </a:lnTo>
                  <a:lnTo>
                    <a:pt x="695805" y="670261"/>
                  </a:lnTo>
                  <a:cubicBezTo>
                    <a:pt x="667567" y="732839"/>
                    <a:pt x="643089" y="798610"/>
                    <a:pt x="622371" y="867573"/>
                  </a:cubicBezTo>
                  <a:cubicBezTo>
                    <a:pt x="589451" y="974850"/>
                    <a:pt x="567315" y="1101708"/>
                    <a:pt x="555963" y="1248147"/>
                  </a:cubicBezTo>
                  <a:lnTo>
                    <a:pt x="210296" y="1248147"/>
                  </a:lnTo>
                  <a:cubicBezTo>
                    <a:pt x="237540" y="1044379"/>
                    <a:pt x="280394" y="873533"/>
                    <a:pt x="338857" y="735606"/>
                  </a:cubicBezTo>
                  <a:close/>
                  <a:moveTo>
                    <a:pt x="0" y="0"/>
                  </a:moveTo>
                  <a:lnTo>
                    <a:pt x="1012311" y="0"/>
                  </a:lnTo>
                  <a:lnTo>
                    <a:pt x="1012311" y="234135"/>
                  </a:lnTo>
                  <a:cubicBezTo>
                    <a:pt x="924334" y="313599"/>
                    <a:pt x="850829" y="399590"/>
                    <a:pt x="791800" y="492108"/>
                  </a:cubicBezTo>
                  <a:lnTo>
                    <a:pt x="733010" y="601215"/>
                  </a:lnTo>
                  <a:lnTo>
                    <a:pt x="405952" y="601215"/>
                  </a:lnTo>
                  <a:lnTo>
                    <a:pt x="452092" y="521481"/>
                  </a:lnTo>
                  <a:cubicBezTo>
                    <a:pt x="498351" y="447693"/>
                    <a:pt x="553124" y="371493"/>
                    <a:pt x="616411" y="292881"/>
                  </a:cubicBezTo>
                  <a:lnTo>
                    <a:pt x="0" y="2928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EF025B8-754E-4D4E-9C77-3F01E5B0ECF9}"/>
                </a:ext>
              </a:extLst>
            </p:cNvPr>
            <p:cNvSpPr/>
            <p:nvPr/>
          </p:nvSpPr>
          <p:spPr>
            <a:xfrm>
              <a:off x="5338474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chemeClr val="accent4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081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Clock – Slide Template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F7A2423-7E1F-4E54-B66E-8FD4D7650BCA}"/>
              </a:ext>
            </a:extLst>
          </p:cNvPr>
          <p:cNvSpPr/>
          <p:nvPr/>
        </p:nvSpPr>
        <p:spPr>
          <a:xfrm>
            <a:off x="3666859" y="2148730"/>
            <a:ext cx="1885562" cy="2560540"/>
          </a:xfrm>
          <a:custGeom>
            <a:avLst/>
            <a:gdLst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1266720 w 1515053"/>
              <a:gd name="connsiteY20" fmla="*/ 1005841 h 2057399"/>
              <a:gd name="connsiteX21" fmla="*/ 1261957 w 1515053"/>
              <a:gd name="connsiteY21" fmla="*/ 924741 h 2057399"/>
              <a:gd name="connsiteX22" fmla="*/ 252351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1261957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248404 w 1515053"/>
              <a:gd name="connsiteY22" fmla="*/ 1005841 h 2057399"/>
              <a:gd name="connsiteX23" fmla="*/ 82055 w 1515053"/>
              <a:gd name="connsiteY23" fmla="*/ 1005841 h 2057399"/>
              <a:gd name="connsiteX24" fmla="*/ 82055 w 1515053"/>
              <a:gd name="connsiteY24" fmla="*/ 947397 h 2057399"/>
              <a:gd name="connsiteX25" fmla="*/ 0 w 1515053"/>
              <a:gd name="connsiteY25" fmla="*/ 947397 h 2057399"/>
              <a:gd name="connsiteX26" fmla="*/ 0 w 1515053"/>
              <a:gd name="connsiteY26" fmla="*/ 128886 h 2057399"/>
              <a:gd name="connsiteX27" fmla="*/ 128886 w 1515053"/>
              <a:gd name="connsiteY27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248404 w 1515053"/>
              <a:gd name="connsiteY21" fmla="*/ 1005841 h 2057399"/>
              <a:gd name="connsiteX22" fmla="*/ 82055 w 1515053"/>
              <a:gd name="connsiteY22" fmla="*/ 1005841 h 2057399"/>
              <a:gd name="connsiteX23" fmla="*/ 82055 w 1515053"/>
              <a:gd name="connsiteY23" fmla="*/ 947397 h 2057399"/>
              <a:gd name="connsiteX24" fmla="*/ 0 w 1515053"/>
              <a:gd name="connsiteY24" fmla="*/ 947397 h 2057399"/>
              <a:gd name="connsiteX25" fmla="*/ 0 w 1515053"/>
              <a:gd name="connsiteY25" fmla="*/ 128886 h 2057399"/>
              <a:gd name="connsiteX26" fmla="*/ 128886 w 1515053"/>
              <a:gd name="connsiteY26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82055 w 1515053"/>
              <a:gd name="connsiteY21" fmla="*/ 1005841 h 2057399"/>
              <a:gd name="connsiteX22" fmla="*/ 82055 w 1515053"/>
              <a:gd name="connsiteY22" fmla="*/ 947397 h 2057399"/>
              <a:gd name="connsiteX23" fmla="*/ 0 w 1515053"/>
              <a:gd name="connsiteY23" fmla="*/ 947397 h 2057399"/>
              <a:gd name="connsiteX24" fmla="*/ 0 w 1515053"/>
              <a:gd name="connsiteY24" fmla="*/ 128886 h 2057399"/>
              <a:gd name="connsiteX25" fmla="*/ 128886 w 1515053"/>
              <a:gd name="connsiteY25" fmla="*/ 0 h 2057399"/>
              <a:gd name="connsiteX0" fmla="*/ 82055 w 1515053"/>
              <a:gd name="connsiteY0" fmla="*/ 1051559 h 2057399"/>
              <a:gd name="connsiteX1" fmla="*/ 251499 w 1515053"/>
              <a:gd name="connsiteY1" fmla="*/ 1110885 h 2057399"/>
              <a:gd name="connsiteX2" fmla="*/ 1263363 w 1515053"/>
              <a:gd name="connsiteY2" fmla="*/ 1110885 h 2057399"/>
              <a:gd name="connsiteX3" fmla="*/ 1266052 w 1515053"/>
              <a:gd name="connsiteY3" fmla="*/ 1051559 h 2057399"/>
              <a:gd name="connsiteX4" fmla="*/ 1432997 w 1515053"/>
              <a:gd name="connsiteY4" fmla="*/ 1051559 h 2057399"/>
              <a:gd name="connsiteX5" fmla="*/ 1432997 w 1515053"/>
              <a:gd name="connsiteY5" fmla="*/ 1112383 h 2057399"/>
              <a:gd name="connsiteX6" fmla="*/ 1515053 w 1515053"/>
              <a:gd name="connsiteY6" fmla="*/ 1112383 h 2057399"/>
              <a:gd name="connsiteX7" fmla="*/ 1515053 w 1515053"/>
              <a:gd name="connsiteY7" fmla="*/ 1928513 h 2057399"/>
              <a:gd name="connsiteX8" fmla="*/ 1386167 w 1515053"/>
              <a:gd name="connsiteY8" fmla="*/ 2057399 h 2057399"/>
              <a:gd name="connsiteX9" fmla="*/ 128886 w 1515053"/>
              <a:gd name="connsiteY9" fmla="*/ 2057399 h 2057399"/>
              <a:gd name="connsiteX10" fmla="*/ 0 w 1515053"/>
              <a:gd name="connsiteY10" fmla="*/ 1928513 h 2057399"/>
              <a:gd name="connsiteX11" fmla="*/ 0 w 1515053"/>
              <a:gd name="connsiteY11" fmla="*/ 1110002 h 2057399"/>
              <a:gd name="connsiteX12" fmla="*/ 82055 w 1515053"/>
              <a:gd name="connsiteY12" fmla="*/ 1110002 h 2057399"/>
              <a:gd name="connsiteX13" fmla="*/ 82055 w 1515053"/>
              <a:gd name="connsiteY13" fmla="*/ 1051559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82055 w 1515053"/>
              <a:gd name="connsiteY20" fmla="*/ 1005841 h 2057399"/>
              <a:gd name="connsiteX21" fmla="*/ 82055 w 1515053"/>
              <a:gd name="connsiteY21" fmla="*/ 947397 h 2057399"/>
              <a:gd name="connsiteX22" fmla="*/ 0 w 1515053"/>
              <a:gd name="connsiteY22" fmla="*/ 947397 h 2057399"/>
              <a:gd name="connsiteX23" fmla="*/ 0 w 1515053"/>
              <a:gd name="connsiteY23" fmla="*/ 128886 h 2057399"/>
              <a:gd name="connsiteX24" fmla="*/ 128886 w 1515053"/>
              <a:gd name="connsiteY24" fmla="*/ 0 h 2057399"/>
              <a:gd name="connsiteX0" fmla="*/ 82055 w 1515053"/>
              <a:gd name="connsiteY0" fmla="*/ 1051559 h 2057399"/>
              <a:gd name="connsiteX1" fmla="*/ 1263363 w 1515053"/>
              <a:gd name="connsiteY1" fmla="*/ 1110885 h 2057399"/>
              <a:gd name="connsiteX2" fmla="*/ 1266052 w 1515053"/>
              <a:gd name="connsiteY2" fmla="*/ 1051559 h 2057399"/>
              <a:gd name="connsiteX3" fmla="*/ 1432997 w 1515053"/>
              <a:gd name="connsiteY3" fmla="*/ 1051559 h 2057399"/>
              <a:gd name="connsiteX4" fmla="*/ 1432997 w 1515053"/>
              <a:gd name="connsiteY4" fmla="*/ 1112383 h 2057399"/>
              <a:gd name="connsiteX5" fmla="*/ 1515053 w 1515053"/>
              <a:gd name="connsiteY5" fmla="*/ 1112383 h 2057399"/>
              <a:gd name="connsiteX6" fmla="*/ 1515053 w 1515053"/>
              <a:gd name="connsiteY6" fmla="*/ 1928513 h 2057399"/>
              <a:gd name="connsiteX7" fmla="*/ 1386167 w 1515053"/>
              <a:gd name="connsiteY7" fmla="*/ 2057399 h 2057399"/>
              <a:gd name="connsiteX8" fmla="*/ 128886 w 1515053"/>
              <a:gd name="connsiteY8" fmla="*/ 2057399 h 2057399"/>
              <a:gd name="connsiteX9" fmla="*/ 0 w 1515053"/>
              <a:gd name="connsiteY9" fmla="*/ 1928513 h 2057399"/>
              <a:gd name="connsiteX10" fmla="*/ 0 w 1515053"/>
              <a:gd name="connsiteY10" fmla="*/ 1110002 h 2057399"/>
              <a:gd name="connsiteX11" fmla="*/ 82055 w 1515053"/>
              <a:gd name="connsiteY11" fmla="*/ 1110002 h 2057399"/>
              <a:gd name="connsiteX12" fmla="*/ 82055 w 1515053"/>
              <a:gd name="connsiteY12" fmla="*/ 1051559 h 2057399"/>
              <a:gd name="connsiteX13" fmla="*/ 128886 w 1515053"/>
              <a:gd name="connsiteY13" fmla="*/ 0 h 2057399"/>
              <a:gd name="connsiteX14" fmla="*/ 1386167 w 1515053"/>
              <a:gd name="connsiteY14" fmla="*/ 0 h 2057399"/>
              <a:gd name="connsiteX15" fmla="*/ 1515053 w 1515053"/>
              <a:gd name="connsiteY15" fmla="*/ 128886 h 2057399"/>
              <a:gd name="connsiteX16" fmla="*/ 1515053 w 1515053"/>
              <a:gd name="connsiteY16" fmla="*/ 949778 h 2057399"/>
              <a:gd name="connsiteX17" fmla="*/ 1432997 w 1515053"/>
              <a:gd name="connsiteY17" fmla="*/ 949778 h 2057399"/>
              <a:gd name="connsiteX18" fmla="*/ 1432997 w 1515053"/>
              <a:gd name="connsiteY18" fmla="*/ 1005841 h 2057399"/>
              <a:gd name="connsiteX19" fmla="*/ 82055 w 1515053"/>
              <a:gd name="connsiteY19" fmla="*/ 1005841 h 2057399"/>
              <a:gd name="connsiteX20" fmla="*/ 82055 w 1515053"/>
              <a:gd name="connsiteY20" fmla="*/ 947397 h 2057399"/>
              <a:gd name="connsiteX21" fmla="*/ 0 w 1515053"/>
              <a:gd name="connsiteY21" fmla="*/ 947397 h 2057399"/>
              <a:gd name="connsiteX22" fmla="*/ 0 w 1515053"/>
              <a:gd name="connsiteY22" fmla="*/ 128886 h 2057399"/>
              <a:gd name="connsiteX23" fmla="*/ 128886 w 1515053"/>
              <a:gd name="connsiteY23" fmla="*/ 0 h 2057399"/>
              <a:gd name="connsiteX0" fmla="*/ 82055 w 1515053"/>
              <a:gd name="connsiteY0" fmla="*/ 1051559 h 2057399"/>
              <a:gd name="connsiteX1" fmla="*/ 1266052 w 1515053"/>
              <a:gd name="connsiteY1" fmla="*/ 1051559 h 2057399"/>
              <a:gd name="connsiteX2" fmla="*/ 1432997 w 1515053"/>
              <a:gd name="connsiteY2" fmla="*/ 1051559 h 2057399"/>
              <a:gd name="connsiteX3" fmla="*/ 1432997 w 1515053"/>
              <a:gd name="connsiteY3" fmla="*/ 1112383 h 2057399"/>
              <a:gd name="connsiteX4" fmla="*/ 1515053 w 1515053"/>
              <a:gd name="connsiteY4" fmla="*/ 1112383 h 2057399"/>
              <a:gd name="connsiteX5" fmla="*/ 1515053 w 1515053"/>
              <a:gd name="connsiteY5" fmla="*/ 1928513 h 2057399"/>
              <a:gd name="connsiteX6" fmla="*/ 1386167 w 1515053"/>
              <a:gd name="connsiteY6" fmla="*/ 2057399 h 2057399"/>
              <a:gd name="connsiteX7" fmla="*/ 128886 w 1515053"/>
              <a:gd name="connsiteY7" fmla="*/ 2057399 h 2057399"/>
              <a:gd name="connsiteX8" fmla="*/ 0 w 1515053"/>
              <a:gd name="connsiteY8" fmla="*/ 1928513 h 2057399"/>
              <a:gd name="connsiteX9" fmla="*/ 0 w 1515053"/>
              <a:gd name="connsiteY9" fmla="*/ 1110002 h 2057399"/>
              <a:gd name="connsiteX10" fmla="*/ 82055 w 1515053"/>
              <a:gd name="connsiteY10" fmla="*/ 1110002 h 2057399"/>
              <a:gd name="connsiteX11" fmla="*/ 82055 w 1515053"/>
              <a:gd name="connsiteY11" fmla="*/ 1051559 h 2057399"/>
              <a:gd name="connsiteX12" fmla="*/ 128886 w 1515053"/>
              <a:gd name="connsiteY12" fmla="*/ 0 h 2057399"/>
              <a:gd name="connsiteX13" fmla="*/ 1386167 w 1515053"/>
              <a:gd name="connsiteY13" fmla="*/ 0 h 2057399"/>
              <a:gd name="connsiteX14" fmla="*/ 1515053 w 1515053"/>
              <a:gd name="connsiteY14" fmla="*/ 128886 h 2057399"/>
              <a:gd name="connsiteX15" fmla="*/ 1515053 w 1515053"/>
              <a:gd name="connsiteY15" fmla="*/ 949778 h 2057399"/>
              <a:gd name="connsiteX16" fmla="*/ 1432997 w 1515053"/>
              <a:gd name="connsiteY16" fmla="*/ 949778 h 2057399"/>
              <a:gd name="connsiteX17" fmla="*/ 1432997 w 1515053"/>
              <a:gd name="connsiteY17" fmla="*/ 1005841 h 2057399"/>
              <a:gd name="connsiteX18" fmla="*/ 82055 w 1515053"/>
              <a:gd name="connsiteY18" fmla="*/ 1005841 h 2057399"/>
              <a:gd name="connsiteX19" fmla="*/ 82055 w 1515053"/>
              <a:gd name="connsiteY19" fmla="*/ 947397 h 2057399"/>
              <a:gd name="connsiteX20" fmla="*/ 0 w 1515053"/>
              <a:gd name="connsiteY20" fmla="*/ 947397 h 2057399"/>
              <a:gd name="connsiteX21" fmla="*/ 0 w 1515053"/>
              <a:gd name="connsiteY21" fmla="*/ 128886 h 2057399"/>
              <a:gd name="connsiteX22" fmla="*/ 128886 w 1515053"/>
              <a:gd name="connsiteY22" fmla="*/ 0 h 2057399"/>
              <a:gd name="connsiteX0" fmla="*/ 82055 w 1515053"/>
              <a:gd name="connsiteY0" fmla="*/ 1051559 h 2057399"/>
              <a:gd name="connsiteX1" fmla="*/ 1432997 w 1515053"/>
              <a:gd name="connsiteY1" fmla="*/ 1051559 h 2057399"/>
              <a:gd name="connsiteX2" fmla="*/ 1432997 w 1515053"/>
              <a:gd name="connsiteY2" fmla="*/ 1112383 h 2057399"/>
              <a:gd name="connsiteX3" fmla="*/ 1515053 w 1515053"/>
              <a:gd name="connsiteY3" fmla="*/ 1112383 h 2057399"/>
              <a:gd name="connsiteX4" fmla="*/ 1515053 w 1515053"/>
              <a:gd name="connsiteY4" fmla="*/ 1928513 h 2057399"/>
              <a:gd name="connsiteX5" fmla="*/ 1386167 w 1515053"/>
              <a:gd name="connsiteY5" fmla="*/ 2057399 h 2057399"/>
              <a:gd name="connsiteX6" fmla="*/ 128886 w 1515053"/>
              <a:gd name="connsiteY6" fmla="*/ 2057399 h 2057399"/>
              <a:gd name="connsiteX7" fmla="*/ 0 w 1515053"/>
              <a:gd name="connsiteY7" fmla="*/ 1928513 h 2057399"/>
              <a:gd name="connsiteX8" fmla="*/ 0 w 1515053"/>
              <a:gd name="connsiteY8" fmla="*/ 1110002 h 2057399"/>
              <a:gd name="connsiteX9" fmla="*/ 82055 w 1515053"/>
              <a:gd name="connsiteY9" fmla="*/ 1110002 h 2057399"/>
              <a:gd name="connsiteX10" fmla="*/ 82055 w 1515053"/>
              <a:gd name="connsiteY10" fmla="*/ 1051559 h 2057399"/>
              <a:gd name="connsiteX11" fmla="*/ 128886 w 1515053"/>
              <a:gd name="connsiteY11" fmla="*/ 0 h 2057399"/>
              <a:gd name="connsiteX12" fmla="*/ 1386167 w 1515053"/>
              <a:gd name="connsiteY12" fmla="*/ 0 h 2057399"/>
              <a:gd name="connsiteX13" fmla="*/ 1515053 w 1515053"/>
              <a:gd name="connsiteY13" fmla="*/ 128886 h 2057399"/>
              <a:gd name="connsiteX14" fmla="*/ 1515053 w 1515053"/>
              <a:gd name="connsiteY14" fmla="*/ 949778 h 2057399"/>
              <a:gd name="connsiteX15" fmla="*/ 1432997 w 1515053"/>
              <a:gd name="connsiteY15" fmla="*/ 949778 h 2057399"/>
              <a:gd name="connsiteX16" fmla="*/ 1432997 w 1515053"/>
              <a:gd name="connsiteY16" fmla="*/ 1005841 h 2057399"/>
              <a:gd name="connsiteX17" fmla="*/ 82055 w 1515053"/>
              <a:gd name="connsiteY17" fmla="*/ 1005841 h 2057399"/>
              <a:gd name="connsiteX18" fmla="*/ 82055 w 1515053"/>
              <a:gd name="connsiteY18" fmla="*/ 947397 h 2057399"/>
              <a:gd name="connsiteX19" fmla="*/ 0 w 1515053"/>
              <a:gd name="connsiteY19" fmla="*/ 947397 h 2057399"/>
              <a:gd name="connsiteX20" fmla="*/ 0 w 1515053"/>
              <a:gd name="connsiteY20" fmla="*/ 128886 h 2057399"/>
              <a:gd name="connsiteX21" fmla="*/ 128886 w 1515053"/>
              <a:gd name="connsiteY21" fmla="*/ 0 h 205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5053" h="2057399">
                <a:moveTo>
                  <a:pt x="82055" y="1051559"/>
                </a:moveTo>
                <a:lnTo>
                  <a:pt x="1432997" y="1051559"/>
                </a:lnTo>
                <a:lnTo>
                  <a:pt x="1432997" y="1112383"/>
                </a:lnTo>
                <a:lnTo>
                  <a:pt x="1515053" y="1112383"/>
                </a:lnTo>
                <a:lnTo>
                  <a:pt x="1515053" y="1928513"/>
                </a:lnTo>
                <a:cubicBezTo>
                  <a:pt x="1515053" y="1999695"/>
                  <a:pt x="1457349" y="2057399"/>
                  <a:pt x="1386167" y="2057399"/>
                </a:cubicBezTo>
                <a:lnTo>
                  <a:pt x="128886" y="2057399"/>
                </a:lnTo>
                <a:cubicBezTo>
                  <a:pt x="57704" y="2057399"/>
                  <a:pt x="0" y="1999695"/>
                  <a:pt x="0" y="1928513"/>
                </a:cubicBezTo>
                <a:lnTo>
                  <a:pt x="0" y="1110002"/>
                </a:lnTo>
                <a:lnTo>
                  <a:pt x="82055" y="1110002"/>
                </a:lnTo>
                <a:lnTo>
                  <a:pt x="82055" y="1051559"/>
                </a:lnTo>
                <a:close/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40D2594-ED37-4447-BE96-3F208E0EF9DE}"/>
              </a:ext>
            </a:extLst>
          </p:cNvPr>
          <p:cNvSpPr/>
          <p:nvPr/>
        </p:nvSpPr>
        <p:spPr>
          <a:xfrm>
            <a:off x="3976011" y="2625817"/>
            <a:ext cx="1267347" cy="1606366"/>
          </a:xfrm>
          <a:custGeom>
            <a:avLst/>
            <a:gdLst>
              <a:gd name="connsiteX0" fmla="*/ 502 w 1267347"/>
              <a:gd name="connsiteY0" fmla="*/ 831634 h 1606366"/>
              <a:gd name="connsiteX1" fmla="*/ 427815 w 1267347"/>
              <a:gd name="connsiteY1" fmla="*/ 831634 h 1606366"/>
              <a:gd name="connsiteX2" fmla="*/ 430283 w 1267347"/>
              <a:gd name="connsiteY2" fmla="*/ 934475 h 1606366"/>
              <a:gd name="connsiteX3" fmla="*/ 479457 w 1267347"/>
              <a:gd name="connsiteY3" fmla="*/ 1203185 h 1606366"/>
              <a:gd name="connsiteX4" fmla="*/ 631510 w 1267347"/>
              <a:gd name="connsiteY4" fmla="*/ 1311795 h 1606366"/>
              <a:gd name="connsiteX5" fmla="*/ 745418 w 1267347"/>
              <a:gd name="connsiteY5" fmla="*/ 1265701 h 1606366"/>
              <a:gd name="connsiteX6" fmla="*/ 816412 w 1267347"/>
              <a:gd name="connsiteY6" fmla="*/ 1120007 h 1606366"/>
              <a:gd name="connsiteX7" fmla="*/ 837770 w 1267347"/>
              <a:gd name="connsiteY7" fmla="*/ 908018 h 1606366"/>
              <a:gd name="connsiteX8" fmla="*/ 838873 w 1267347"/>
              <a:gd name="connsiteY8" fmla="*/ 831634 h 1606366"/>
              <a:gd name="connsiteX9" fmla="*/ 1266515 w 1267347"/>
              <a:gd name="connsiteY9" fmla="*/ 831634 h 1606366"/>
              <a:gd name="connsiteX10" fmla="*/ 1259393 w 1267347"/>
              <a:gd name="connsiteY10" fmla="*/ 988748 h 1606366"/>
              <a:gd name="connsiteX11" fmla="*/ 1125286 w 1267347"/>
              <a:gd name="connsiteY11" fmla="*/ 1410339 h 1606366"/>
              <a:gd name="connsiteX12" fmla="*/ 632570 w 1267347"/>
              <a:gd name="connsiteY12" fmla="*/ 1606366 h 1606366"/>
              <a:gd name="connsiteX13" fmla="*/ 315747 w 1267347"/>
              <a:gd name="connsiteY13" fmla="*/ 1543849 h 1606366"/>
              <a:gd name="connsiteX14" fmla="*/ 117601 w 1267347"/>
              <a:gd name="connsiteY14" fmla="*/ 1360537 h 1606366"/>
              <a:gd name="connsiteX15" fmla="*/ 30183 w 1267347"/>
              <a:gd name="connsiteY15" fmla="*/ 1125834 h 1606366"/>
              <a:gd name="connsiteX16" fmla="*/ 6739 w 1267347"/>
              <a:gd name="connsiteY16" fmla="*/ 969145 h 1606366"/>
              <a:gd name="connsiteX17" fmla="*/ 644226 w 1267347"/>
              <a:gd name="connsiteY17" fmla="*/ 0 h 1606366"/>
              <a:gd name="connsiteX18" fmla="*/ 901710 w 1267347"/>
              <a:gd name="connsiteY18" fmla="*/ 38676 h 1606366"/>
              <a:gd name="connsiteX19" fmla="*/ 1065950 w 1267347"/>
              <a:gd name="connsiteY19" fmla="*/ 139337 h 1606366"/>
              <a:gd name="connsiteX20" fmla="*/ 1166082 w 1267347"/>
              <a:gd name="connsiteY20" fmla="*/ 269670 h 1606366"/>
              <a:gd name="connsiteX21" fmla="*/ 1224891 w 1267347"/>
              <a:gd name="connsiteY21" fmla="*/ 429140 h 1606366"/>
              <a:gd name="connsiteX22" fmla="*/ 1257473 w 1267347"/>
              <a:gd name="connsiteY22" fmla="*/ 606625 h 1606366"/>
              <a:gd name="connsiteX23" fmla="*/ 1267347 w 1267347"/>
              <a:gd name="connsiteY23" fmla="*/ 774734 h 1606366"/>
              <a:gd name="connsiteX24" fmla="*/ 838391 w 1267347"/>
              <a:gd name="connsiteY24" fmla="*/ 774734 h 1606366"/>
              <a:gd name="connsiteX25" fmla="*/ 835916 w 1267347"/>
              <a:gd name="connsiteY25" fmla="*/ 667519 h 1606366"/>
              <a:gd name="connsiteX26" fmla="*/ 786742 w 1267347"/>
              <a:gd name="connsiteY26" fmla="*/ 393643 h 1606366"/>
              <a:gd name="connsiteX27" fmla="*/ 629391 w 1267347"/>
              <a:gd name="connsiteY27" fmla="*/ 287153 h 1606366"/>
              <a:gd name="connsiteX28" fmla="*/ 474690 w 1267347"/>
              <a:gd name="connsiteY28" fmla="*/ 395763 h 1606366"/>
              <a:gd name="connsiteX29" fmla="*/ 429987 w 1267347"/>
              <a:gd name="connsiteY29" fmla="*/ 662686 h 1606366"/>
              <a:gd name="connsiteX30" fmla="*/ 427516 w 1267347"/>
              <a:gd name="connsiteY30" fmla="*/ 774734 h 1606366"/>
              <a:gd name="connsiteX31" fmla="*/ 0 w 1267347"/>
              <a:gd name="connsiteY31" fmla="*/ 774734 h 1606366"/>
              <a:gd name="connsiteX32" fmla="*/ 8892 w 1267347"/>
              <a:gd name="connsiteY32" fmla="*/ 591989 h 1606366"/>
              <a:gd name="connsiteX33" fmla="*/ 158397 w 1267347"/>
              <a:gd name="connsiteY33" fmla="*/ 176954 h 1606366"/>
              <a:gd name="connsiteX34" fmla="*/ 644226 w 1267347"/>
              <a:gd name="connsiteY34" fmla="*/ 0 h 160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67347" h="1606366">
                <a:moveTo>
                  <a:pt x="502" y="831634"/>
                </a:moveTo>
                <a:lnTo>
                  <a:pt x="427815" y="831634"/>
                </a:lnTo>
                <a:lnTo>
                  <a:pt x="430283" y="934475"/>
                </a:lnTo>
                <a:cubicBezTo>
                  <a:pt x="436840" y="1059311"/>
                  <a:pt x="453230" y="1148881"/>
                  <a:pt x="479457" y="1203185"/>
                </a:cubicBezTo>
                <a:cubicBezTo>
                  <a:pt x="514424" y="1275592"/>
                  <a:pt x="565107" y="1311795"/>
                  <a:pt x="631510" y="1311795"/>
                </a:cubicBezTo>
                <a:cubicBezTo>
                  <a:pt x="675307" y="1311795"/>
                  <a:pt x="713277" y="1296431"/>
                  <a:pt x="745418" y="1265701"/>
                </a:cubicBezTo>
                <a:cubicBezTo>
                  <a:pt x="777559" y="1234973"/>
                  <a:pt x="801223" y="1186408"/>
                  <a:pt x="816412" y="1120007"/>
                </a:cubicBezTo>
                <a:cubicBezTo>
                  <a:pt x="827802" y="1070206"/>
                  <a:pt x="834922" y="999543"/>
                  <a:pt x="837770" y="908018"/>
                </a:cubicBezTo>
                <a:lnTo>
                  <a:pt x="838873" y="831634"/>
                </a:lnTo>
                <a:lnTo>
                  <a:pt x="1266515" y="831634"/>
                </a:lnTo>
                <a:lnTo>
                  <a:pt x="1259393" y="988748"/>
                </a:lnTo>
                <a:cubicBezTo>
                  <a:pt x="1241512" y="1171795"/>
                  <a:pt x="1196810" y="1312326"/>
                  <a:pt x="1125286" y="1410339"/>
                </a:cubicBezTo>
                <a:cubicBezTo>
                  <a:pt x="1029922" y="1541023"/>
                  <a:pt x="865682" y="1606366"/>
                  <a:pt x="632570" y="1606366"/>
                </a:cubicBezTo>
                <a:cubicBezTo>
                  <a:pt x="501885" y="1606366"/>
                  <a:pt x="396277" y="1585526"/>
                  <a:pt x="315747" y="1543849"/>
                </a:cubicBezTo>
                <a:cubicBezTo>
                  <a:pt x="235216" y="1502171"/>
                  <a:pt x="169168" y="1441067"/>
                  <a:pt x="117601" y="1360537"/>
                </a:cubicBezTo>
                <a:cubicBezTo>
                  <a:pt x="80161" y="1303319"/>
                  <a:pt x="51021" y="1225084"/>
                  <a:pt x="30183" y="1125834"/>
                </a:cubicBezTo>
                <a:cubicBezTo>
                  <a:pt x="19764" y="1076208"/>
                  <a:pt x="11948" y="1023978"/>
                  <a:pt x="6739" y="969145"/>
                </a:cubicBezTo>
                <a:close/>
                <a:moveTo>
                  <a:pt x="644226" y="0"/>
                </a:moveTo>
                <a:cubicBezTo>
                  <a:pt x="748775" y="0"/>
                  <a:pt x="834602" y="12891"/>
                  <a:pt x="901710" y="38676"/>
                </a:cubicBezTo>
                <a:cubicBezTo>
                  <a:pt x="968819" y="64459"/>
                  <a:pt x="1023564" y="98013"/>
                  <a:pt x="1065950" y="139337"/>
                </a:cubicBezTo>
                <a:cubicBezTo>
                  <a:pt x="1108333" y="180663"/>
                  <a:pt x="1141712" y="224106"/>
                  <a:pt x="1166082" y="269670"/>
                </a:cubicBezTo>
                <a:cubicBezTo>
                  <a:pt x="1190454" y="315233"/>
                  <a:pt x="1210055" y="368390"/>
                  <a:pt x="1224891" y="429140"/>
                </a:cubicBezTo>
                <a:cubicBezTo>
                  <a:pt x="1239372" y="487065"/>
                  <a:pt x="1250232" y="546228"/>
                  <a:pt x="1257473" y="606625"/>
                </a:cubicBezTo>
                <a:lnTo>
                  <a:pt x="1267347" y="774734"/>
                </a:lnTo>
                <a:lnTo>
                  <a:pt x="838391" y="774734"/>
                </a:lnTo>
                <a:lnTo>
                  <a:pt x="835916" y="667519"/>
                </a:lnTo>
                <a:cubicBezTo>
                  <a:pt x="829360" y="538180"/>
                  <a:pt x="812968" y="446889"/>
                  <a:pt x="786742" y="393643"/>
                </a:cubicBezTo>
                <a:cubicBezTo>
                  <a:pt x="751777" y="322650"/>
                  <a:pt x="699325" y="287153"/>
                  <a:pt x="629391" y="287153"/>
                </a:cubicBezTo>
                <a:cubicBezTo>
                  <a:pt x="558045" y="287153"/>
                  <a:pt x="506477" y="323357"/>
                  <a:pt x="474690" y="395763"/>
                </a:cubicBezTo>
                <a:cubicBezTo>
                  <a:pt x="450848" y="450067"/>
                  <a:pt x="435947" y="539042"/>
                  <a:pt x="429987" y="662686"/>
                </a:cubicBezTo>
                <a:lnTo>
                  <a:pt x="427516" y="774734"/>
                </a:lnTo>
                <a:lnTo>
                  <a:pt x="0" y="774734"/>
                </a:lnTo>
                <a:lnTo>
                  <a:pt x="8892" y="591989"/>
                </a:lnTo>
                <a:cubicBezTo>
                  <a:pt x="28826" y="403776"/>
                  <a:pt x="78661" y="265431"/>
                  <a:pt x="158397" y="176954"/>
                </a:cubicBezTo>
                <a:cubicBezTo>
                  <a:pt x="264710" y="58984"/>
                  <a:pt x="426654" y="0"/>
                  <a:pt x="6442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1B9EA20-BE75-4F0A-8056-9A0EEBCE4299}"/>
              </a:ext>
            </a:extLst>
          </p:cNvPr>
          <p:cNvSpPr/>
          <p:nvPr/>
        </p:nvSpPr>
        <p:spPr>
          <a:xfrm>
            <a:off x="1519637" y="2148730"/>
            <a:ext cx="1885562" cy="2560540"/>
          </a:xfrm>
          <a:custGeom>
            <a:avLst/>
            <a:gdLst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1266720 w 1515053"/>
              <a:gd name="connsiteY20" fmla="*/ 1005841 h 2057399"/>
              <a:gd name="connsiteX21" fmla="*/ 1261957 w 1515053"/>
              <a:gd name="connsiteY21" fmla="*/ 924741 h 2057399"/>
              <a:gd name="connsiteX22" fmla="*/ 252351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1261957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248404 w 1515053"/>
              <a:gd name="connsiteY22" fmla="*/ 1005841 h 2057399"/>
              <a:gd name="connsiteX23" fmla="*/ 82055 w 1515053"/>
              <a:gd name="connsiteY23" fmla="*/ 1005841 h 2057399"/>
              <a:gd name="connsiteX24" fmla="*/ 82055 w 1515053"/>
              <a:gd name="connsiteY24" fmla="*/ 947397 h 2057399"/>
              <a:gd name="connsiteX25" fmla="*/ 0 w 1515053"/>
              <a:gd name="connsiteY25" fmla="*/ 947397 h 2057399"/>
              <a:gd name="connsiteX26" fmla="*/ 0 w 1515053"/>
              <a:gd name="connsiteY26" fmla="*/ 128886 h 2057399"/>
              <a:gd name="connsiteX27" fmla="*/ 128886 w 1515053"/>
              <a:gd name="connsiteY27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248404 w 1515053"/>
              <a:gd name="connsiteY21" fmla="*/ 1005841 h 2057399"/>
              <a:gd name="connsiteX22" fmla="*/ 82055 w 1515053"/>
              <a:gd name="connsiteY22" fmla="*/ 1005841 h 2057399"/>
              <a:gd name="connsiteX23" fmla="*/ 82055 w 1515053"/>
              <a:gd name="connsiteY23" fmla="*/ 947397 h 2057399"/>
              <a:gd name="connsiteX24" fmla="*/ 0 w 1515053"/>
              <a:gd name="connsiteY24" fmla="*/ 947397 h 2057399"/>
              <a:gd name="connsiteX25" fmla="*/ 0 w 1515053"/>
              <a:gd name="connsiteY25" fmla="*/ 128886 h 2057399"/>
              <a:gd name="connsiteX26" fmla="*/ 128886 w 1515053"/>
              <a:gd name="connsiteY26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82055 w 1515053"/>
              <a:gd name="connsiteY21" fmla="*/ 1005841 h 2057399"/>
              <a:gd name="connsiteX22" fmla="*/ 82055 w 1515053"/>
              <a:gd name="connsiteY22" fmla="*/ 947397 h 2057399"/>
              <a:gd name="connsiteX23" fmla="*/ 0 w 1515053"/>
              <a:gd name="connsiteY23" fmla="*/ 947397 h 2057399"/>
              <a:gd name="connsiteX24" fmla="*/ 0 w 1515053"/>
              <a:gd name="connsiteY24" fmla="*/ 128886 h 2057399"/>
              <a:gd name="connsiteX25" fmla="*/ 128886 w 1515053"/>
              <a:gd name="connsiteY25" fmla="*/ 0 h 2057399"/>
              <a:gd name="connsiteX0" fmla="*/ 82055 w 1515053"/>
              <a:gd name="connsiteY0" fmla="*/ 1051559 h 2057399"/>
              <a:gd name="connsiteX1" fmla="*/ 251499 w 1515053"/>
              <a:gd name="connsiteY1" fmla="*/ 1110885 h 2057399"/>
              <a:gd name="connsiteX2" fmla="*/ 1263363 w 1515053"/>
              <a:gd name="connsiteY2" fmla="*/ 1110885 h 2057399"/>
              <a:gd name="connsiteX3" fmla="*/ 1266052 w 1515053"/>
              <a:gd name="connsiteY3" fmla="*/ 1051559 h 2057399"/>
              <a:gd name="connsiteX4" fmla="*/ 1432997 w 1515053"/>
              <a:gd name="connsiteY4" fmla="*/ 1051559 h 2057399"/>
              <a:gd name="connsiteX5" fmla="*/ 1432997 w 1515053"/>
              <a:gd name="connsiteY5" fmla="*/ 1112383 h 2057399"/>
              <a:gd name="connsiteX6" fmla="*/ 1515053 w 1515053"/>
              <a:gd name="connsiteY6" fmla="*/ 1112383 h 2057399"/>
              <a:gd name="connsiteX7" fmla="*/ 1515053 w 1515053"/>
              <a:gd name="connsiteY7" fmla="*/ 1928513 h 2057399"/>
              <a:gd name="connsiteX8" fmla="*/ 1386167 w 1515053"/>
              <a:gd name="connsiteY8" fmla="*/ 2057399 h 2057399"/>
              <a:gd name="connsiteX9" fmla="*/ 128886 w 1515053"/>
              <a:gd name="connsiteY9" fmla="*/ 2057399 h 2057399"/>
              <a:gd name="connsiteX10" fmla="*/ 0 w 1515053"/>
              <a:gd name="connsiteY10" fmla="*/ 1928513 h 2057399"/>
              <a:gd name="connsiteX11" fmla="*/ 0 w 1515053"/>
              <a:gd name="connsiteY11" fmla="*/ 1110002 h 2057399"/>
              <a:gd name="connsiteX12" fmla="*/ 82055 w 1515053"/>
              <a:gd name="connsiteY12" fmla="*/ 1110002 h 2057399"/>
              <a:gd name="connsiteX13" fmla="*/ 82055 w 1515053"/>
              <a:gd name="connsiteY13" fmla="*/ 1051559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82055 w 1515053"/>
              <a:gd name="connsiteY20" fmla="*/ 1005841 h 2057399"/>
              <a:gd name="connsiteX21" fmla="*/ 82055 w 1515053"/>
              <a:gd name="connsiteY21" fmla="*/ 947397 h 2057399"/>
              <a:gd name="connsiteX22" fmla="*/ 0 w 1515053"/>
              <a:gd name="connsiteY22" fmla="*/ 947397 h 2057399"/>
              <a:gd name="connsiteX23" fmla="*/ 0 w 1515053"/>
              <a:gd name="connsiteY23" fmla="*/ 128886 h 2057399"/>
              <a:gd name="connsiteX24" fmla="*/ 128886 w 1515053"/>
              <a:gd name="connsiteY24" fmla="*/ 0 h 2057399"/>
              <a:gd name="connsiteX0" fmla="*/ 82055 w 1515053"/>
              <a:gd name="connsiteY0" fmla="*/ 1051559 h 2057399"/>
              <a:gd name="connsiteX1" fmla="*/ 1263363 w 1515053"/>
              <a:gd name="connsiteY1" fmla="*/ 1110885 h 2057399"/>
              <a:gd name="connsiteX2" fmla="*/ 1266052 w 1515053"/>
              <a:gd name="connsiteY2" fmla="*/ 1051559 h 2057399"/>
              <a:gd name="connsiteX3" fmla="*/ 1432997 w 1515053"/>
              <a:gd name="connsiteY3" fmla="*/ 1051559 h 2057399"/>
              <a:gd name="connsiteX4" fmla="*/ 1432997 w 1515053"/>
              <a:gd name="connsiteY4" fmla="*/ 1112383 h 2057399"/>
              <a:gd name="connsiteX5" fmla="*/ 1515053 w 1515053"/>
              <a:gd name="connsiteY5" fmla="*/ 1112383 h 2057399"/>
              <a:gd name="connsiteX6" fmla="*/ 1515053 w 1515053"/>
              <a:gd name="connsiteY6" fmla="*/ 1928513 h 2057399"/>
              <a:gd name="connsiteX7" fmla="*/ 1386167 w 1515053"/>
              <a:gd name="connsiteY7" fmla="*/ 2057399 h 2057399"/>
              <a:gd name="connsiteX8" fmla="*/ 128886 w 1515053"/>
              <a:gd name="connsiteY8" fmla="*/ 2057399 h 2057399"/>
              <a:gd name="connsiteX9" fmla="*/ 0 w 1515053"/>
              <a:gd name="connsiteY9" fmla="*/ 1928513 h 2057399"/>
              <a:gd name="connsiteX10" fmla="*/ 0 w 1515053"/>
              <a:gd name="connsiteY10" fmla="*/ 1110002 h 2057399"/>
              <a:gd name="connsiteX11" fmla="*/ 82055 w 1515053"/>
              <a:gd name="connsiteY11" fmla="*/ 1110002 h 2057399"/>
              <a:gd name="connsiteX12" fmla="*/ 82055 w 1515053"/>
              <a:gd name="connsiteY12" fmla="*/ 1051559 h 2057399"/>
              <a:gd name="connsiteX13" fmla="*/ 128886 w 1515053"/>
              <a:gd name="connsiteY13" fmla="*/ 0 h 2057399"/>
              <a:gd name="connsiteX14" fmla="*/ 1386167 w 1515053"/>
              <a:gd name="connsiteY14" fmla="*/ 0 h 2057399"/>
              <a:gd name="connsiteX15" fmla="*/ 1515053 w 1515053"/>
              <a:gd name="connsiteY15" fmla="*/ 128886 h 2057399"/>
              <a:gd name="connsiteX16" fmla="*/ 1515053 w 1515053"/>
              <a:gd name="connsiteY16" fmla="*/ 949778 h 2057399"/>
              <a:gd name="connsiteX17" fmla="*/ 1432997 w 1515053"/>
              <a:gd name="connsiteY17" fmla="*/ 949778 h 2057399"/>
              <a:gd name="connsiteX18" fmla="*/ 1432997 w 1515053"/>
              <a:gd name="connsiteY18" fmla="*/ 1005841 h 2057399"/>
              <a:gd name="connsiteX19" fmla="*/ 82055 w 1515053"/>
              <a:gd name="connsiteY19" fmla="*/ 1005841 h 2057399"/>
              <a:gd name="connsiteX20" fmla="*/ 82055 w 1515053"/>
              <a:gd name="connsiteY20" fmla="*/ 947397 h 2057399"/>
              <a:gd name="connsiteX21" fmla="*/ 0 w 1515053"/>
              <a:gd name="connsiteY21" fmla="*/ 947397 h 2057399"/>
              <a:gd name="connsiteX22" fmla="*/ 0 w 1515053"/>
              <a:gd name="connsiteY22" fmla="*/ 128886 h 2057399"/>
              <a:gd name="connsiteX23" fmla="*/ 128886 w 1515053"/>
              <a:gd name="connsiteY23" fmla="*/ 0 h 2057399"/>
              <a:gd name="connsiteX0" fmla="*/ 82055 w 1515053"/>
              <a:gd name="connsiteY0" fmla="*/ 1051559 h 2057399"/>
              <a:gd name="connsiteX1" fmla="*/ 1266052 w 1515053"/>
              <a:gd name="connsiteY1" fmla="*/ 1051559 h 2057399"/>
              <a:gd name="connsiteX2" fmla="*/ 1432997 w 1515053"/>
              <a:gd name="connsiteY2" fmla="*/ 1051559 h 2057399"/>
              <a:gd name="connsiteX3" fmla="*/ 1432997 w 1515053"/>
              <a:gd name="connsiteY3" fmla="*/ 1112383 h 2057399"/>
              <a:gd name="connsiteX4" fmla="*/ 1515053 w 1515053"/>
              <a:gd name="connsiteY4" fmla="*/ 1112383 h 2057399"/>
              <a:gd name="connsiteX5" fmla="*/ 1515053 w 1515053"/>
              <a:gd name="connsiteY5" fmla="*/ 1928513 h 2057399"/>
              <a:gd name="connsiteX6" fmla="*/ 1386167 w 1515053"/>
              <a:gd name="connsiteY6" fmla="*/ 2057399 h 2057399"/>
              <a:gd name="connsiteX7" fmla="*/ 128886 w 1515053"/>
              <a:gd name="connsiteY7" fmla="*/ 2057399 h 2057399"/>
              <a:gd name="connsiteX8" fmla="*/ 0 w 1515053"/>
              <a:gd name="connsiteY8" fmla="*/ 1928513 h 2057399"/>
              <a:gd name="connsiteX9" fmla="*/ 0 w 1515053"/>
              <a:gd name="connsiteY9" fmla="*/ 1110002 h 2057399"/>
              <a:gd name="connsiteX10" fmla="*/ 82055 w 1515053"/>
              <a:gd name="connsiteY10" fmla="*/ 1110002 h 2057399"/>
              <a:gd name="connsiteX11" fmla="*/ 82055 w 1515053"/>
              <a:gd name="connsiteY11" fmla="*/ 1051559 h 2057399"/>
              <a:gd name="connsiteX12" fmla="*/ 128886 w 1515053"/>
              <a:gd name="connsiteY12" fmla="*/ 0 h 2057399"/>
              <a:gd name="connsiteX13" fmla="*/ 1386167 w 1515053"/>
              <a:gd name="connsiteY13" fmla="*/ 0 h 2057399"/>
              <a:gd name="connsiteX14" fmla="*/ 1515053 w 1515053"/>
              <a:gd name="connsiteY14" fmla="*/ 128886 h 2057399"/>
              <a:gd name="connsiteX15" fmla="*/ 1515053 w 1515053"/>
              <a:gd name="connsiteY15" fmla="*/ 949778 h 2057399"/>
              <a:gd name="connsiteX16" fmla="*/ 1432997 w 1515053"/>
              <a:gd name="connsiteY16" fmla="*/ 949778 h 2057399"/>
              <a:gd name="connsiteX17" fmla="*/ 1432997 w 1515053"/>
              <a:gd name="connsiteY17" fmla="*/ 1005841 h 2057399"/>
              <a:gd name="connsiteX18" fmla="*/ 82055 w 1515053"/>
              <a:gd name="connsiteY18" fmla="*/ 1005841 h 2057399"/>
              <a:gd name="connsiteX19" fmla="*/ 82055 w 1515053"/>
              <a:gd name="connsiteY19" fmla="*/ 947397 h 2057399"/>
              <a:gd name="connsiteX20" fmla="*/ 0 w 1515053"/>
              <a:gd name="connsiteY20" fmla="*/ 947397 h 2057399"/>
              <a:gd name="connsiteX21" fmla="*/ 0 w 1515053"/>
              <a:gd name="connsiteY21" fmla="*/ 128886 h 2057399"/>
              <a:gd name="connsiteX22" fmla="*/ 128886 w 1515053"/>
              <a:gd name="connsiteY22" fmla="*/ 0 h 2057399"/>
              <a:gd name="connsiteX0" fmla="*/ 82055 w 1515053"/>
              <a:gd name="connsiteY0" fmla="*/ 1051559 h 2057399"/>
              <a:gd name="connsiteX1" fmla="*/ 1432997 w 1515053"/>
              <a:gd name="connsiteY1" fmla="*/ 1051559 h 2057399"/>
              <a:gd name="connsiteX2" fmla="*/ 1432997 w 1515053"/>
              <a:gd name="connsiteY2" fmla="*/ 1112383 h 2057399"/>
              <a:gd name="connsiteX3" fmla="*/ 1515053 w 1515053"/>
              <a:gd name="connsiteY3" fmla="*/ 1112383 h 2057399"/>
              <a:gd name="connsiteX4" fmla="*/ 1515053 w 1515053"/>
              <a:gd name="connsiteY4" fmla="*/ 1928513 h 2057399"/>
              <a:gd name="connsiteX5" fmla="*/ 1386167 w 1515053"/>
              <a:gd name="connsiteY5" fmla="*/ 2057399 h 2057399"/>
              <a:gd name="connsiteX6" fmla="*/ 128886 w 1515053"/>
              <a:gd name="connsiteY6" fmla="*/ 2057399 h 2057399"/>
              <a:gd name="connsiteX7" fmla="*/ 0 w 1515053"/>
              <a:gd name="connsiteY7" fmla="*/ 1928513 h 2057399"/>
              <a:gd name="connsiteX8" fmla="*/ 0 w 1515053"/>
              <a:gd name="connsiteY8" fmla="*/ 1110002 h 2057399"/>
              <a:gd name="connsiteX9" fmla="*/ 82055 w 1515053"/>
              <a:gd name="connsiteY9" fmla="*/ 1110002 h 2057399"/>
              <a:gd name="connsiteX10" fmla="*/ 82055 w 1515053"/>
              <a:gd name="connsiteY10" fmla="*/ 1051559 h 2057399"/>
              <a:gd name="connsiteX11" fmla="*/ 128886 w 1515053"/>
              <a:gd name="connsiteY11" fmla="*/ 0 h 2057399"/>
              <a:gd name="connsiteX12" fmla="*/ 1386167 w 1515053"/>
              <a:gd name="connsiteY12" fmla="*/ 0 h 2057399"/>
              <a:gd name="connsiteX13" fmla="*/ 1515053 w 1515053"/>
              <a:gd name="connsiteY13" fmla="*/ 128886 h 2057399"/>
              <a:gd name="connsiteX14" fmla="*/ 1515053 w 1515053"/>
              <a:gd name="connsiteY14" fmla="*/ 949778 h 2057399"/>
              <a:gd name="connsiteX15" fmla="*/ 1432997 w 1515053"/>
              <a:gd name="connsiteY15" fmla="*/ 949778 h 2057399"/>
              <a:gd name="connsiteX16" fmla="*/ 1432997 w 1515053"/>
              <a:gd name="connsiteY16" fmla="*/ 1005841 h 2057399"/>
              <a:gd name="connsiteX17" fmla="*/ 82055 w 1515053"/>
              <a:gd name="connsiteY17" fmla="*/ 1005841 h 2057399"/>
              <a:gd name="connsiteX18" fmla="*/ 82055 w 1515053"/>
              <a:gd name="connsiteY18" fmla="*/ 947397 h 2057399"/>
              <a:gd name="connsiteX19" fmla="*/ 0 w 1515053"/>
              <a:gd name="connsiteY19" fmla="*/ 947397 h 2057399"/>
              <a:gd name="connsiteX20" fmla="*/ 0 w 1515053"/>
              <a:gd name="connsiteY20" fmla="*/ 128886 h 2057399"/>
              <a:gd name="connsiteX21" fmla="*/ 128886 w 1515053"/>
              <a:gd name="connsiteY21" fmla="*/ 0 h 205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5053" h="2057399">
                <a:moveTo>
                  <a:pt x="82055" y="1051559"/>
                </a:moveTo>
                <a:lnTo>
                  <a:pt x="1432997" y="1051559"/>
                </a:lnTo>
                <a:lnTo>
                  <a:pt x="1432997" y="1112383"/>
                </a:lnTo>
                <a:lnTo>
                  <a:pt x="1515053" y="1112383"/>
                </a:lnTo>
                <a:lnTo>
                  <a:pt x="1515053" y="1928513"/>
                </a:lnTo>
                <a:cubicBezTo>
                  <a:pt x="1515053" y="1999695"/>
                  <a:pt x="1457349" y="2057399"/>
                  <a:pt x="1386167" y="2057399"/>
                </a:cubicBezTo>
                <a:lnTo>
                  <a:pt x="128886" y="2057399"/>
                </a:lnTo>
                <a:cubicBezTo>
                  <a:pt x="57704" y="2057399"/>
                  <a:pt x="0" y="1999695"/>
                  <a:pt x="0" y="1928513"/>
                </a:cubicBezTo>
                <a:lnTo>
                  <a:pt x="0" y="1110002"/>
                </a:lnTo>
                <a:lnTo>
                  <a:pt x="82055" y="1110002"/>
                </a:lnTo>
                <a:lnTo>
                  <a:pt x="82055" y="1051559"/>
                </a:lnTo>
                <a:close/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9788C46-BE3E-49BB-9257-3AE5CEAED22F}"/>
              </a:ext>
            </a:extLst>
          </p:cNvPr>
          <p:cNvSpPr/>
          <p:nvPr/>
        </p:nvSpPr>
        <p:spPr>
          <a:xfrm>
            <a:off x="2017383" y="2639062"/>
            <a:ext cx="890071" cy="1579876"/>
          </a:xfrm>
          <a:custGeom>
            <a:avLst/>
            <a:gdLst>
              <a:gd name="connsiteX0" fmla="*/ 453512 w 890071"/>
              <a:gd name="connsiteY0" fmla="*/ 818388 h 1579876"/>
              <a:gd name="connsiteX1" fmla="*/ 890071 w 890071"/>
              <a:gd name="connsiteY1" fmla="*/ 818388 h 1579876"/>
              <a:gd name="connsiteX2" fmla="*/ 890071 w 890071"/>
              <a:gd name="connsiteY2" fmla="*/ 1579876 h 1579876"/>
              <a:gd name="connsiteX3" fmla="*/ 453512 w 890071"/>
              <a:gd name="connsiteY3" fmla="*/ 1579876 h 1579876"/>
              <a:gd name="connsiteX4" fmla="*/ 532983 w 890071"/>
              <a:gd name="connsiteY4" fmla="*/ 0 h 1579876"/>
              <a:gd name="connsiteX5" fmla="*/ 890071 w 890071"/>
              <a:gd name="connsiteY5" fmla="*/ 0 h 1579876"/>
              <a:gd name="connsiteX6" fmla="*/ 890071 w 890071"/>
              <a:gd name="connsiteY6" fmla="*/ 761488 h 1579876"/>
              <a:gd name="connsiteX7" fmla="*/ 453512 w 890071"/>
              <a:gd name="connsiteY7" fmla="*/ 761488 h 1579876"/>
              <a:gd name="connsiteX8" fmla="*/ 453512 w 890071"/>
              <a:gd name="connsiteY8" fmla="*/ 544638 h 1579876"/>
              <a:gd name="connsiteX9" fmla="*/ 248477 w 890071"/>
              <a:gd name="connsiteY9" fmla="*/ 674970 h 1579876"/>
              <a:gd name="connsiteX10" fmla="*/ 136822 w 890071"/>
              <a:gd name="connsiteY10" fmla="*/ 723712 h 1579876"/>
              <a:gd name="connsiteX11" fmla="*/ 25964 w 890071"/>
              <a:gd name="connsiteY11" fmla="*/ 761488 h 1579876"/>
              <a:gd name="connsiteX12" fmla="*/ 0 w 890071"/>
              <a:gd name="connsiteY12" fmla="*/ 761488 h 1579876"/>
              <a:gd name="connsiteX13" fmla="*/ 0 w 890071"/>
              <a:gd name="connsiteY13" fmla="*/ 416425 h 1579876"/>
              <a:gd name="connsiteX14" fmla="*/ 342253 w 890071"/>
              <a:gd name="connsiteY14" fmla="*/ 245829 h 1579876"/>
              <a:gd name="connsiteX15" fmla="*/ 532983 w 890071"/>
              <a:gd name="connsiteY15" fmla="*/ 0 h 157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90071" h="1579876">
                <a:moveTo>
                  <a:pt x="453512" y="818388"/>
                </a:moveTo>
                <a:lnTo>
                  <a:pt x="890071" y="818388"/>
                </a:lnTo>
                <a:lnTo>
                  <a:pt x="890071" y="1579876"/>
                </a:lnTo>
                <a:lnTo>
                  <a:pt x="453512" y="1579876"/>
                </a:lnTo>
                <a:close/>
                <a:moveTo>
                  <a:pt x="532983" y="0"/>
                </a:moveTo>
                <a:lnTo>
                  <a:pt x="890071" y="0"/>
                </a:lnTo>
                <a:lnTo>
                  <a:pt x="890071" y="761488"/>
                </a:lnTo>
                <a:lnTo>
                  <a:pt x="453512" y="761488"/>
                </a:lnTo>
                <a:lnTo>
                  <a:pt x="453512" y="544638"/>
                </a:lnTo>
                <a:cubicBezTo>
                  <a:pt x="382871" y="598326"/>
                  <a:pt x="314527" y="641769"/>
                  <a:pt x="248477" y="674970"/>
                </a:cubicBezTo>
                <a:cubicBezTo>
                  <a:pt x="215453" y="691571"/>
                  <a:pt x="178235" y="707818"/>
                  <a:pt x="136822" y="723712"/>
                </a:cubicBezTo>
                <a:lnTo>
                  <a:pt x="25964" y="761488"/>
                </a:lnTo>
                <a:lnTo>
                  <a:pt x="0" y="761488"/>
                </a:lnTo>
                <a:lnTo>
                  <a:pt x="0" y="416425"/>
                </a:lnTo>
                <a:cubicBezTo>
                  <a:pt x="146933" y="369095"/>
                  <a:pt x="261017" y="312231"/>
                  <a:pt x="342253" y="245829"/>
                </a:cubicBezTo>
                <a:cubicBezTo>
                  <a:pt x="423490" y="179427"/>
                  <a:pt x="487065" y="97483"/>
                  <a:pt x="5329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1B429DC-4501-4BD7-A8E8-C0E40F118973}"/>
              </a:ext>
            </a:extLst>
          </p:cNvPr>
          <p:cNvSpPr/>
          <p:nvPr/>
        </p:nvSpPr>
        <p:spPr>
          <a:xfrm>
            <a:off x="6639579" y="2148730"/>
            <a:ext cx="1885562" cy="2560540"/>
          </a:xfrm>
          <a:custGeom>
            <a:avLst/>
            <a:gdLst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1266720 w 1515053"/>
              <a:gd name="connsiteY20" fmla="*/ 1005841 h 2057399"/>
              <a:gd name="connsiteX21" fmla="*/ 1261957 w 1515053"/>
              <a:gd name="connsiteY21" fmla="*/ 924741 h 2057399"/>
              <a:gd name="connsiteX22" fmla="*/ 252351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1261957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248404 w 1515053"/>
              <a:gd name="connsiteY22" fmla="*/ 1005841 h 2057399"/>
              <a:gd name="connsiteX23" fmla="*/ 82055 w 1515053"/>
              <a:gd name="connsiteY23" fmla="*/ 1005841 h 2057399"/>
              <a:gd name="connsiteX24" fmla="*/ 82055 w 1515053"/>
              <a:gd name="connsiteY24" fmla="*/ 947397 h 2057399"/>
              <a:gd name="connsiteX25" fmla="*/ 0 w 1515053"/>
              <a:gd name="connsiteY25" fmla="*/ 947397 h 2057399"/>
              <a:gd name="connsiteX26" fmla="*/ 0 w 1515053"/>
              <a:gd name="connsiteY26" fmla="*/ 128886 h 2057399"/>
              <a:gd name="connsiteX27" fmla="*/ 128886 w 1515053"/>
              <a:gd name="connsiteY27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248404 w 1515053"/>
              <a:gd name="connsiteY21" fmla="*/ 1005841 h 2057399"/>
              <a:gd name="connsiteX22" fmla="*/ 82055 w 1515053"/>
              <a:gd name="connsiteY22" fmla="*/ 1005841 h 2057399"/>
              <a:gd name="connsiteX23" fmla="*/ 82055 w 1515053"/>
              <a:gd name="connsiteY23" fmla="*/ 947397 h 2057399"/>
              <a:gd name="connsiteX24" fmla="*/ 0 w 1515053"/>
              <a:gd name="connsiteY24" fmla="*/ 947397 h 2057399"/>
              <a:gd name="connsiteX25" fmla="*/ 0 w 1515053"/>
              <a:gd name="connsiteY25" fmla="*/ 128886 h 2057399"/>
              <a:gd name="connsiteX26" fmla="*/ 128886 w 1515053"/>
              <a:gd name="connsiteY26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82055 w 1515053"/>
              <a:gd name="connsiteY21" fmla="*/ 1005841 h 2057399"/>
              <a:gd name="connsiteX22" fmla="*/ 82055 w 1515053"/>
              <a:gd name="connsiteY22" fmla="*/ 947397 h 2057399"/>
              <a:gd name="connsiteX23" fmla="*/ 0 w 1515053"/>
              <a:gd name="connsiteY23" fmla="*/ 947397 h 2057399"/>
              <a:gd name="connsiteX24" fmla="*/ 0 w 1515053"/>
              <a:gd name="connsiteY24" fmla="*/ 128886 h 2057399"/>
              <a:gd name="connsiteX25" fmla="*/ 128886 w 1515053"/>
              <a:gd name="connsiteY25" fmla="*/ 0 h 2057399"/>
              <a:gd name="connsiteX0" fmla="*/ 82055 w 1515053"/>
              <a:gd name="connsiteY0" fmla="*/ 1051559 h 2057399"/>
              <a:gd name="connsiteX1" fmla="*/ 251499 w 1515053"/>
              <a:gd name="connsiteY1" fmla="*/ 1110885 h 2057399"/>
              <a:gd name="connsiteX2" fmla="*/ 1263363 w 1515053"/>
              <a:gd name="connsiteY2" fmla="*/ 1110885 h 2057399"/>
              <a:gd name="connsiteX3" fmla="*/ 1266052 w 1515053"/>
              <a:gd name="connsiteY3" fmla="*/ 1051559 h 2057399"/>
              <a:gd name="connsiteX4" fmla="*/ 1432997 w 1515053"/>
              <a:gd name="connsiteY4" fmla="*/ 1051559 h 2057399"/>
              <a:gd name="connsiteX5" fmla="*/ 1432997 w 1515053"/>
              <a:gd name="connsiteY5" fmla="*/ 1112383 h 2057399"/>
              <a:gd name="connsiteX6" fmla="*/ 1515053 w 1515053"/>
              <a:gd name="connsiteY6" fmla="*/ 1112383 h 2057399"/>
              <a:gd name="connsiteX7" fmla="*/ 1515053 w 1515053"/>
              <a:gd name="connsiteY7" fmla="*/ 1928513 h 2057399"/>
              <a:gd name="connsiteX8" fmla="*/ 1386167 w 1515053"/>
              <a:gd name="connsiteY8" fmla="*/ 2057399 h 2057399"/>
              <a:gd name="connsiteX9" fmla="*/ 128886 w 1515053"/>
              <a:gd name="connsiteY9" fmla="*/ 2057399 h 2057399"/>
              <a:gd name="connsiteX10" fmla="*/ 0 w 1515053"/>
              <a:gd name="connsiteY10" fmla="*/ 1928513 h 2057399"/>
              <a:gd name="connsiteX11" fmla="*/ 0 w 1515053"/>
              <a:gd name="connsiteY11" fmla="*/ 1110002 h 2057399"/>
              <a:gd name="connsiteX12" fmla="*/ 82055 w 1515053"/>
              <a:gd name="connsiteY12" fmla="*/ 1110002 h 2057399"/>
              <a:gd name="connsiteX13" fmla="*/ 82055 w 1515053"/>
              <a:gd name="connsiteY13" fmla="*/ 1051559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82055 w 1515053"/>
              <a:gd name="connsiteY20" fmla="*/ 1005841 h 2057399"/>
              <a:gd name="connsiteX21" fmla="*/ 82055 w 1515053"/>
              <a:gd name="connsiteY21" fmla="*/ 947397 h 2057399"/>
              <a:gd name="connsiteX22" fmla="*/ 0 w 1515053"/>
              <a:gd name="connsiteY22" fmla="*/ 947397 h 2057399"/>
              <a:gd name="connsiteX23" fmla="*/ 0 w 1515053"/>
              <a:gd name="connsiteY23" fmla="*/ 128886 h 2057399"/>
              <a:gd name="connsiteX24" fmla="*/ 128886 w 1515053"/>
              <a:gd name="connsiteY24" fmla="*/ 0 h 2057399"/>
              <a:gd name="connsiteX0" fmla="*/ 82055 w 1515053"/>
              <a:gd name="connsiteY0" fmla="*/ 1051559 h 2057399"/>
              <a:gd name="connsiteX1" fmla="*/ 1263363 w 1515053"/>
              <a:gd name="connsiteY1" fmla="*/ 1110885 h 2057399"/>
              <a:gd name="connsiteX2" fmla="*/ 1266052 w 1515053"/>
              <a:gd name="connsiteY2" fmla="*/ 1051559 h 2057399"/>
              <a:gd name="connsiteX3" fmla="*/ 1432997 w 1515053"/>
              <a:gd name="connsiteY3" fmla="*/ 1051559 h 2057399"/>
              <a:gd name="connsiteX4" fmla="*/ 1432997 w 1515053"/>
              <a:gd name="connsiteY4" fmla="*/ 1112383 h 2057399"/>
              <a:gd name="connsiteX5" fmla="*/ 1515053 w 1515053"/>
              <a:gd name="connsiteY5" fmla="*/ 1112383 h 2057399"/>
              <a:gd name="connsiteX6" fmla="*/ 1515053 w 1515053"/>
              <a:gd name="connsiteY6" fmla="*/ 1928513 h 2057399"/>
              <a:gd name="connsiteX7" fmla="*/ 1386167 w 1515053"/>
              <a:gd name="connsiteY7" fmla="*/ 2057399 h 2057399"/>
              <a:gd name="connsiteX8" fmla="*/ 128886 w 1515053"/>
              <a:gd name="connsiteY8" fmla="*/ 2057399 h 2057399"/>
              <a:gd name="connsiteX9" fmla="*/ 0 w 1515053"/>
              <a:gd name="connsiteY9" fmla="*/ 1928513 h 2057399"/>
              <a:gd name="connsiteX10" fmla="*/ 0 w 1515053"/>
              <a:gd name="connsiteY10" fmla="*/ 1110002 h 2057399"/>
              <a:gd name="connsiteX11" fmla="*/ 82055 w 1515053"/>
              <a:gd name="connsiteY11" fmla="*/ 1110002 h 2057399"/>
              <a:gd name="connsiteX12" fmla="*/ 82055 w 1515053"/>
              <a:gd name="connsiteY12" fmla="*/ 1051559 h 2057399"/>
              <a:gd name="connsiteX13" fmla="*/ 128886 w 1515053"/>
              <a:gd name="connsiteY13" fmla="*/ 0 h 2057399"/>
              <a:gd name="connsiteX14" fmla="*/ 1386167 w 1515053"/>
              <a:gd name="connsiteY14" fmla="*/ 0 h 2057399"/>
              <a:gd name="connsiteX15" fmla="*/ 1515053 w 1515053"/>
              <a:gd name="connsiteY15" fmla="*/ 128886 h 2057399"/>
              <a:gd name="connsiteX16" fmla="*/ 1515053 w 1515053"/>
              <a:gd name="connsiteY16" fmla="*/ 949778 h 2057399"/>
              <a:gd name="connsiteX17" fmla="*/ 1432997 w 1515053"/>
              <a:gd name="connsiteY17" fmla="*/ 949778 h 2057399"/>
              <a:gd name="connsiteX18" fmla="*/ 1432997 w 1515053"/>
              <a:gd name="connsiteY18" fmla="*/ 1005841 h 2057399"/>
              <a:gd name="connsiteX19" fmla="*/ 82055 w 1515053"/>
              <a:gd name="connsiteY19" fmla="*/ 1005841 h 2057399"/>
              <a:gd name="connsiteX20" fmla="*/ 82055 w 1515053"/>
              <a:gd name="connsiteY20" fmla="*/ 947397 h 2057399"/>
              <a:gd name="connsiteX21" fmla="*/ 0 w 1515053"/>
              <a:gd name="connsiteY21" fmla="*/ 947397 h 2057399"/>
              <a:gd name="connsiteX22" fmla="*/ 0 w 1515053"/>
              <a:gd name="connsiteY22" fmla="*/ 128886 h 2057399"/>
              <a:gd name="connsiteX23" fmla="*/ 128886 w 1515053"/>
              <a:gd name="connsiteY23" fmla="*/ 0 h 2057399"/>
              <a:gd name="connsiteX0" fmla="*/ 82055 w 1515053"/>
              <a:gd name="connsiteY0" fmla="*/ 1051559 h 2057399"/>
              <a:gd name="connsiteX1" fmla="*/ 1266052 w 1515053"/>
              <a:gd name="connsiteY1" fmla="*/ 1051559 h 2057399"/>
              <a:gd name="connsiteX2" fmla="*/ 1432997 w 1515053"/>
              <a:gd name="connsiteY2" fmla="*/ 1051559 h 2057399"/>
              <a:gd name="connsiteX3" fmla="*/ 1432997 w 1515053"/>
              <a:gd name="connsiteY3" fmla="*/ 1112383 h 2057399"/>
              <a:gd name="connsiteX4" fmla="*/ 1515053 w 1515053"/>
              <a:gd name="connsiteY4" fmla="*/ 1112383 h 2057399"/>
              <a:gd name="connsiteX5" fmla="*/ 1515053 w 1515053"/>
              <a:gd name="connsiteY5" fmla="*/ 1928513 h 2057399"/>
              <a:gd name="connsiteX6" fmla="*/ 1386167 w 1515053"/>
              <a:gd name="connsiteY6" fmla="*/ 2057399 h 2057399"/>
              <a:gd name="connsiteX7" fmla="*/ 128886 w 1515053"/>
              <a:gd name="connsiteY7" fmla="*/ 2057399 h 2057399"/>
              <a:gd name="connsiteX8" fmla="*/ 0 w 1515053"/>
              <a:gd name="connsiteY8" fmla="*/ 1928513 h 2057399"/>
              <a:gd name="connsiteX9" fmla="*/ 0 w 1515053"/>
              <a:gd name="connsiteY9" fmla="*/ 1110002 h 2057399"/>
              <a:gd name="connsiteX10" fmla="*/ 82055 w 1515053"/>
              <a:gd name="connsiteY10" fmla="*/ 1110002 h 2057399"/>
              <a:gd name="connsiteX11" fmla="*/ 82055 w 1515053"/>
              <a:gd name="connsiteY11" fmla="*/ 1051559 h 2057399"/>
              <a:gd name="connsiteX12" fmla="*/ 128886 w 1515053"/>
              <a:gd name="connsiteY12" fmla="*/ 0 h 2057399"/>
              <a:gd name="connsiteX13" fmla="*/ 1386167 w 1515053"/>
              <a:gd name="connsiteY13" fmla="*/ 0 h 2057399"/>
              <a:gd name="connsiteX14" fmla="*/ 1515053 w 1515053"/>
              <a:gd name="connsiteY14" fmla="*/ 128886 h 2057399"/>
              <a:gd name="connsiteX15" fmla="*/ 1515053 w 1515053"/>
              <a:gd name="connsiteY15" fmla="*/ 949778 h 2057399"/>
              <a:gd name="connsiteX16" fmla="*/ 1432997 w 1515053"/>
              <a:gd name="connsiteY16" fmla="*/ 949778 h 2057399"/>
              <a:gd name="connsiteX17" fmla="*/ 1432997 w 1515053"/>
              <a:gd name="connsiteY17" fmla="*/ 1005841 h 2057399"/>
              <a:gd name="connsiteX18" fmla="*/ 82055 w 1515053"/>
              <a:gd name="connsiteY18" fmla="*/ 1005841 h 2057399"/>
              <a:gd name="connsiteX19" fmla="*/ 82055 w 1515053"/>
              <a:gd name="connsiteY19" fmla="*/ 947397 h 2057399"/>
              <a:gd name="connsiteX20" fmla="*/ 0 w 1515053"/>
              <a:gd name="connsiteY20" fmla="*/ 947397 h 2057399"/>
              <a:gd name="connsiteX21" fmla="*/ 0 w 1515053"/>
              <a:gd name="connsiteY21" fmla="*/ 128886 h 2057399"/>
              <a:gd name="connsiteX22" fmla="*/ 128886 w 1515053"/>
              <a:gd name="connsiteY22" fmla="*/ 0 h 2057399"/>
              <a:gd name="connsiteX0" fmla="*/ 82055 w 1515053"/>
              <a:gd name="connsiteY0" fmla="*/ 1051559 h 2057399"/>
              <a:gd name="connsiteX1" fmla="*/ 1432997 w 1515053"/>
              <a:gd name="connsiteY1" fmla="*/ 1051559 h 2057399"/>
              <a:gd name="connsiteX2" fmla="*/ 1432997 w 1515053"/>
              <a:gd name="connsiteY2" fmla="*/ 1112383 h 2057399"/>
              <a:gd name="connsiteX3" fmla="*/ 1515053 w 1515053"/>
              <a:gd name="connsiteY3" fmla="*/ 1112383 h 2057399"/>
              <a:gd name="connsiteX4" fmla="*/ 1515053 w 1515053"/>
              <a:gd name="connsiteY4" fmla="*/ 1928513 h 2057399"/>
              <a:gd name="connsiteX5" fmla="*/ 1386167 w 1515053"/>
              <a:gd name="connsiteY5" fmla="*/ 2057399 h 2057399"/>
              <a:gd name="connsiteX6" fmla="*/ 128886 w 1515053"/>
              <a:gd name="connsiteY6" fmla="*/ 2057399 h 2057399"/>
              <a:gd name="connsiteX7" fmla="*/ 0 w 1515053"/>
              <a:gd name="connsiteY7" fmla="*/ 1928513 h 2057399"/>
              <a:gd name="connsiteX8" fmla="*/ 0 w 1515053"/>
              <a:gd name="connsiteY8" fmla="*/ 1110002 h 2057399"/>
              <a:gd name="connsiteX9" fmla="*/ 82055 w 1515053"/>
              <a:gd name="connsiteY9" fmla="*/ 1110002 h 2057399"/>
              <a:gd name="connsiteX10" fmla="*/ 82055 w 1515053"/>
              <a:gd name="connsiteY10" fmla="*/ 1051559 h 2057399"/>
              <a:gd name="connsiteX11" fmla="*/ 128886 w 1515053"/>
              <a:gd name="connsiteY11" fmla="*/ 0 h 2057399"/>
              <a:gd name="connsiteX12" fmla="*/ 1386167 w 1515053"/>
              <a:gd name="connsiteY12" fmla="*/ 0 h 2057399"/>
              <a:gd name="connsiteX13" fmla="*/ 1515053 w 1515053"/>
              <a:gd name="connsiteY13" fmla="*/ 128886 h 2057399"/>
              <a:gd name="connsiteX14" fmla="*/ 1515053 w 1515053"/>
              <a:gd name="connsiteY14" fmla="*/ 949778 h 2057399"/>
              <a:gd name="connsiteX15" fmla="*/ 1432997 w 1515053"/>
              <a:gd name="connsiteY15" fmla="*/ 949778 h 2057399"/>
              <a:gd name="connsiteX16" fmla="*/ 1432997 w 1515053"/>
              <a:gd name="connsiteY16" fmla="*/ 1005841 h 2057399"/>
              <a:gd name="connsiteX17" fmla="*/ 82055 w 1515053"/>
              <a:gd name="connsiteY17" fmla="*/ 1005841 h 2057399"/>
              <a:gd name="connsiteX18" fmla="*/ 82055 w 1515053"/>
              <a:gd name="connsiteY18" fmla="*/ 947397 h 2057399"/>
              <a:gd name="connsiteX19" fmla="*/ 0 w 1515053"/>
              <a:gd name="connsiteY19" fmla="*/ 947397 h 2057399"/>
              <a:gd name="connsiteX20" fmla="*/ 0 w 1515053"/>
              <a:gd name="connsiteY20" fmla="*/ 128886 h 2057399"/>
              <a:gd name="connsiteX21" fmla="*/ 128886 w 1515053"/>
              <a:gd name="connsiteY21" fmla="*/ 0 h 205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5053" h="2057399">
                <a:moveTo>
                  <a:pt x="82055" y="1051559"/>
                </a:moveTo>
                <a:lnTo>
                  <a:pt x="1432997" y="1051559"/>
                </a:lnTo>
                <a:lnTo>
                  <a:pt x="1432997" y="1112383"/>
                </a:lnTo>
                <a:lnTo>
                  <a:pt x="1515053" y="1112383"/>
                </a:lnTo>
                <a:lnTo>
                  <a:pt x="1515053" y="1928513"/>
                </a:lnTo>
                <a:cubicBezTo>
                  <a:pt x="1515053" y="1999695"/>
                  <a:pt x="1457349" y="2057399"/>
                  <a:pt x="1386167" y="2057399"/>
                </a:cubicBezTo>
                <a:lnTo>
                  <a:pt x="128886" y="2057399"/>
                </a:lnTo>
                <a:cubicBezTo>
                  <a:pt x="57704" y="2057399"/>
                  <a:pt x="0" y="1999695"/>
                  <a:pt x="0" y="1928513"/>
                </a:cubicBezTo>
                <a:lnTo>
                  <a:pt x="0" y="1110002"/>
                </a:lnTo>
                <a:lnTo>
                  <a:pt x="82055" y="1110002"/>
                </a:lnTo>
                <a:lnTo>
                  <a:pt x="82055" y="1051559"/>
                </a:lnTo>
                <a:close/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B01608B-E71D-4AD4-BD55-4E330465CAEA}"/>
              </a:ext>
            </a:extLst>
          </p:cNvPr>
          <p:cNvSpPr/>
          <p:nvPr/>
        </p:nvSpPr>
        <p:spPr>
          <a:xfrm>
            <a:off x="6940768" y="2625817"/>
            <a:ext cx="1283185" cy="1606366"/>
          </a:xfrm>
          <a:custGeom>
            <a:avLst/>
            <a:gdLst>
              <a:gd name="connsiteX0" fmla="*/ 507848 w 1283185"/>
              <a:gd name="connsiteY0" fmla="*/ 831634 h 1606366"/>
              <a:gd name="connsiteX1" fmla="*/ 1189311 w 1283185"/>
              <a:gd name="connsiteY1" fmla="*/ 831634 h 1606366"/>
              <a:gd name="connsiteX2" fmla="*/ 1240272 w 1283185"/>
              <a:gd name="connsiteY2" fmla="*/ 901197 h 1606366"/>
              <a:gd name="connsiteX3" fmla="*/ 1283185 w 1283185"/>
              <a:gd name="connsiteY3" fmla="*/ 1087158 h 1606366"/>
              <a:gd name="connsiteX4" fmla="*/ 1212192 w 1283185"/>
              <a:gd name="connsiteY4" fmla="*/ 1347292 h 1606366"/>
              <a:gd name="connsiteX5" fmla="*/ 1007688 w 1283185"/>
              <a:gd name="connsiteY5" fmla="*/ 1539081 h 1606366"/>
              <a:gd name="connsiteX6" fmla="*/ 656958 w 1283185"/>
              <a:gd name="connsiteY6" fmla="*/ 1606366 h 1606366"/>
              <a:gd name="connsiteX7" fmla="*/ 322651 w 1283185"/>
              <a:gd name="connsiteY7" fmla="*/ 1556564 h 1606366"/>
              <a:gd name="connsiteX8" fmla="*/ 121327 w 1283185"/>
              <a:gd name="connsiteY8" fmla="*/ 1410868 h 1606366"/>
              <a:gd name="connsiteX9" fmla="*/ 0 w 1283185"/>
              <a:gd name="connsiteY9" fmla="*/ 1169807 h 1606366"/>
              <a:gd name="connsiteX10" fmla="*/ 431261 w 1283185"/>
              <a:gd name="connsiteY10" fmla="*/ 1112588 h 1606366"/>
              <a:gd name="connsiteX11" fmla="*/ 510202 w 1283185"/>
              <a:gd name="connsiteY11" fmla="*/ 1293253 h 1606366"/>
              <a:gd name="connsiteX12" fmla="*/ 646362 w 1283185"/>
              <a:gd name="connsiteY12" fmla="*/ 1343584 h 1606366"/>
              <a:gd name="connsiteX13" fmla="*/ 790997 w 1283185"/>
              <a:gd name="connsiteY13" fmla="*/ 1280007 h 1606366"/>
              <a:gd name="connsiteX14" fmla="*/ 848746 w 1283185"/>
              <a:gd name="connsiteY14" fmla="*/ 1110470 h 1606366"/>
              <a:gd name="connsiteX15" fmla="*/ 793117 w 1283185"/>
              <a:gd name="connsiteY15" fmla="*/ 943051 h 1606366"/>
              <a:gd name="connsiteX16" fmla="*/ 642123 w 1283185"/>
              <a:gd name="connsiteY16" fmla="*/ 883714 h 1606366"/>
              <a:gd name="connsiteX17" fmla="*/ 502254 w 1283185"/>
              <a:gd name="connsiteY17" fmla="*/ 909144 h 1606366"/>
              <a:gd name="connsiteX18" fmla="*/ 628349 w 1283185"/>
              <a:gd name="connsiteY18" fmla="*/ 0 h 1606366"/>
              <a:gd name="connsiteX19" fmla="*/ 1068085 w 1283185"/>
              <a:gd name="connsiteY19" fmla="*/ 113377 h 1606366"/>
              <a:gd name="connsiteX20" fmla="*/ 1203715 w 1283185"/>
              <a:gd name="connsiteY20" fmla="*/ 398411 h 1606366"/>
              <a:gd name="connsiteX21" fmla="*/ 1148616 w 1283185"/>
              <a:gd name="connsiteY21" fmla="*/ 580665 h 1606366"/>
              <a:gd name="connsiteX22" fmla="*/ 982257 w 1283185"/>
              <a:gd name="connsiteY22" fmla="*/ 723712 h 1606366"/>
              <a:gd name="connsiteX23" fmla="*/ 1061728 w 1283185"/>
              <a:gd name="connsiteY23" fmla="*/ 747819 h 1606366"/>
              <a:gd name="connsiteX24" fmla="*/ 1118121 w 1283185"/>
              <a:gd name="connsiteY24" fmla="*/ 774734 h 1606366"/>
              <a:gd name="connsiteX25" fmla="*/ 511956 w 1283185"/>
              <a:gd name="connsiteY25" fmla="*/ 774734 h 1606366"/>
              <a:gd name="connsiteX26" fmla="*/ 524508 w 1283185"/>
              <a:gd name="connsiteY26" fmla="*/ 600798 h 1606366"/>
              <a:gd name="connsiteX27" fmla="*/ 580667 w 1283185"/>
              <a:gd name="connsiteY27" fmla="*/ 606096 h 1606366"/>
              <a:gd name="connsiteX28" fmla="*/ 722123 w 1283185"/>
              <a:gd name="connsiteY28" fmla="*/ 552055 h 1606366"/>
              <a:gd name="connsiteX29" fmla="*/ 778814 w 1283185"/>
              <a:gd name="connsiteY29" fmla="*/ 423842 h 1606366"/>
              <a:gd name="connsiteX30" fmla="*/ 736428 w 1283185"/>
              <a:gd name="connsiteY30" fmla="*/ 310465 h 1606366"/>
              <a:gd name="connsiteX31" fmla="*/ 619872 w 1283185"/>
              <a:gd name="connsiteY31" fmla="*/ 268081 h 1606366"/>
              <a:gd name="connsiteX32" fmla="*/ 495899 w 1283185"/>
              <a:gd name="connsiteY32" fmla="*/ 314172 h 1606366"/>
              <a:gd name="connsiteX33" fmla="*/ 431262 w 1283185"/>
              <a:gd name="connsiteY33" fmla="*/ 475764 h 1606366"/>
              <a:gd name="connsiteX34" fmla="*/ 23312 w 1283185"/>
              <a:gd name="connsiteY34" fmla="*/ 402651 h 1606366"/>
              <a:gd name="connsiteX35" fmla="*/ 218809 w 1283185"/>
              <a:gd name="connsiteY35" fmla="*/ 103842 h 1606366"/>
              <a:gd name="connsiteX36" fmla="*/ 628349 w 1283185"/>
              <a:gd name="connsiteY36" fmla="*/ 0 h 160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83185" h="1606366">
                <a:moveTo>
                  <a:pt x="507848" y="831634"/>
                </a:moveTo>
                <a:lnTo>
                  <a:pt x="1189311" y="831634"/>
                </a:lnTo>
                <a:lnTo>
                  <a:pt x="1240272" y="901197"/>
                </a:lnTo>
                <a:cubicBezTo>
                  <a:pt x="1268882" y="953119"/>
                  <a:pt x="1283185" y="1015106"/>
                  <a:pt x="1283185" y="1087158"/>
                </a:cubicBezTo>
                <a:cubicBezTo>
                  <a:pt x="1283185" y="1177578"/>
                  <a:pt x="1259521" y="1264290"/>
                  <a:pt x="1212192" y="1347292"/>
                </a:cubicBezTo>
                <a:cubicBezTo>
                  <a:pt x="1164863" y="1430294"/>
                  <a:pt x="1096694" y="1494223"/>
                  <a:pt x="1007688" y="1539081"/>
                </a:cubicBezTo>
                <a:cubicBezTo>
                  <a:pt x="918681" y="1583938"/>
                  <a:pt x="801771" y="1606366"/>
                  <a:pt x="656958" y="1606366"/>
                </a:cubicBezTo>
                <a:cubicBezTo>
                  <a:pt x="515676" y="1606366"/>
                  <a:pt x="404242" y="1589766"/>
                  <a:pt x="322651" y="1556564"/>
                </a:cubicBezTo>
                <a:cubicBezTo>
                  <a:pt x="241062" y="1523363"/>
                  <a:pt x="173954" y="1474798"/>
                  <a:pt x="121327" y="1410868"/>
                </a:cubicBezTo>
                <a:cubicBezTo>
                  <a:pt x="68699" y="1346938"/>
                  <a:pt x="28258" y="1266585"/>
                  <a:pt x="0" y="1169807"/>
                </a:cubicBezTo>
                <a:lnTo>
                  <a:pt x="431261" y="1112588"/>
                </a:lnTo>
                <a:cubicBezTo>
                  <a:pt x="448214" y="1199476"/>
                  <a:pt x="474528" y="1259698"/>
                  <a:pt x="510202" y="1293253"/>
                </a:cubicBezTo>
                <a:cubicBezTo>
                  <a:pt x="545875" y="1326806"/>
                  <a:pt x="591262" y="1343584"/>
                  <a:pt x="646362" y="1343584"/>
                </a:cubicBezTo>
                <a:cubicBezTo>
                  <a:pt x="704287" y="1343584"/>
                  <a:pt x="752498" y="1322391"/>
                  <a:pt x="790997" y="1280007"/>
                </a:cubicBezTo>
                <a:cubicBezTo>
                  <a:pt x="829496" y="1237622"/>
                  <a:pt x="848746" y="1181110"/>
                  <a:pt x="848746" y="1110470"/>
                </a:cubicBezTo>
                <a:cubicBezTo>
                  <a:pt x="848746" y="1038418"/>
                  <a:pt x="830203" y="982611"/>
                  <a:pt x="793117" y="943051"/>
                </a:cubicBezTo>
                <a:cubicBezTo>
                  <a:pt x="756032" y="903493"/>
                  <a:pt x="705701" y="883714"/>
                  <a:pt x="642123" y="883714"/>
                </a:cubicBezTo>
                <a:cubicBezTo>
                  <a:pt x="608216" y="883714"/>
                  <a:pt x="561593" y="892190"/>
                  <a:pt x="502254" y="909144"/>
                </a:cubicBezTo>
                <a:close/>
                <a:moveTo>
                  <a:pt x="628349" y="0"/>
                </a:moveTo>
                <a:cubicBezTo>
                  <a:pt x="831088" y="0"/>
                  <a:pt x="977667" y="37793"/>
                  <a:pt x="1068085" y="113377"/>
                </a:cubicBezTo>
                <a:cubicBezTo>
                  <a:pt x="1158506" y="188963"/>
                  <a:pt x="1203715" y="283974"/>
                  <a:pt x="1203715" y="398411"/>
                </a:cubicBezTo>
                <a:cubicBezTo>
                  <a:pt x="1203715" y="465520"/>
                  <a:pt x="1185349" y="526271"/>
                  <a:pt x="1148616" y="580665"/>
                </a:cubicBezTo>
                <a:cubicBezTo>
                  <a:pt x="1111883" y="635058"/>
                  <a:pt x="1056430" y="682740"/>
                  <a:pt x="982257" y="723712"/>
                </a:cubicBezTo>
                <a:cubicBezTo>
                  <a:pt x="1012279" y="731130"/>
                  <a:pt x="1038770" y="739166"/>
                  <a:pt x="1061728" y="747819"/>
                </a:cubicBezTo>
                <a:lnTo>
                  <a:pt x="1118121" y="774734"/>
                </a:lnTo>
                <a:lnTo>
                  <a:pt x="511956" y="774734"/>
                </a:lnTo>
                <a:lnTo>
                  <a:pt x="524508" y="600798"/>
                </a:lnTo>
                <a:cubicBezTo>
                  <a:pt x="548526" y="604330"/>
                  <a:pt x="567245" y="606096"/>
                  <a:pt x="580667" y="606096"/>
                </a:cubicBezTo>
                <a:cubicBezTo>
                  <a:pt x="637179" y="606096"/>
                  <a:pt x="684331" y="588082"/>
                  <a:pt x="722123" y="552055"/>
                </a:cubicBezTo>
                <a:cubicBezTo>
                  <a:pt x="759917" y="516029"/>
                  <a:pt x="778814" y="473292"/>
                  <a:pt x="778814" y="423842"/>
                </a:cubicBezTo>
                <a:cubicBezTo>
                  <a:pt x="778814" y="376513"/>
                  <a:pt x="764684" y="338722"/>
                  <a:pt x="736428" y="310465"/>
                </a:cubicBezTo>
                <a:cubicBezTo>
                  <a:pt x="708173" y="282208"/>
                  <a:pt x="669319" y="268081"/>
                  <a:pt x="619872" y="268081"/>
                </a:cubicBezTo>
                <a:cubicBezTo>
                  <a:pt x="569011" y="268081"/>
                  <a:pt x="527686" y="283445"/>
                  <a:pt x="495899" y="314172"/>
                </a:cubicBezTo>
                <a:cubicBezTo>
                  <a:pt x="464109" y="344901"/>
                  <a:pt x="442563" y="398766"/>
                  <a:pt x="431262" y="475764"/>
                </a:cubicBezTo>
                <a:lnTo>
                  <a:pt x="23312" y="402651"/>
                </a:lnTo>
                <a:cubicBezTo>
                  <a:pt x="57220" y="272671"/>
                  <a:pt x="122386" y="173069"/>
                  <a:pt x="218809" y="103842"/>
                </a:cubicBezTo>
                <a:cubicBezTo>
                  <a:pt x="315236" y="34613"/>
                  <a:pt x="451747" y="0"/>
                  <a:pt x="62834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A317FF6-A661-462F-A5CC-31A8B99CBD8A}"/>
              </a:ext>
            </a:extLst>
          </p:cNvPr>
          <p:cNvSpPr/>
          <p:nvPr/>
        </p:nvSpPr>
        <p:spPr>
          <a:xfrm>
            <a:off x="8786800" y="2148730"/>
            <a:ext cx="1885562" cy="2560540"/>
          </a:xfrm>
          <a:custGeom>
            <a:avLst/>
            <a:gdLst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1266720 w 1515053"/>
              <a:gd name="connsiteY20" fmla="*/ 1005841 h 2057399"/>
              <a:gd name="connsiteX21" fmla="*/ 1261957 w 1515053"/>
              <a:gd name="connsiteY21" fmla="*/ 924741 h 2057399"/>
              <a:gd name="connsiteX22" fmla="*/ 252351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1261957 w 1515053"/>
              <a:gd name="connsiteY22" fmla="*/ 924741 h 2057399"/>
              <a:gd name="connsiteX23" fmla="*/ 248404 w 1515053"/>
              <a:gd name="connsiteY23" fmla="*/ 1005841 h 2057399"/>
              <a:gd name="connsiteX24" fmla="*/ 82055 w 1515053"/>
              <a:gd name="connsiteY24" fmla="*/ 1005841 h 2057399"/>
              <a:gd name="connsiteX25" fmla="*/ 82055 w 1515053"/>
              <a:gd name="connsiteY25" fmla="*/ 947397 h 2057399"/>
              <a:gd name="connsiteX26" fmla="*/ 0 w 1515053"/>
              <a:gd name="connsiteY26" fmla="*/ 947397 h 2057399"/>
              <a:gd name="connsiteX27" fmla="*/ 0 w 1515053"/>
              <a:gd name="connsiteY27" fmla="*/ 128886 h 2057399"/>
              <a:gd name="connsiteX28" fmla="*/ 128886 w 1515053"/>
              <a:gd name="connsiteY28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1266720 w 1515053"/>
              <a:gd name="connsiteY21" fmla="*/ 1005841 h 2057399"/>
              <a:gd name="connsiteX22" fmla="*/ 248404 w 1515053"/>
              <a:gd name="connsiteY22" fmla="*/ 1005841 h 2057399"/>
              <a:gd name="connsiteX23" fmla="*/ 82055 w 1515053"/>
              <a:gd name="connsiteY23" fmla="*/ 1005841 h 2057399"/>
              <a:gd name="connsiteX24" fmla="*/ 82055 w 1515053"/>
              <a:gd name="connsiteY24" fmla="*/ 947397 h 2057399"/>
              <a:gd name="connsiteX25" fmla="*/ 0 w 1515053"/>
              <a:gd name="connsiteY25" fmla="*/ 947397 h 2057399"/>
              <a:gd name="connsiteX26" fmla="*/ 0 w 1515053"/>
              <a:gd name="connsiteY26" fmla="*/ 128886 h 2057399"/>
              <a:gd name="connsiteX27" fmla="*/ 128886 w 1515053"/>
              <a:gd name="connsiteY27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248404 w 1515053"/>
              <a:gd name="connsiteY21" fmla="*/ 1005841 h 2057399"/>
              <a:gd name="connsiteX22" fmla="*/ 82055 w 1515053"/>
              <a:gd name="connsiteY22" fmla="*/ 1005841 h 2057399"/>
              <a:gd name="connsiteX23" fmla="*/ 82055 w 1515053"/>
              <a:gd name="connsiteY23" fmla="*/ 947397 h 2057399"/>
              <a:gd name="connsiteX24" fmla="*/ 0 w 1515053"/>
              <a:gd name="connsiteY24" fmla="*/ 947397 h 2057399"/>
              <a:gd name="connsiteX25" fmla="*/ 0 w 1515053"/>
              <a:gd name="connsiteY25" fmla="*/ 128886 h 2057399"/>
              <a:gd name="connsiteX26" fmla="*/ 128886 w 1515053"/>
              <a:gd name="connsiteY26" fmla="*/ 0 h 2057399"/>
              <a:gd name="connsiteX0" fmla="*/ 82055 w 1515053"/>
              <a:gd name="connsiteY0" fmla="*/ 1051559 h 2057399"/>
              <a:gd name="connsiteX1" fmla="*/ 248808 w 1515053"/>
              <a:gd name="connsiteY1" fmla="*/ 1051559 h 2057399"/>
              <a:gd name="connsiteX2" fmla="*/ 251499 w 1515053"/>
              <a:gd name="connsiteY2" fmla="*/ 1110885 h 2057399"/>
              <a:gd name="connsiteX3" fmla="*/ 1263363 w 1515053"/>
              <a:gd name="connsiteY3" fmla="*/ 1110885 h 2057399"/>
              <a:gd name="connsiteX4" fmla="*/ 1266052 w 1515053"/>
              <a:gd name="connsiteY4" fmla="*/ 1051559 h 2057399"/>
              <a:gd name="connsiteX5" fmla="*/ 1432997 w 1515053"/>
              <a:gd name="connsiteY5" fmla="*/ 1051559 h 2057399"/>
              <a:gd name="connsiteX6" fmla="*/ 1432997 w 1515053"/>
              <a:gd name="connsiteY6" fmla="*/ 1112383 h 2057399"/>
              <a:gd name="connsiteX7" fmla="*/ 1515053 w 1515053"/>
              <a:gd name="connsiteY7" fmla="*/ 1112383 h 2057399"/>
              <a:gd name="connsiteX8" fmla="*/ 1515053 w 1515053"/>
              <a:gd name="connsiteY8" fmla="*/ 1928513 h 2057399"/>
              <a:gd name="connsiteX9" fmla="*/ 1386167 w 1515053"/>
              <a:gd name="connsiteY9" fmla="*/ 2057399 h 2057399"/>
              <a:gd name="connsiteX10" fmla="*/ 128886 w 1515053"/>
              <a:gd name="connsiteY10" fmla="*/ 2057399 h 2057399"/>
              <a:gd name="connsiteX11" fmla="*/ 0 w 1515053"/>
              <a:gd name="connsiteY11" fmla="*/ 1928513 h 2057399"/>
              <a:gd name="connsiteX12" fmla="*/ 0 w 1515053"/>
              <a:gd name="connsiteY12" fmla="*/ 1110002 h 2057399"/>
              <a:gd name="connsiteX13" fmla="*/ 82055 w 1515053"/>
              <a:gd name="connsiteY13" fmla="*/ 1110002 h 2057399"/>
              <a:gd name="connsiteX14" fmla="*/ 82055 w 1515053"/>
              <a:gd name="connsiteY14" fmla="*/ 1051559 h 2057399"/>
              <a:gd name="connsiteX15" fmla="*/ 128886 w 1515053"/>
              <a:gd name="connsiteY15" fmla="*/ 0 h 2057399"/>
              <a:gd name="connsiteX16" fmla="*/ 1386167 w 1515053"/>
              <a:gd name="connsiteY16" fmla="*/ 0 h 2057399"/>
              <a:gd name="connsiteX17" fmla="*/ 1515053 w 1515053"/>
              <a:gd name="connsiteY17" fmla="*/ 128886 h 2057399"/>
              <a:gd name="connsiteX18" fmla="*/ 1515053 w 1515053"/>
              <a:gd name="connsiteY18" fmla="*/ 949778 h 2057399"/>
              <a:gd name="connsiteX19" fmla="*/ 1432997 w 1515053"/>
              <a:gd name="connsiteY19" fmla="*/ 949778 h 2057399"/>
              <a:gd name="connsiteX20" fmla="*/ 1432997 w 1515053"/>
              <a:gd name="connsiteY20" fmla="*/ 1005841 h 2057399"/>
              <a:gd name="connsiteX21" fmla="*/ 82055 w 1515053"/>
              <a:gd name="connsiteY21" fmla="*/ 1005841 h 2057399"/>
              <a:gd name="connsiteX22" fmla="*/ 82055 w 1515053"/>
              <a:gd name="connsiteY22" fmla="*/ 947397 h 2057399"/>
              <a:gd name="connsiteX23" fmla="*/ 0 w 1515053"/>
              <a:gd name="connsiteY23" fmla="*/ 947397 h 2057399"/>
              <a:gd name="connsiteX24" fmla="*/ 0 w 1515053"/>
              <a:gd name="connsiteY24" fmla="*/ 128886 h 2057399"/>
              <a:gd name="connsiteX25" fmla="*/ 128886 w 1515053"/>
              <a:gd name="connsiteY25" fmla="*/ 0 h 2057399"/>
              <a:gd name="connsiteX0" fmla="*/ 82055 w 1515053"/>
              <a:gd name="connsiteY0" fmla="*/ 1051559 h 2057399"/>
              <a:gd name="connsiteX1" fmla="*/ 251499 w 1515053"/>
              <a:gd name="connsiteY1" fmla="*/ 1110885 h 2057399"/>
              <a:gd name="connsiteX2" fmla="*/ 1263363 w 1515053"/>
              <a:gd name="connsiteY2" fmla="*/ 1110885 h 2057399"/>
              <a:gd name="connsiteX3" fmla="*/ 1266052 w 1515053"/>
              <a:gd name="connsiteY3" fmla="*/ 1051559 h 2057399"/>
              <a:gd name="connsiteX4" fmla="*/ 1432997 w 1515053"/>
              <a:gd name="connsiteY4" fmla="*/ 1051559 h 2057399"/>
              <a:gd name="connsiteX5" fmla="*/ 1432997 w 1515053"/>
              <a:gd name="connsiteY5" fmla="*/ 1112383 h 2057399"/>
              <a:gd name="connsiteX6" fmla="*/ 1515053 w 1515053"/>
              <a:gd name="connsiteY6" fmla="*/ 1112383 h 2057399"/>
              <a:gd name="connsiteX7" fmla="*/ 1515053 w 1515053"/>
              <a:gd name="connsiteY7" fmla="*/ 1928513 h 2057399"/>
              <a:gd name="connsiteX8" fmla="*/ 1386167 w 1515053"/>
              <a:gd name="connsiteY8" fmla="*/ 2057399 h 2057399"/>
              <a:gd name="connsiteX9" fmla="*/ 128886 w 1515053"/>
              <a:gd name="connsiteY9" fmla="*/ 2057399 h 2057399"/>
              <a:gd name="connsiteX10" fmla="*/ 0 w 1515053"/>
              <a:gd name="connsiteY10" fmla="*/ 1928513 h 2057399"/>
              <a:gd name="connsiteX11" fmla="*/ 0 w 1515053"/>
              <a:gd name="connsiteY11" fmla="*/ 1110002 h 2057399"/>
              <a:gd name="connsiteX12" fmla="*/ 82055 w 1515053"/>
              <a:gd name="connsiteY12" fmla="*/ 1110002 h 2057399"/>
              <a:gd name="connsiteX13" fmla="*/ 82055 w 1515053"/>
              <a:gd name="connsiteY13" fmla="*/ 1051559 h 2057399"/>
              <a:gd name="connsiteX14" fmla="*/ 128886 w 1515053"/>
              <a:gd name="connsiteY14" fmla="*/ 0 h 2057399"/>
              <a:gd name="connsiteX15" fmla="*/ 1386167 w 1515053"/>
              <a:gd name="connsiteY15" fmla="*/ 0 h 2057399"/>
              <a:gd name="connsiteX16" fmla="*/ 1515053 w 1515053"/>
              <a:gd name="connsiteY16" fmla="*/ 128886 h 2057399"/>
              <a:gd name="connsiteX17" fmla="*/ 1515053 w 1515053"/>
              <a:gd name="connsiteY17" fmla="*/ 949778 h 2057399"/>
              <a:gd name="connsiteX18" fmla="*/ 1432997 w 1515053"/>
              <a:gd name="connsiteY18" fmla="*/ 949778 h 2057399"/>
              <a:gd name="connsiteX19" fmla="*/ 1432997 w 1515053"/>
              <a:gd name="connsiteY19" fmla="*/ 1005841 h 2057399"/>
              <a:gd name="connsiteX20" fmla="*/ 82055 w 1515053"/>
              <a:gd name="connsiteY20" fmla="*/ 1005841 h 2057399"/>
              <a:gd name="connsiteX21" fmla="*/ 82055 w 1515053"/>
              <a:gd name="connsiteY21" fmla="*/ 947397 h 2057399"/>
              <a:gd name="connsiteX22" fmla="*/ 0 w 1515053"/>
              <a:gd name="connsiteY22" fmla="*/ 947397 h 2057399"/>
              <a:gd name="connsiteX23" fmla="*/ 0 w 1515053"/>
              <a:gd name="connsiteY23" fmla="*/ 128886 h 2057399"/>
              <a:gd name="connsiteX24" fmla="*/ 128886 w 1515053"/>
              <a:gd name="connsiteY24" fmla="*/ 0 h 2057399"/>
              <a:gd name="connsiteX0" fmla="*/ 82055 w 1515053"/>
              <a:gd name="connsiteY0" fmla="*/ 1051559 h 2057399"/>
              <a:gd name="connsiteX1" fmla="*/ 1263363 w 1515053"/>
              <a:gd name="connsiteY1" fmla="*/ 1110885 h 2057399"/>
              <a:gd name="connsiteX2" fmla="*/ 1266052 w 1515053"/>
              <a:gd name="connsiteY2" fmla="*/ 1051559 h 2057399"/>
              <a:gd name="connsiteX3" fmla="*/ 1432997 w 1515053"/>
              <a:gd name="connsiteY3" fmla="*/ 1051559 h 2057399"/>
              <a:gd name="connsiteX4" fmla="*/ 1432997 w 1515053"/>
              <a:gd name="connsiteY4" fmla="*/ 1112383 h 2057399"/>
              <a:gd name="connsiteX5" fmla="*/ 1515053 w 1515053"/>
              <a:gd name="connsiteY5" fmla="*/ 1112383 h 2057399"/>
              <a:gd name="connsiteX6" fmla="*/ 1515053 w 1515053"/>
              <a:gd name="connsiteY6" fmla="*/ 1928513 h 2057399"/>
              <a:gd name="connsiteX7" fmla="*/ 1386167 w 1515053"/>
              <a:gd name="connsiteY7" fmla="*/ 2057399 h 2057399"/>
              <a:gd name="connsiteX8" fmla="*/ 128886 w 1515053"/>
              <a:gd name="connsiteY8" fmla="*/ 2057399 h 2057399"/>
              <a:gd name="connsiteX9" fmla="*/ 0 w 1515053"/>
              <a:gd name="connsiteY9" fmla="*/ 1928513 h 2057399"/>
              <a:gd name="connsiteX10" fmla="*/ 0 w 1515053"/>
              <a:gd name="connsiteY10" fmla="*/ 1110002 h 2057399"/>
              <a:gd name="connsiteX11" fmla="*/ 82055 w 1515053"/>
              <a:gd name="connsiteY11" fmla="*/ 1110002 h 2057399"/>
              <a:gd name="connsiteX12" fmla="*/ 82055 w 1515053"/>
              <a:gd name="connsiteY12" fmla="*/ 1051559 h 2057399"/>
              <a:gd name="connsiteX13" fmla="*/ 128886 w 1515053"/>
              <a:gd name="connsiteY13" fmla="*/ 0 h 2057399"/>
              <a:gd name="connsiteX14" fmla="*/ 1386167 w 1515053"/>
              <a:gd name="connsiteY14" fmla="*/ 0 h 2057399"/>
              <a:gd name="connsiteX15" fmla="*/ 1515053 w 1515053"/>
              <a:gd name="connsiteY15" fmla="*/ 128886 h 2057399"/>
              <a:gd name="connsiteX16" fmla="*/ 1515053 w 1515053"/>
              <a:gd name="connsiteY16" fmla="*/ 949778 h 2057399"/>
              <a:gd name="connsiteX17" fmla="*/ 1432997 w 1515053"/>
              <a:gd name="connsiteY17" fmla="*/ 949778 h 2057399"/>
              <a:gd name="connsiteX18" fmla="*/ 1432997 w 1515053"/>
              <a:gd name="connsiteY18" fmla="*/ 1005841 h 2057399"/>
              <a:gd name="connsiteX19" fmla="*/ 82055 w 1515053"/>
              <a:gd name="connsiteY19" fmla="*/ 1005841 h 2057399"/>
              <a:gd name="connsiteX20" fmla="*/ 82055 w 1515053"/>
              <a:gd name="connsiteY20" fmla="*/ 947397 h 2057399"/>
              <a:gd name="connsiteX21" fmla="*/ 0 w 1515053"/>
              <a:gd name="connsiteY21" fmla="*/ 947397 h 2057399"/>
              <a:gd name="connsiteX22" fmla="*/ 0 w 1515053"/>
              <a:gd name="connsiteY22" fmla="*/ 128886 h 2057399"/>
              <a:gd name="connsiteX23" fmla="*/ 128886 w 1515053"/>
              <a:gd name="connsiteY23" fmla="*/ 0 h 2057399"/>
              <a:gd name="connsiteX0" fmla="*/ 82055 w 1515053"/>
              <a:gd name="connsiteY0" fmla="*/ 1051559 h 2057399"/>
              <a:gd name="connsiteX1" fmla="*/ 1266052 w 1515053"/>
              <a:gd name="connsiteY1" fmla="*/ 1051559 h 2057399"/>
              <a:gd name="connsiteX2" fmla="*/ 1432997 w 1515053"/>
              <a:gd name="connsiteY2" fmla="*/ 1051559 h 2057399"/>
              <a:gd name="connsiteX3" fmla="*/ 1432997 w 1515053"/>
              <a:gd name="connsiteY3" fmla="*/ 1112383 h 2057399"/>
              <a:gd name="connsiteX4" fmla="*/ 1515053 w 1515053"/>
              <a:gd name="connsiteY4" fmla="*/ 1112383 h 2057399"/>
              <a:gd name="connsiteX5" fmla="*/ 1515053 w 1515053"/>
              <a:gd name="connsiteY5" fmla="*/ 1928513 h 2057399"/>
              <a:gd name="connsiteX6" fmla="*/ 1386167 w 1515053"/>
              <a:gd name="connsiteY6" fmla="*/ 2057399 h 2057399"/>
              <a:gd name="connsiteX7" fmla="*/ 128886 w 1515053"/>
              <a:gd name="connsiteY7" fmla="*/ 2057399 h 2057399"/>
              <a:gd name="connsiteX8" fmla="*/ 0 w 1515053"/>
              <a:gd name="connsiteY8" fmla="*/ 1928513 h 2057399"/>
              <a:gd name="connsiteX9" fmla="*/ 0 w 1515053"/>
              <a:gd name="connsiteY9" fmla="*/ 1110002 h 2057399"/>
              <a:gd name="connsiteX10" fmla="*/ 82055 w 1515053"/>
              <a:gd name="connsiteY10" fmla="*/ 1110002 h 2057399"/>
              <a:gd name="connsiteX11" fmla="*/ 82055 w 1515053"/>
              <a:gd name="connsiteY11" fmla="*/ 1051559 h 2057399"/>
              <a:gd name="connsiteX12" fmla="*/ 128886 w 1515053"/>
              <a:gd name="connsiteY12" fmla="*/ 0 h 2057399"/>
              <a:gd name="connsiteX13" fmla="*/ 1386167 w 1515053"/>
              <a:gd name="connsiteY13" fmla="*/ 0 h 2057399"/>
              <a:gd name="connsiteX14" fmla="*/ 1515053 w 1515053"/>
              <a:gd name="connsiteY14" fmla="*/ 128886 h 2057399"/>
              <a:gd name="connsiteX15" fmla="*/ 1515053 w 1515053"/>
              <a:gd name="connsiteY15" fmla="*/ 949778 h 2057399"/>
              <a:gd name="connsiteX16" fmla="*/ 1432997 w 1515053"/>
              <a:gd name="connsiteY16" fmla="*/ 949778 h 2057399"/>
              <a:gd name="connsiteX17" fmla="*/ 1432997 w 1515053"/>
              <a:gd name="connsiteY17" fmla="*/ 1005841 h 2057399"/>
              <a:gd name="connsiteX18" fmla="*/ 82055 w 1515053"/>
              <a:gd name="connsiteY18" fmla="*/ 1005841 h 2057399"/>
              <a:gd name="connsiteX19" fmla="*/ 82055 w 1515053"/>
              <a:gd name="connsiteY19" fmla="*/ 947397 h 2057399"/>
              <a:gd name="connsiteX20" fmla="*/ 0 w 1515053"/>
              <a:gd name="connsiteY20" fmla="*/ 947397 h 2057399"/>
              <a:gd name="connsiteX21" fmla="*/ 0 w 1515053"/>
              <a:gd name="connsiteY21" fmla="*/ 128886 h 2057399"/>
              <a:gd name="connsiteX22" fmla="*/ 128886 w 1515053"/>
              <a:gd name="connsiteY22" fmla="*/ 0 h 2057399"/>
              <a:gd name="connsiteX0" fmla="*/ 82055 w 1515053"/>
              <a:gd name="connsiteY0" fmla="*/ 1051559 h 2057399"/>
              <a:gd name="connsiteX1" fmla="*/ 1432997 w 1515053"/>
              <a:gd name="connsiteY1" fmla="*/ 1051559 h 2057399"/>
              <a:gd name="connsiteX2" fmla="*/ 1432997 w 1515053"/>
              <a:gd name="connsiteY2" fmla="*/ 1112383 h 2057399"/>
              <a:gd name="connsiteX3" fmla="*/ 1515053 w 1515053"/>
              <a:gd name="connsiteY3" fmla="*/ 1112383 h 2057399"/>
              <a:gd name="connsiteX4" fmla="*/ 1515053 w 1515053"/>
              <a:gd name="connsiteY4" fmla="*/ 1928513 h 2057399"/>
              <a:gd name="connsiteX5" fmla="*/ 1386167 w 1515053"/>
              <a:gd name="connsiteY5" fmla="*/ 2057399 h 2057399"/>
              <a:gd name="connsiteX6" fmla="*/ 128886 w 1515053"/>
              <a:gd name="connsiteY6" fmla="*/ 2057399 h 2057399"/>
              <a:gd name="connsiteX7" fmla="*/ 0 w 1515053"/>
              <a:gd name="connsiteY7" fmla="*/ 1928513 h 2057399"/>
              <a:gd name="connsiteX8" fmla="*/ 0 w 1515053"/>
              <a:gd name="connsiteY8" fmla="*/ 1110002 h 2057399"/>
              <a:gd name="connsiteX9" fmla="*/ 82055 w 1515053"/>
              <a:gd name="connsiteY9" fmla="*/ 1110002 h 2057399"/>
              <a:gd name="connsiteX10" fmla="*/ 82055 w 1515053"/>
              <a:gd name="connsiteY10" fmla="*/ 1051559 h 2057399"/>
              <a:gd name="connsiteX11" fmla="*/ 128886 w 1515053"/>
              <a:gd name="connsiteY11" fmla="*/ 0 h 2057399"/>
              <a:gd name="connsiteX12" fmla="*/ 1386167 w 1515053"/>
              <a:gd name="connsiteY12" fmla="*/ 0 h 2057399"/>
              <a:gd name="connsiteX13" fmla="*/ 1515053 w 1515053"/>
              <a:gd name="connsiteY13" fmla="*/ 128886 h 2057399"/>
              <a:gd name="connsiteX14" fmla="*/ 1515053 w 1515053"/>
              <a:gd name="connsiteY14" fmla="*/ 949778 h 2057399"/>
              <a:gd name="connsiteX15" fmla="*/ 1432997 w 1515053"/>
              <a:gd name="connsiteY15" fmla="*/ 949778 h 2057399"/>
              <a:gd name="connsiteX16" fmla="*/ 1432997 w 1515053"/>
              <a:gd name="connsiteY16" fmla="*/ 1005841 h 2057399"/>
              <a:gd name="connsiteX17" fmla="*/ 82055 w 1515053"/>
              <a:gd name="connsiteY17" fmla="*/ 1005841 h 2057399"/>
              <a:gd name="connsiteX18" fmla="*/ 82055 w 1515053"/>
              <a:gd name="connsiteY18" fmla="*/ 947397 h 2057399"/>
              <a:gd name="connsiteX19" fmla="*/ 0 w 1515053"/>
              <a:gd name="connsiteY19" fmla="*/ 947397 h 2057399"/>
              <a:gd name="connsiteX20" fmla="*/ 0 w 1515053"/>
              <a:gd name="connsiteY20" fmla="*/ 128886 h 2057399"/>
              <a:gd name="connsiteX21" fmla="*/ 128886 w 1515053"/>
              <a:gd name="connsiteY21" fmla="*/ 0 h 205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5053" h="2057399">
                <a:moveTo>
                  <a:pt x="82055" y="1051559"/>
                </a:moveTo>
                <a:lnTo>
                  <a:pt x="1432997" y="1051559"/>
                </a:lnTo>
                <a:lnTo>
                  <a:pt x="1432997" y="1112383"/>
                </a:lnTo>
                <a:lnTo>
                  <a:pt x="1515053" y="1112383"/>
                </a:lnTo>
                <a:lnTo>
                  <a:pt x="1515053" y="1928513"/>
                </a:lnTo>
                <a:cubicBezTo>
                  <a:pt x="1515053" y="1999695"/>
                  <a:pt x="1457349" y="2057399"/>
                  <a:pt x="1386167" y="2057399"/>
                </a:cubicBezTo>
                <a:lnTo>
                  <a:pt x="128886" y="2057399"/>
                </a:lnTo>
                <a:cubicBezTo>
                  <a:pt x="57704" y="2057399"/>
                  <a:pt x="0" y="1999695"/>
                  <a:pt x="0" y="1928513"/>
                </a:cubicBezTo>
                <a:lnTo>
                  <a:pt x="0" y="1110002"/>
                </a:lnTo>
                <a:lnTo>
                  <a:pt x="82055" y="1110002"/>
                </a:lnTo>
                <a:lnTo>
                  <a:pt x="82055" y="1051559"/>
                </a:lnTo>
                <a:close/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10DFF80-D79D-4E58-9276-E73721E1CD24}"/>
              </a:ext>
            </a:extLst>
          </p:cNvPr>
          <p:cNvSpPr/>
          <p:nvPr/>
        </p:nvSpPr>
        <p:spPr>
          <a:xfrm>
            <a:off x="9083749" y="2639061"/>
            <a:ext cx="1291663" cy="1579878"/>
          </a:xfrm>
          <a:custGeom>
            <a:avLst/>
            <a:gdLst>
              <a:gd name="connsiteX0" fmla="*/ 765167 w 1291663"/>
              <a:gd name="connsiteY0" fmla="*/ 818390 h 1579878"/>
              <a:gd name="connsiteX1" fmla="*/ 1257876 w 1291663"/>
              <a:gd name="connsiteY1" fmla="*/ 818390 h 1579878"/>
              <a:gd name="connsiteX2" fmla="*/ 1282590 w 1291663"/>
              <a:gd name="connsiteY2" fmla="*/ 903119 h 1579878"/>
              <a:gd name="connsiteX3" fmla="*/ 1291663 w 1291663"/>
              <a:gd name="connsiteY3" fmla="*/ 1005571 h 1579878"/>
              <a:gd name="connsiteX4" fmla="*/ 1216960 w 1291663"/>
              <a:gd name="connsiteY4" fmla="*/ 1294845 h 1579878"/>
              <a:gd name="connsiteX5" fmla="*/ 1005039 w 1291663"/>
              <a:gd name="connsiteY5" fmla="*/ 1506764 h 1579878"/>
              <a:gd name="connsiteX6" fmla="*/ 653779 w 1291663"/>
              <a:gd name="connsiteY6" fmla="*/ 1579878 h 1579878"/>
              <a:gd name="connsiteX7" fmla="*/ 390466 w 1291663"/>
              <a:gd name="connsiteY7" fmla="*/ 1550738 h 1579878"/>
              <a:gd name="connsiteX8" fmla="*/ 203975 w 1291663"/>
              <a:gd name="connsiteY8" fmla="*/ 1463851 h 1579878"/>
              <a:gd name="connsiteX9" fmla="*/ 79471 w 1291663"/>
              <a:gd name="connsiteY9" fmla="*/ 1332990 h 1579878"/>
              <a:gd name="connsiteX10" fmla="*/ 0 w 1291663"/>
              <a:gd name="connsiteY10" fmla="*/ 1150737 h 1579878"/>
              <a:gd name="connsiteX11" fmla="*/ 436559 w 1291663"/>
              <a:gd name="connsiteY11" fmla="*/ 1103054 h 1579878"/>
              <a:gd name="connsiteX12" fmla="*/ 510732 w 1291663"/>
              <a:gd name="connsiteY12" fmla="*/ 1262525 h 1579878"/>
              <a:gd name="connsiteX13" fmla="*/ 649541 w 1291663"/>
              <a:gd name="connsiteY13" fmla="*/ 1317096 h 1579878"/>
              <a:gd name="connsiteX14" fmla="*/ 798415 w 1291663"/>
              <a:gd name="connsiteY14" fmla="*/ 1248751 h 1579878"/>
              <a:gd name="connsiteX15" fmla="*/ 857224 w 1291663"/>
              <a:gd name="connsiteY15" fmla="*/ 1044777 h 1579878"/>
              <a:gd name="connsiteX16" fmla="*/ 797886 w 1291663"/>
              <a:gd name="connsiteY16" fmla="*/ 841331 h 1579878"/>
              <a:gd name="connsiteX17" fmla="*/ 58873 w 1291663"/>
              <a:gd name="connsiteY17" fmla="*/ 818389 h 1579878"/>
              <a:gd name="connsiteX18" fmla="*/ 503224 w 1291663"/>
              <a:gd name="connsiteY18" fmla="*/ 818389 h 1579878"/>
              <a:gd name="connsiteX19" fmla="*/ 473645 w 1291663"/>
              <a:gd name="connsiteY19" fmla="*/ 838682 h 1579878"/>
              <a:gd name="connsiteX20" fmla="*/ 423843 w 1291663"/>
              <a:gd name="connsiteY20" fmla="*/ 887952 h 1579878"/>
              <a:gd name="connsiteX21" fmla="*/ 56159 w 1291663"/>
              <a:gd name="connsiteY21" fmla="*/ 834973 h 1579878"/>
              <a:gd name="connsiteX22" fmla="*/ 640005 w 1291663"/>
              <a:gd name="connsiteY22" fmla="*/ 776694 h 1579878"/>
              <a:gd name="connsiteX23" fmla="*/ 728749 w 1291663"/>
              <a:gd name="connsiteY23" fmla="*/ 792853 h 1579878"/>
              <a:gd name="connsiteX24" fmla="*/ 765168 w 1291663"/>
              <a:gd name="connsiteY24" fmla="*/ 818389 h 1579878"/>
              <a:gd name="connsiteX25" fmla="*/ 503226 w 1291663"/>
              <a:gd name="connsiteY25" fmla="*/ 818389 h 1579878"/>
              <a:gd name="connsiteX26" fmla="*/ 519211 w 1291663"/>
              <a:gd name="connsiteY26" fmla="*/ 807423 h 1579878"/>
              <a:gd name="connsiteX27" fmla="*/ 640005 w 1291663"/>
              <a:gd name="connsiteY27" fmla="*/ 776694 h 1579878"/>
              <a:gd name="connsiteX28" fmla="*/ 192850 w 1291663"/>
              <a:gd name="connsiteY28" fmla="*/ 0 h 1579878"/>
              <a:gd name="connsiteX29" fmla="*/ 1217490 w 1291663"/>
              <a:gd name="connsiteY29" fmla="*/ 0 h 1579878"/>
              <a:gd name="connsiteX30" fmla="*/ 1217490 w 1291663"/>
              <a:gd name="connsiteY30" fmla="*/ 344372 h 1579878"/>
              <a:gd name="connsiteX31" fmla="*/ 523447 w 1291663"/>
              <a:gd name="connsiteY31" fmla="*/ 344372 h 1579878"/>
              <a:gd name="connsiteX32" fmla="*/ 486361 w 1291663"/>
              <a:gd name="connsiteY32" fmla="*/ 577487 h 1579878"/>
              <a:gd name="connsiteX33" fmla="*/ 628878 w 1291663"/>
              <a:gd name="connsiteY33" fmla="*/ 526626 h 1579878"/>
              <a:gd name="connsiteX34" fmla="*/ 768216 w 1291663"/>
              <a:gd name="connsiteY34" fmla="*/ 509671 h 1579878"/>
              <a:gd name="connsiteX35" fmla="*/ 1146497 w 1291663"/>
              <a:gd name="connsiteY35" fmla="*/ 650599 h 1579878"/>
              <a:gd name="connsiteX36" fmla="*/ 1210007 w 1291663"/>
              <a:gd name="connsiteY36" fmla="*/ 725633 h 1579878"/>
              <a:gd name="connsiteX37" fmla="*/ 1229331 w 1291663"/>
              <a:gd name="connsiteY37" fmla="*/ 761489 h 1579878"/>
              <a:gd name="connsiteX38" fmla="*/ 68189 w 1291663"/>
              <a:gd name="connsiteY38" fmla="*/ 761489 h 1579878"/>
              <a:gd name="connsiteX0" fmla="*/ 765167 w 1291663"/>
              <a:gd name="connsiteY0" fmla="*/ 818390 h 1579878"/>
              <a:gd name="connsiteX1" fmla="*/ 1257876 w 1291663"/>
              <a:gd name="connsiteY1" fmla="*/ 818390 h 1579878"/>
              <a:gd name="connsiteX2" fmla="*/ 1282590 w 1291663"/>
              <a:gd name="connsiteY2" fmla="*/ 903119 h 1579878"/>
              <a:gd name="connsiteX3" fmla="*/ 1291663 w 1291663"/>
              <a:gd name="connsiteY3" fmla="*/ 1005571 h 1579878"/>
              <a:gd name="connsiteX4" fmla="*/ 1216960 w 1291663"/>
              <a:gd name="connsiteY4" fmla="*/ 1294845 h 1579878"/>
              <a:gd name="connsiteX5" fmla="*/ 1005039 w 1291663"/>
              <a:gd name="connsiteY5" fmla="*/ 1506764 h 1579878"/>
              <a:gd name="connsiteX6" fmla="*/ 653779 w 1291663"/>
              <a:gd name="connsiteY6" fmla="*/ 1579878 h 1579878"/>
              <a:gd name="connsiteX7" fmla="*/ 390466 w 1291663"/>
              <a:gd name="connsiteY7" fmla="*/ 1550738 h 1579878"/>
              <a:gd name="connsiteX8" fmla="*/ 203975 w 1291663"/>
              <a:gd name="connsiteY8" fmla="*/ 1463851 h 1579878"/>
              <a:gd name="connsiteX9" fmla="*/ 79471 w 1291663"/>
              <a:gd name="connsiteY9" fmla="*/ 1332990 h 1579878"/>
              <a:gd name="connsiteX10" fmla="*/ 0 w 1291663"/>
              <a:gd name="connsiteY10" fmla="*/ 1150737 h 1579878"/>
              <a:gd name="connsiteX11" fmla="*/ 436559 w 1291663"/>
              <a:gd name="connsiteY11" fmla="*/ 1103054 h 1579878"/>
              <a:gd name="connsiteX12" fmla="*/ 510732 w 1291663"/>
              <a:gd name="connsiteY12" fmla="*/ 1262525 h 1579878"/>
              <a:gd name="connsiteX13" fmla="*/ 649541 w 1291663"/>
              <a:gd name="connsiteY13" fmla="*/ 1317096 h 1579878"/>
              <a:gd name="connsiteX14" fmla="*/ 798415 w 1291663"/>
              <a:gd name="connsiteY14" fmla="*/ 1248751 h 1579878"/>
              <a:gd name="connsiteX15" fmla="*/ 857224 w 1291663"/>
              <a:gd name="connsiteY15" fmla="*/ 1044777 h 1579878"/>
              <a:gd name="connsiteX16" fmla="*/ 797886 w 1291663"/>
              <a:gd name="connsiteY16" fmla="*/ 841331 h 1579878"/>
              <a:gd name="connsiteX17" fmla="*/ 765167 w 1291663"/>
              <a:gd name="connsiteY17" fmla="*/ 818390 h 1579878"/>
              <a:gd name="connsiteX18" fmla="*/ 58873 w 1291663"/>
              <a:gd name="connsiteY18" fmla="*/ 818389 h 1579878"/>
              <a:gd name="connsiteX19" fmla="*/ 503224 w 1291663"/>
              <a:gd name="connsiteY19" fmla="*/ 818389 h 1579878"/>
              <a:gd name="connsiteX20" fmla="*/ 473645 w 1291663"/>
              <a:gd name="connsiteY20" fmla="*/ 838682 h 1579878"/>
              <a:gd name="connsiteX21" fmla="*/ 423843 w 1291663"/>
              <a:gd name="connsiteY21" fmla="*/ 887952 h 1579878"/>
              <a:gd name="connsiteX22" fmla="*/ 56159 w 1291663"/>
              <a:gd name="connsiteY22" fmla="*/ 834973 h 1579878"/>
              <a:gd name="connsiteX23" fmla="*/ 58873 w 1291663"/>
              <a:gd name="connsiteY23" fmla="*/ 818389 h 1579878"/>
              <a:gd name="connsiteX24" fmla="*/ 519211 w 1291663"/>
              <a:gd name="connsiteY24" fmla="*/ 807423 h 1579878"/>
              <a:gd name="connsiteX25" fmla="*/ 728749 w 1291663"/>
              <a:gd name="connsiteY25" fmla="*/ 792853 h 1579878"/>
              <a:gd name="connsiteX26" fmla="*/ 765168 w 1291663"/>
              <a:gd name="connsiteY26" fmla="*/ 818389 h 1579878"/>
              <a:gd name="connsiteX27" fmla="*/ 503226 w 1291663"/>
              <a:gd name="connsiteY27" fmla="*/ 818389 h 1579878"/>
              <a:gd name="connsiteX28" fmla="*/ 519211 w 1291663"/>
              <a:gd name="connsiteY28" fmla="*/ 807423 h 1579878"/>
              <a:gd name="connsiteX29" fmla="*/ 192850 w 1291663"/>
              <a:gd name="connsiteY29" fmla="*/ 0 h 1579878"/>
              <a:gd name="connsiteX30" fmla="*/ 1217490 w 1291663"/>
              <a:gd name="connsiteY30" fmla="*/ 0 h 1579878"/>
              <a:gd name="connsiteX31" fmla="*/ 1217490 w 1291663"/>
              <a:gd name="connsiteY31" fmla="*/ 344372 h 1579878"/>
              <a:gd name="connsiteX32" fmla="*/ 523447 w 1291663"/>
              <a:gd name="connsiteY32" fmla="*/ 344372 h 1579878"/>
              <a:gd name="connsiteX33" fmla="*/ 486361 w 1291663"/>
              <a:gd name="connsiteY33" fmla="*/ 577487 h 1579878"/>
              <a:gd name="connsiteX34" fmla="*/ 628878 w 1291663"/>
              <a:gd name="connsiteY34" fmla="*/ 526626 h 1579878"/>
              <a:gd name="connsiteX35" fmla="*/ 768216 w 1291663"/>
              <a:gd name="connsiteY35" fmla="*/ 509671 h 1579878"/>
              <a:gd name="connsiteX36" fmla="*/ 1146497 w 1291663"/>
              <a:gd name="connsiteY36" fmla="*/ 650599 h 1579878"/>
              <a:gd name="connsiteX37" fmla="*/ 1210007 w 1291663"/>
              <a:gd name="connsiteY37" fmla="*/ 725633 h 1579878"/>
              <a:gd name="connsiteX38" fmla="*/ 1229331 w 1291663"/>
              <a:gd name="connsiteY38" fmla="*/ 761489 h 1579878"/>
              <a:gd name="connsiteX39" fmla="*/ 68189 w 1291663"/>
              <a:gd name="connsiteY39" fmla="*/ 761489 h 1579878"/>
              <a:gd name="connsiteX40" fmla="*/ 192850 w 1291663"/>
              <a:gd name="connsiteY40" fmla="*/ 0 h 1579878"/>
              <a:gd name="connsiteX0" fmla="*/ 765167 w 1291663"/>
              <a:gd name="connsiteY0" fmla="*/ 818390 h 1579878"/>
              <a:gd name="connsiteX1" fmla="*/ 1257876 w 1291663"/>
              <a:gd name="connsiteY1" fmla="*/ 818390 h 1579878"/>
              <a:gd name="connsiteX2" fmla="*/ 1282590 w 1291663"/>
              <a:gd name="connsiteY2" fmla="*/ 903119 h 1579878"/>
              <a:gd name="connsiteX3" fmla="*/ 1291663 w 1291663"/>
              <a:gd name="connsiteY3" fmla="*/ 1005571 h 1579878"/>
              <a:gd name="connsiteX4" fmla="*/ 1216960 w 1291663"/>
              <a:gd name="connsiteY4" fmla="*/ 1294845 h 1579878"/>
              <a:gd name="connsiteX5" fmla="*/ 1005039 w 1291663"/>
              <a:gd name="connsiteY5" fmla="*/ 1506764 h 1579878"/>
              <a:gd name="connsiteX6" fmla="*/ 653779 w 1291663"/>
              <a:gd name="connsiteY6" fmla="*/ 1579878 h 1579878"/>
              <a:gd name="connsiteX7" fmla="*/ 390466 w 1291663"/>
              <a:gd name="connsiteY7" fmla="*/ 1550738 h 1579878"/>
              <a:gd name="connsiteX8" fmla="*/ 203975 w 1291663"/>
              <a:gd name="connsiteY8" fmla="*/ 1463851 h 1579878"/>
              <a:gd name="connsiteX9" fmla="*/ 79471 w 1291663"/>
              <a:gd name="connsiteY9" fmla="*/ 1332990 h 1579878"/>
              <a:gd name="connsiteX10" fmla="*/ 0 w 1291663"/>
              <a:gd name="connsiteY10" fmla="*/ 1150737 h 1579878"/>
              <a:gd name="connsiteX11" fmla="*/ 436559 w 1291663"/>
              <a:gd name="connsiteY11" fmla="*/ 1103054 h 1579878"/>
              <a:gd name="connsiteX12" fmla="*/ 510732 w 1291663"/>
              <a:gd name="connsiteY12" fmla="*/ 1262525 h 1579878"/>
              <a:gd name="connsiteX13" fmla="*/ 649541 w 1291663"/>
              <a:gd name="connsiteY13" fmla="*/ 1317096 h 1579878"/>
              <a:gd name="connsiteX14" fmla="*/ 798415 w 1291663"/>
              <a:gd name="connsiteY14" fmla="*/ 1248751 h 1579878"/>
              <a:gd name="connsiteX15" fmla="*/ 857224 w 1291663"/>
              <a:gd name="connsiteY15" fmla="*/ 1044777 h 1579878"/>
              <a:gd name="connsiteX16" fmla="*/ 797886 w 1291663"/>
              <a:gd name="connsiteY16" fmla="*/ 841331 h 1579878"/>
              <a:gd name="connsiteX17" fmla="*/ 765167 w 1291663"/>
              <a:gd name="connsiteY17" fmla="*/ 818390 h 1579878"/>
              <a:gd name="connsiteX18" fmla="*/ 58873 w 1291663"/>
              <a:gd name="connsiteY18" fmla="*/ 818389 h 1579878"/>
              <a:gd name="connsiteX19" fmla="*/ 503224 w 1291663"/>
              <a:gd name="connsiteY19" fmla="*/ 818389 h 1579878"/>
              <a:gd name="connsiteX20" fmla="*/ 473645 w 1291663"/>
              <a:gd name="connsiteY20" fmla="*/ 838682 h 1579878"/>
              <a:gd name="connsiteX21" fmla="*/ 423843 w 1291663"/>
              <a:gd name="connsiteY21" fmla="*/ 887952 h 1579878"/>
              <a:gd name="connsiteX22" fmla="*/ 56159 w 1291663"/>
              <a:gd name="connsiteY22" fmla="*/ 834973 h 1579878"/>
              <a:gd name="connsiteX23" fmla="*/ 58873 w 1291663"/>
              <a:gd name="connsiteY23" fmla="*/ 818389 h 1579878"/>
              <a:gd name="connsiteX24" fmla="*/ 519211 w 1291663"/>
              <a:gd name="connsiteY24" fmla="*/ 807423 h 1579878"/>
              <a:gd name="connsiteX25" fmla="*/ 765168 w 1291663"/>
              <a:gd name="connsiteY25" fmla="*/ 818389 h 1579878"/>
              <a:gd name="connsiteX26" fmla="*/ 503226 w 1291663"/>
              <a:gd name="connsiteY26" fmla="*/ 818389 h 1579878"/>
              <a:gd name="connsiteX27" fmla="*/ 519211 w 1291663"/>
              <a:gd name="connsiteY27" fmla="*/ 807423 h 1579878"/>
              <a:gd name="connsiteX28" fmla="*/ 192850 w 1291663"/>
              <a:gd name="connsiteY28" fmla="*/ 0 h 1579878"/>
              <a:gd name="connsiteX29" fmla="*/ 1217490 w 1291663"/>
              <a:gd name="connsiteY29" fmla="*/ 0 h 1579878"/>
              <a:gd name="connsiteX30" fmla="*/ 1217490 w 1291663"/>
              <a:gd name="connsiteY30" fmla="*/ 344372 h 1579878"/>
              <a:gd name="connsiteX31" fmla="*/ 523447 w 1291663"/>
              <a:gd name="connsiteY31" fmla="*/ 344372 h 1579878"/>
              <a:gd name="connsiteX32" fmla="*/ 486361 w 1291663"/>
              <a:gd name="connsiteY32" fmla="*/ 577487 h 1579878"/>
              <a:gd name="connsiteX33" fmla="*/ 628878 w 1291663"/>
              <a:gd name="connsiteY33" fmla="*/ 526626 h 1579878"/>
              <a:gd name="connsiteX34" fmla="*/ 768216 w 1291663"/>
              <a:gd name="connsiteY34" fmla="*/ 509671 h 1579878"/>
              <a:gd name="connsiteX35" fmla="*/ 1146497 w 1291663"/>
              <a:gd name="connsiteY35" fmla="*/ 650599 h 1579878"/>
              <a:gd name="connsiteX36" fmla="*/ 1210007 w 1291663"/>
              <a:gd name="connsiteY36" fmla="*/ 725633 h 1579878"/>
              <a:gd name="connsiteX37" fmla="*/ 1229331 w 1291663"/>
              <a:gd name="connsiteY37" fmla="*/ 761489 h 1579878"/>
              <a:gd name="connsiteX38" fmla="*/ 68189 w 1291663"/>
              <a:gd name="connsiteY38" fmla="*/ 761489 h 1579878"/>
              <a:gd name="connsiteX39" fmla="*/ 192850 w 1291663"/>
              <a:gd name="connsiteY39" fmla="*/ 0 h 1579878"/>
              <a:gd name="connsiteX0" fmla="*/ 765167 w 1291663"/>
              <a:gd name="connsiteY0" fmla="*/ 818390 h 1579878"/>
              <a:gd name="connsiteX1" fmla="*/ 1257876 w 1291663"/>
              <a:gd name="connsiteY1" fmla="*/ 818390 h 1579878"/>
              <a:gd name="connsiteX2" fmla="*/ 1282590 w 1291663"/>
              <a:gd name="connsiteY2" fmla="*/ 903119 h 1579878"/>
              <a:gd name="connsiteX3" fmla="*/ 1291663 w 1291663"/>
              <a:gd name="connsiteY3" fmla="*/ 1005571 h 1579878"/>
              <a:gd name="connsiteX4" fmla="*/ 1216960 w 1291663"/>
              <a:gd name="connsiteY4" fmla="*/ 1294845 h 1579878"/>
              <a:gd name="connsiteX5" fmla="*/ 1005039 w 1291663"/>
              <a:gd name="connsiteY5" fmla="*/ 1506764 h 1579878"/>
              <a:gd name="connsiteX6" fmla="*/ 653779 w 1291663"/>
              <a:gd name="connsiteY6" fmla="*/ 1579878 h 1579878"/>
              <a:gd name="connsiteX7" fmla="*/ 390466 w 1291663"/>
              <a:gd name="connsiteY7" fmla="*/ 1550738 h 1579878"/>
              <a:gd name="connsiteX8" fmla="*/ 203975 w 1291663"/>
              <a:gd name="connsiteY8" fmla="*/ 1463851 h 1579878"/>
              <a:gd name="connsiteX9" fmla="*/ 79471 w 1291663"/>
              <a:gd name="connsiteY9" fmla="*/ 1332990 h 1579878"/>
              <a:gd name="connsiteX10" fmla="*/ 0 w 1291663"/>
              <a:gd name="connsiteY10" fmla="*/ 1150737 h 1579878"/>
              <a:gd name="connsiteX11" fmla="*/ 436559 w 1291663"/>
              <a:gd name="connsiteY11" fmla="*/ 1103054 h 1579878"/>
              <a:gd name="connsiteX12" fmla="*/ 510732 w 1291663"/>
              <a:gd name="connsiteY12" fmla="*/ 1262525 h 1579878"/>
              <a:gd name="connsiteX13" fmla="*/ 649541 w 1291663"/>
              <a:gd name="connsiteY13" fmla="*/ 1317096 h 1579878"/>
              <a:gd name="connsiteX14" fmla="*/ 798415 w 1291663"/>
              <a:gd name="connsiteY14" fmla="*/ 1248751 h 1579878"/>
              <a:gd name="connsiteX15" fmla="*/ 857224 w 1291663"/>
              <a:gd name="connsiteY15" fmla="*/ 1044777 h 1579878"/>
              <a:gd name="connsiteX16" fmla="*/ 797886 w 1291663"/>
              <a:gd name="connsiteY16" fmla="*/ 841331 h 1579878"/>
              <a:gd name="connsiteX17" fmla="*/ 765167 w 1291663"/>
              <a:gd name="connsiteY17" fmla="*/ 818390 h 1579878"/>
              <a:gd name="connsiteX18" fmla="*/ 58873 w 1291663"/>
              <a:gd name="connsiteY18" fmla="*/ 818389 h 1579878"/>
              <a:gd name="connsiteX19" fmla="*/ 503224 w 1291663"/>
              <a:gd name="connsiteY19" fmla="*/ 818389 h 1579878"/>
              <a:gd name="connsiteX20" fmla="*/ 473645 w 1291663"/>
              <a:gd name="connsiteY20" fmla="*/ 838682 h 1579878"/>
              <a:gd name="connsiteX21" fmla="*/ 423843 w 1291663"/>
              <a:gd name="connsiteY21" fmla="*/ 887952 h 1579878"/>
              <a:gd name="connsiteX22" fmla="*/ 56159 w 1291663"/>
              <a:gd name="connsiteY22" fmla="*/ 834973 h 1579878"/>
              <a:gd name="connsiteX23" fmla="*/ 58873 w 1291663"/>
              <a:gd name="connsiteY23" fmla="*/ 818389 h 1579878"/>
              <a:gd name="connsiteX24" fmla="*/ 503226 w 1291663"/>
              <a:gd name="connsiteY24" fmla="*/ 818389 h 1579878"/>
              <a:gd name="connsiteX25" fmla="*/ 765168 w 1291663"/>
              <a:gd name="connsiteY25" fmla="*/ 818389 h 1579878"/>
              <a:gd name="connsiteX26" fmla="*/ 503226 w 1291663"/>
              <a:gd name="connsiteY26" fmla="*/ 818389 h 1579878"/>
              <a:gd name="connsiteX27" fmla="*/ 192850 w 1291663"/>
              <a:gd name="connsiteY27" fmla="*/ 0 h 1579878"/>
              <a:gd name="connsiteX28" fmla="*/ 1217490 w 1291663"/>
              <a:gd name="connsiteY28" fmla="*/ 0 h 1579878"/>
              <a:gd name="connsiteX29" fmla="*/ 1217490 w 1291663"/>
              <a:gd name="connsiteY29" fmla="*/ 344372 h 1579878"/>
              <a:gd name="connsiteX30" fmla="*/ 523447 w 1291663"/>
              <a:gd name="connsiteY30" fmla="*/ 344372 h 1579878"/>
              <a:gd name="connsiteX31" fmla="*/ 486361 w 1291663"/>
              <a:gd name="connsiteY31" fmla="*/ 577487 h 1579878"/>
              <a:gd name="connsiteX32" fmla="*/ 628878 w 1291663"/>
              <a:gd name="connsiteY32" fmla="*/ 526626 h 1579878"/>
              <a:gd name="connsiteX33" fmla="*/ 768216 w 1291663"/>
              <a:gd name="connsiteY33" fmla="*/ 509671 h 1579878"/>
              <a:gd name="connsiteX34" fmla="*/ 1146497 w 1291663"/>
              <a:gd name="connsiteY34" fmla="*/ 650599 h 1579878"/>
              <a:gd name="connsiteX35" fmla="*/ 1210007 w 1291663"/>
              <a:gd name="connsiteY35" fmla="*/ 725633 h 1579878"/>
              <a:gd name="connsiteX36" fmla="*/ 1229331 w 1291663"/>
              <a:gd name="connsiteY36" fmla="*/ 761489 h 1579878"/>
              <a:gd name="connsiteX37" fmla="*/ 68189 w 1291663"/>
              <a:gd name="connsiteY37" fmla="*/ 761489 h 1579878"/>
              <a:gd name="connsiteX38" fmla="*/ 192850 w 1291663"/>
              <a:gd name="connsiteY38" fmla="*/ 0 h 157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91663" h="1579878">
                <a:moveTo>
                  <a:pt x="765167" y="818390"/>
                </a:moveTo>
                <a:lnTo>
                  <a:pt x="1257876" y="818390"/>
                </a:lnTo>
                <a:lnTo>
                  <a:pt x="1282590" y="903119"/>
                </a:lnTo>
                <a:cubicBezTo>
                  <a:pt x="1288639" y="935746"/>
                  <a:pt x="1291663" y="969897"/>
                  <a:pt x="1291663" y="1005571"/>
                </a:cubicBezTo>
                <a:cubicBezTo>
                  <a:pt x="1291663" y="1105879"/>
                  <a:pt x="1266763" y="1202305"/>
                  <a:pt x="1216960" y="1294845"/>
                </a:cubicBezTo>
                <a:cubicBezTo>
                  <a:pt x="1167159" y="1387383"/>
                  <a:pt x="1096519" y="1458024"/>
                  <a:pt x="1005039" y="1506764"/>
                </a:cubicBezTo>
                <a:cubicBezTo>
                  <a:pt x="913559" y="1555506"/>
                  <a:pt x="796473" y="1579878"/>
                  <a:pt x="653779" y="1579878"/>
                </a:cubicBezTo>
                <a:cubicBezTo>
                  <a:pt x="551351" y="1579878"/>
                  <a:pt x="463579" y="1570166"/>
                  <a:pt x="390466" y="1550738"/>
                </a:cubicBezTo>
                <a:cubicBezTo>
                  <a:pt x="317353" y="1531312"/>
                  <a:pt x="255190" y="1502351"/>
                  <a:pt x="203975" y="1463851"/>
                </a:cubicBezTo>
                <a:cubicBezTo>
                  <a:pt x="152760" y="1425352"/>
                  <a:pt x="111260" y="1381731"/>
                  <a:pt x="79471" y="1332990"/>
                </a:cubicBezTo>
                <a:cubicBezTo>
                  <a:pt x="47684" y="1284247"/>
                  <a:pt x="21192" y="1223496"/>
                  <a:pt x="0" y="1150737"/>
                </a:cubicBezTo>
                <a:lnTo>
                  <a:pt x="436559" y="1103054"/>
                </a:lnTo>
                <a:cubicBezTo>
                  <a:pt x="447155" y="1172988"/>
                  <a:pt x="471881" y="1226145"/>
                  <a:pt x="510732" y="1262525"/>
                </a:cubicBezTo>
                <a:cubicBezTo>
                  <a:pt x="549585" y="1298904"/>
                  <a:pt x="595854" y="1317096"/>
                  <a:pt x="649541" y="1317096"/>
                </a:cubicBezTo>
                <a:cubicBezTo>
                  <a:pt x="709585" y="1317096"/>
                  <a:pt x="759210" y="1294314"/>
                  <a:pt x="798415" y="1248751"/>
                </a:cubicBezTo>
                <a:cubicBezTo>
                  <a:pt x="837621" y="1203188"/>
                  <a:pt x="857224" y="1135197"/>
                  <a:pt x="857224" y="1044777"/>
                </a:cubicBezTo>
                <a:cubicBezTo>
                  <a:pt x="857224" y="952237"/>
                  <a:pt x="837444" y="884421"/>
                  <a:pt x="797886" y="841331"/>
                </a:cubicBezTo>
                <a:lnTo>
                  <a:pt x="765167" y="818390"/>
                </a:lnTo>
                <a:close/>
                <a:moveTo>
                  <a:pt x="58873" y="818389"/>
                </a:moveTo>
                <a:lnTo>
                  <a:pt x="503224" y="818389"/>
                </a:lnTo>
                <a:lnTo>
                  <a:pt x="473645" y="838682"/>
                </a:lnTo>
                <a:cubicBezTo>
                  <a:pt x="457751" y="852103"/>
                  <a:pt x="441150" y="868527"/>
                  <a:pt x="423843" y="887952"/>
                </a:cubicBezTo>
                <a:lnTo>
                  <a:pt x="56159" y="834973"/>
                </a:lnTo>
                <a:lnTo>
                  <a:pt x="58873" y="818389"/>
                </a:lnTo>
                <a:close/>
                <a:moveTo>
                  <a:pt x="503226" y="818389"/>
                </a:moveTo>
                <a:lnTo>
                  <a:pt x="765168" y="818389"/>
                </a:lnTo>
                <a:lnTo>
                  <a:pt x="503226" y="818389"/>
                </a:lnTo>
                <a:close/>
                <a:moveTo>
                  <a:pt x="192850" y="0"/>
                </a:moveTo>
                <a:lnTo>
                  <a:pt x="1217490" y="0"/>
                </a:lnTo>
                <a:lnTo>
                  <a:pt x="1217490" y="344372"/>
                </a:lnTo>
                <a:lnTo>
                  <a:pt x="523447" y="344372"/>
                </a:lnTo>
                <a:lnTo>
                  <a:pt x="486361" y="577487"/>
                </a:lnTo>
                <a:cubicBezTo>
                  <a:pt x="534396" y="554882"/>
                  <a:pt x="581903" y="537929"/>
                  <a:pt x="628878" y="526626"/>
                </a:cubicBezTo>
                <a:cubicBezTo>
                  <a:pt x="675855" y="515324"/>
                  <a:pt x="722301" y="509671"/>
                  <a:pt x="768216" y="509671"/>
                </a:cubicBezTo>
                <a:cubicBezTo>
                  <a:pt x="923625" y="509671"/>
                  <a:pt x="1049719" y="556648"/>
                  <a:pt x="1146497" y="650599"/>
                </a:cubicBezTo>
                <a:cubicBezTo>
                  <a:pt x="1170691" y="674088"/>
                  <a:pt x="1191861" y="699099"/>
                  <a:pt x="1210007" y="725633"/>
                </a:cubicBezTo>
                <a:lnTo>
                  <a:pt x="1229331" y="761489"/>
                </a:lnTo>
                <a:lnTo>
                  <a:pt x="68189" y="761489"/>
                </a:lnTo>
                <a:lnTo>
                  <a:pt x="1928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E751C4-0C3D-4EA9-8349-CF8BA3066CBD}"/>
              </a:ext>
            </a:extLst>
          </p:cNvPr>
          <p:cNvSpPr txBox="1"/>
          <p:nvPr/>
        </p:nvSpPr>
        <p:spPr>
          <a:xfrm>
            <a:off x="5745500" y="2006938"/>
            <a:ext cx="699230" cy="240065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5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1164F71-10D9-436F-97C0-D4975302ADE1}"/>
              </a:ext>
            </a:extLst>
          </p:cNvPr>
          <p:cNvSpPr/>
          <p:nvPr/>
        </p:nvSpPr>
        <p:spPr>
          <a:xfrm>
            <a:off x="3666859" y="2148730"/>
            <a:ext cx="1885562" cy="1251821"/>
          </a:xfrm>
          <a:custGeom>
            <a:avLst/>
            <a:gdLst>
              <a:gd name="connsiteX0" fmla="*/ 128886 w 1515053"/>
              <a:gd name="connsiteY0" fmla="*/ 0 h 1005841"/>
              <a:gd name="connsiteX1" fmla="*/ 1386167 w 1515053"/>
              <a:gd name="connsiteY1" fmla="*/ 0 h 1005841"/>
              <a:gd name="connsiteX2" fmla="*/ 1515053 w 1515053"/>
              <a:gd name="connsiteY2" fmla="*/ 128886 h 1005841"/>
              <a:gd name="connsiteX3" fmla="*/ 1515053 w 1515053"/>
              <a:gd name="connsiteY3" fmla="*/ 949778 h 1005841"/>
              <a:gd name="connsiteX4" fmla="*/ 1432997 w 1515053"/>
              <a:gd name="connsiteY4" fmla="*/ 949778 h 1005841"/>
              <a:gd name="connsiteX5" fmla="*/ 1432997 w 1515053"/>
              <a:gd name="connsiteY5" fmla="*/ 1005841 h 1005841"/>
              <a:gd name="connsiteX6" fmla="*/ 82055 w 1515053"/>
              <a:gd name="connsiteY6" fmla="*/ 1005841 h 1005841"/>
              <a:gd name="connsiteX7" fmla="*/ 82055 w 1515053"/>
              <a:gd name="connsiteY7" fmla="*/ 947397 h 1005841"/>
              <a:gd name="connsiteX8" fmla="*/ 0 w 1515053"/>
              <a:gd name="connsiteY8" fmla="*/ 947397 h 1005841"/>
              <a:gd name="connsiteX9" fmla="*/ 0 w 1515053"/>
              <a:gd name="connsiteY9" fmla="*/ 128886 h 1005841"/>
              <a:gd name="connsiteX10" fmla="*/ 128886 w 1515053"/>
              <a:gd name="connsiteY10" fmla="*/ 0 h 100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5053" h="1005841"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>
              <a:lumMod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7C4864C-30F6-46F3-9FC1-14A2E1DEE25F}"/>
              </a:ext>
            </a:extLst>
          </p:cNvPr>
          <p:cNvSpPr/>
          <p:nvPr/>
        </p:nvSpPr>
        <p:spPr>
          <a:xfrm>
            <a:off x="1519638" y="2148731"/>
            <a:ext cx="1885562" cy="1251821"/>
          </a:xfrm>
          <a:custGeom>
            <a:avLst/>
            <a:gdLst>
              <a:gd name="connsiteX0" fmla="*/ 128886 w 1515053"/>
              <a:gd name="connsiteY0" fmla="*/ 0 h 1005841"/>
              <a:gd name="connsiteX1" fmla="*/ 1386167 w 1515053"/>
              <a:gd name="connsiteY1" fmla="*/ 0 h 1005841"/>
              <a:gd name="connsiteX2" fmla="*/ 1515053 w 1515053"/>
              <a:gd name="connsiteY2" fmla="*/ 128886 h 1005841"/>
              <a:gd name="connsiteX3" fmla="*/ 1515053 w 1515053"/>
              <a:gd name="connsiteY3" fmla="*/ 949778 h 1005841"/>
              <a:gd name="connsiteX4" fmla="*/ 1432997 w 1515053"/>
              <a:gd name="connsiteY4" fmla="*/ 949778 h 1005841"/>
              <a:gd name="connsiteX5" fmla="*/ 1432997 w 1515053"/>
              <a:gd name="connsiteY5" fmla="*/ 1005841 h 1005841"/>
              <a:gd name="connsiteX6" fmla="*/ 82055 w 1515053"/>
              <a:gd name="connsiteY6" fmla="*/ 1005841 h 1005841"/>
              <a:gd name="connsiteX7" fmla="*/ 82055 w 1515053"/>
              <a:gd name="connsiteY7" fmla="*/ 947397 h 1005841"/>
              <a:gd name="connsiteX8" fmla="*/ 0 w 1515053"/>
              <a:gd name="connsiteY8" fmla="*/ 947397 h 1005841"/>
              <a:gd name="connsiteX9" fmla="*/ 0 w 1515053"/>
              <a:gd name="connsiteY9" fmla="*/ 128886 h 1005841"/>
              <a:gd name="connsiteX10" fmla="*/ 128886 w 1515053"/>
              <a:gd name="connsiteY10" fmla="*/ 0 h 100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5053" h="1005841"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>
              <a:lumMod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3551E1D-FBEA-4AEA-813F-F37F3CBCE132}"/>
              </a:ext>
            </a:extLst>
          </p:cNvPr>
          <p:cNvSpPr/>
          <p:nvPr/>
        </p:nvSpPr>
        <p:spPr>
          <a:xfrm>
            <a:off x="6639579" y="2148730"/>
            <a:ext cx="1885562" cy="1251821"/>
          </a:xfrm>
          <a:custGeom>
            <a:avLst/>
            <a:gdLst>
              <a:gd name="connsiteX0" fmla="*/ 128886 w 1515053"/>
              <a:gd name="connsiteY0" fmla="*/ 0 h 1005841"/>
              <a:gd name="connsiteX1" fmla="*/ 1386167 w 1515053"/>
              <a:gd name="connsiteY1" fmla="*/ 0 h 1005841"/>
              <a:gd name="connsiteX2" fmla="*/ 1515053 w 1515053"/>
              <a:gd name="connsiteY2" fmla="*/ 128886 h 1005841"/>
              <a:gd name="connsiteX3" fmla="*/ 1515053 w 1515053"/>
              <a:gd name="connsiteY3" fmla="*/ 949778 h 1005841"/>
              <a:gd name="connsiteX4" fmla="*/ 1432997 w 1515053"/>
              <a:gd name="connsiteY4" fmla="*/ 949778 h 1005841"/>
              <a:gd name="connsiteX5" fmla="*/ 1432997 w 1515053"/>
              <a:gd name="connsiteY5" fmla="*/ 1005841 h 1005841"/>
              <a:gd name="connsiteX6" fmla="*/ 82055 w 1515053"/>
              <a:gd name="connsiteY6" fmla="*/ 1005841 h 1005841"/>
              <a:gd name="connsiteX7" fmla="*/ 82055 w 1515053"/>
              <a:gd name="connsiteY7" fmla="*/ 947397 h 1005841"/>
              <a:gd name="connsiteX8" fmla="*/ 0 w 1515053"/>
              <a:gd name="connsiteY8" fmla="*/ 947397 h 1005841"/>
              <a:gd name="connsiteX9" fmla="*/ 0 w 1515053"/>
              <a:gd name="connsiteY9" fmla="*/ 128886 h 1005841"/>
              <a:gd name="connsiteX10" fmla="*/ 128886 w 1515053"/>
              <a:gd name="connsiteY10" fmla="*/ 0 h 100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5053" h="1005841"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>
              <a:lumMod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AFD35D5-E937-4D68-B758-F2C536BB3273}"/>
              </a:ext>
            </a:extLst>
          </p:cNvPr>
          <p:cNvSpPr/>
          <p:nvPr/>
        </p:nvSpPr>
        <p:spPr>
          <a:xfrm>
            <a:off x="8786800" y="2148730"/>
            <a:ext cx="1885562" cy="1251821"/>
          </a:xfrm>
          <a:custGeom>
            <a:avLst/>
            <a:gdLst>
              <a:gd name="connsiteX0" fmla="*/ 128886 w 1515053"/>
              <a:gd name="connsiteY0" fmla="*/ 0 h 1005841"/>
              <a:gd name="connsiteX1" fmla="*/ 1386167 w 1515053"/>
              <a:gd name="connsiteY1" fmla="*/ 0 h 1005841"/>
              <a:gd name="connsiteX2" fmla="*/ 1515053 w 1515053"/>
              <a:gd name="connsiteY2" fmla="*/ 128886 h 1005841"/>
              <a:gd name="connsiteX3" fmla="*/ 1515053 w 1515053"/>
              <a:gd name="connsiteY3" fmla="*/ 949778 h 1005841"/>
              <a:gd name="connsiteX4" fmla="*/ 1432997 w 1515053"/>
              <a:gd name="connsiteY4" fmla="*/ 949778 h 1005841"/>
              <a:gd name="connsiteX5" fmla="*/ 1432997 w 1515053"/>
              <a:gd name="connsiteY5" fmla="*/ 1005841 h 1005841"/>
              <a:gd name="connsiteX6" fmla="*/ 82055 w 1515053"/>
              <a:gd name="connsiteY6" fmla="*/ 1005841 h 1005841"/>
              <a:gd name="connsiteX7" fmla="*/ 82055 w 1515053"/>
              <a:gd name="connsiteY7" fmla="*/ 947397 h 1005841"/>
              <a:gd name="connsiteX8" fmla="*/ 0 w 1515053"/>
              <a:gd name="connsiteY8" fmla="*/ 947397 h 1005841"/>
              <a:gd name="connsiteX9" fmla="*/ 0 w 1515053"/>
              <a:gd name="connsiteY9" fmla="*/ 128886 h 1005841"/>
              <a:gd name="connsiteX10" fmla="*/ 128886 w 1515053"/>
              <a:gd name="connsiteY10" fmla="*/ 0 h 100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5053" h="1005841">
                <a:moveTo>
                  <a:pt x="128886" y="0"/>
                </a:moveTo>
                <a:lnTo>
                  <a:pt x="1386167" y="0"/>
                </a:lnTo>
                <a:cubicBezTo>
                  <a:pt x="1457349" y="0"/>
                  <a:pt x="1515053" y="57704"/>
                  <a:pt x="1515053" y="128886"/>
                </a:cubicBezTo>
                <a:lnTo>
                  <a:pt x="1515053" y="949778"/>
                </a:lnTo>
                <a:lnTo>
                  <a:pt x="1432997" y="949778"/>
                </a:lnTo>
                <a:lnTo>
                  <a:pt x="1432997" y="1005841"/>
                </a:lnTo>
                <a:lnTo>
                  <a:pt x="82055" y="1005841"/>
                </a:lnTo>
                <a:lnTo>
                  <a:pt x="82055" y="947397"/>
                </a:lnTo>
                <a:lnTo>
                  <a:pt x="0" y="947397"/>
                </a:lnTo>
                <a:lnTo>
                  <a:pt x="0" y="128886"/>
                </a:lnTo>
                <a:cubicBezTo>
                  <a:pt x="0" y="57704"/>
                  <a:pt x="57704" y="0"/>
                  <a:pt x="128886" y="0"/>
                </a:cubicBezTo>
                <a:close/>
              </a:path>
            </a:pathLst>
          </a:custGeom>
          <a:solidFill>
            <a:schemeClr val="accent6">
              <a:lumMod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B7C4D2-7AA3-4B19-85C8-5E49F1C74AF5}"/>
              </a:ext>
            </a:extLst>
          </p:cNvPr>
          <p:cNvSpPr txBox="1"/>
          <p:nvPr/>
        </p:nvSpPr>
        <p:spPr>
          <a:xfrm>
            <a:off x="3027716" y="4709270"/>
            <a:ext cx="101662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Hour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ECD5DC0-DA41-4FF0-BA9D-203FB1B5786E}"/>
              </a:ext>
            </a:extLst>
          </p:cNvPr>
          <p:cNvSpPr txBox="1"/>
          <p:nvPr/>
        </p:nvSpPr>
        <p:spPr>
          <a:xfrm>
            <a:off x="7875760" y="4709270"/>
            <a:ext cx="156042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370211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58</Words>
  <PresentationFormat>Widescreen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Digital Clock – Slide Template</vt:lpstr>
      <vt:lpstr>Digital Clock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Clock</dc:title>
  <dc:creator>PresentationGO.com</dc:creator>
  <dc:description>© Copyright PresentationGO.com</dc:description>
  <dcterms:created xsi:type="dcterms:W3CDTF">2014-11-26T05:14:11Z</dcterms:created>
  <dcterms:modified xsi:type="dcterms:W3CDTF">2020-02-26T19:20:33Z</dcterms:modified>
  <cp:category>Graphics &amp; Metaphors</cp:category>
</cp:coreProperties>
</file>