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27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Directional Arc Balance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6ECA8D5F-486E-374D-F098-5D817815FE7D}"/>
              </a:ext>
            </a:extLst>
          </p:cNvPr>
          <p:cNvSpPr/>
          <p:nvPr/>
        </p:nvSpPr>
        <p:spPr>
          <a:xfrm>
            <a:off x="6414286" y="3573826"/>
            <a:ext cx="1127660" cy="893003"/>
          </a:xfrm>
          <a:custGeom>
            <a:avLst/>
            <a:gdLst>
              <a:gd name="connsiteX0" fmla="*/ 20940 w 21828"/>
              <a:gd name="connsiteY0" fmla="*/ 15545 h 22283"/>
              <a:gd name="connsiteX1" fmla="*/ 6611 w 21828"/>
              <a:gd name="connsiteY1" fmla="*/ 683 h 22283"/>
              <a:gd name="connsiteX2" fmla="*/ 4174 w 21828"/>
              <a:gd name="connsiteY2" fmla="*/ 2760 h 22283"/>
              <a:gd name="connsiteX3" fmla="*/ 523 w 21828"/>
              <a:gd name="connsiteY3" fmla="*/ 5159 h 22283"/>
              <a:gd name="connsiteX4" fmla="*/ 16653 w 21828"/>
              <a:gd name="connsiteY4" fmla="*/ 21129 h 22283"/>
              <a:gd name="connsiteX5" fmla="*/ 18799 w 21828"/>
              <a:gd name="connsiteY5" fmla="*/ 22283 h 22283"/>
              <a:gd name="connsiteX6" fmla="*/ 20946 w 21828"/>
              <a:gd name="connsiteY6" fmla="*/ 21129 h 22283"/>
              <a:gd name="connsiteX7" fmla="*/ 20940 w 21828"/>
              <a:gd name="connsiteY7" fmla="*/ 15545 h 22283"/>
              <a:gd name="connsiteX0" fmla="*/ 21044 w 21932"/>
              <a:gd name="connsiteY0" fmla="*/ 15886 h 22624"/>
              <a:gd name="connsiteX1" fmla="*/ 6715 w 21932"/>
              <a:gd name="connsiteY1" fmla="*/ 1024 h 22624"/>
              <a:gd name="connsiteX2" fmla="*/ 3237 w 21932"/>
              <a:gd name="connsiteY2" fmla="*/ 1376 h 22624"/>
              <a:gd name="connsiteX3" fmla="*/ 627 w 21932"/>
              <a:gd name="connsiteY3" fmla="*/ 5500 h 22624"/>
              <a:gd name="connsiteX4" fmla="*/ 16757 w 21932"/>
              <a:gd name="connsiteY4" fmla="*/ 21470 h 22624"/>
              <a:gd name="connsiteX5" fmla="*/ 18903 w 21932"/>
              <a:gd name="connsiteY5" fmla="*/ 22624 h 22624"/>
              <a:gd name="connsiteX6" fmla="*/ 21050 w 21932"/>
              <a:gd name="connsiteY6" fmla="*/ 21470 h 22624"/>
              <a:gd name="connsiteX7" fmla="*/ 21044 w 21932"/>
              <a:gd name="connsiteY7" fmla="*/ 15886 h 2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32" h="22624" extrusionOk="0">
                <a:moveTo>
                  <a:pt x="21044" y="15886"/>
                </a:moveTo>
                <a:cubicBezTo>
                  <a:pt x="16668" y="10186"/>
                  <a:pt x="11876" y="5222"/>
                  <a:pt x="6715" y="1024"/>
                </a:cubicBezTo>
                <a:cubicBezTo>
                  <a:pt x="3921" y="-1107"/>
                  <a:pt x="4252" y="630"/>
                  <a:pt x="3237" y="1376"/>
                </a:cubicBezTo>
                <a:cubicBezTo>
                  <a:pt x="2222" y="2122"/>
                  <a:pt x="-1453" y="2439"/>
                  <a:pt x="627" y="5500"/>
                </a:cubicBezTo>
                <a:cubicBezTo>
                  <a:pt x="6501" y="9806"/>
                  <a:pt x="11906" y="15150"/>
                  <a:pt x="16757" y="21470"/>
                </a:cubicBezTo>
                <a:cubicBezTo>
                  <a:pt x="17352" y="22245"/>
                  <a:pt x="18125" y="22624"/>
                  <a:pt x="18903" y="22624"/>
                </a:cubicBezTo>
                <a:cubicBezTo>
                  <a:pt x="19682" y="22624"/>
                  <a:pt x="20455" y="22237"/>
                  <a:pt x="21050" y="21470"/>
                </a:cubicBezTo>
                <a:cubicBezTo>
                  <a:pt x="22227" y="19929"/>
                  <a:pt x="22227" y="17427"/>
                  <a:pt x="21044" y="1588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DA92A8C-C134-C4FE-9D0E-1DE413C2D5EB}"/>
              </a:ext>
            </a:extLst>
          </p:cNvPr>
          <p:cNvSpPr/>
          <p:nvPr/>
        </p:nvSpPr>
        <p:spPr>
          <a:xfrm>
            <a:off x="6446525" y="3613859"/>
            <a:ext cx="384171" cy="225353"/>
          </a:xfrm>
          <a:custGeom>
            <a:avLst/>
            <a:gdLst>
              <a:gd name="connsiteX0" fmla="*/ 417362 w 512228"/>
              <a:gd name="connsiteY0" fmla="*/ 0 h 299956"/>
              <a:gd name="connsiteX1" fmla="*/ 512228 w 512228"/>
              <a:gd name="connsiteY1" fmla="*/ 63071 h 299956"/>
              <a:gd name="connsiteX2" fmla="*/ 452442 w 512228"/>
              <a:gd name="connsiteY2" fmla="*/ 102408 h 299956"/>
              <a:gd name="connsiteX3" fmla="*/ 246444 w 512228"/>
              <a:gd name="connsiteY3" fmla="*/ 224601 h 299956"/>
              <a:gd name="connsiteX4" fmla="*/ 105757 w 512228"/>
              <a:gd name="connsiteY4" fmla="*/ 299956 h 299956"/>
              <a:gd name="connsiteX5" fmla="*/ 0 w 512228"/>
              <a:gd name="connsiteY5" fmla="*/ 235566 h 299956"/>
              <a:gd name="connsiteX6" fmla="*/ 417362 w 512228"/>
              <a:gd name="connsiteY6" fmla="*/ 0 h 299956"/>
              <a:gd name="connsiteX0" fmla="*/ 417362 w 512228"/>
              <a:gd name="connsiteY0" fmla="*/ 0 h 299956"/>
              <a:gd name="connsiteX1" fmla="*/ 512228 w 512228"/>
              <a:gd name="connsiteY1" fmla="*/ 63071 h 299956"/>
              <a:gd name="connsiteX2" fmla="*/ 452442 w 512228"/>
              <a:gd name="connsiteY2" fmla="*/ 102408 h 299956"/>
              <a:gd name="connsiteX3" fmla="*/ 246444 w 512228"/>
              <a:gd name="connsiteY3" fmla="*/ 224601 h 299956"/>
              <a:gd name="connsiteX4" fmla="*/ 105757 w 512228"/>
              <a:gd name="connsiteY4" fmla="*/ 299956 h 299956"/>
              <a:gd name="connsiteX5" fmla="*/ 0 w 512228"/>
              <a:gd name="connsiteY5" fmla="*/ 235566 h 299956"/>
              <a:gd name="connsiteX6" fmla="*/ 218434 w 512228"/>
              <a:gd name="connsiteY6" fmla="*/ 105644 h 299956"/>
              <a:gd name="connsiteX7" fmla="*/ 417362 w 512228"/>
              <a:gd name="connsiteY7" fmla="*/ 0 h 299956"/>
              <a:gd name="connsiteX0" fmla="*/ 417362 w 512228"/>
              <a:gd name="connsiteY0" fmla="*/ 514 h 300470"/>
              <a:gd name="connsiteX1" fmla="*/ 512228 w 512228"/>
              <a:gd name="connsiteY1" fmla="*/ 63585 h 300470"/>
              <a:gd name="connsiteX2" fmla="*/ 452442 w 512228"/>
              <a:gd name="connsiteY2" fmla="*/ 102922 h 300470"/>
              <a:gd name="connsiteX3" fmla="*/ 246444 w 512228"/>
              <a:gd name="connsiteY3" fmla="*/ 225115 h 300470"/>
              <a:gd name="connsiteX4" fmla="*/ 105757 w 512228"/>
              <a:gd name="connsiteY4" fmla="*/ 300470 h 300470"/>
              <a:gd name="connsiteX5" fmla="*/ 0 w 512228"/>
              <a:gd name="connsiteY5" fmla="*/ 236080 h 300470"/>
              <a:gd name="connsiteX6" fmla="*/ 154934 w 512228"/>
              <a:gd name="connsiteY6" fmla="*/ 23608 h 300470"/>
              <a:gd name="connsiteX7" fmla="*/ 417362 w 512228"/>
              <a:gd name="connsiteY7" fmla="*/ 514 h 300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28" h="300470">
                <a:moveTo>
                  <a:pt x="417362" y="514"/>
                </a:moveTo>
                <a:lnTo>
                  <a:pt x="512228" y="63585"/>
                </a:lnTo>
                <a:lnTo>
                  <a:pt x="452442" y="102922"/>
                </a:lnTo>
                <a:cubicBezTo>
                  <a:pt x="384757" y="145080"/>
                  <a:pt x="316065" y="185837"/>
                  <a:pt x="246444" y="225115"/>
                </a:cubicBezTo>
                <a:lnTo>
                  <a:pt x="105757" y="300470"/>
                </a:lnTo>
                <a:lnTo>
                  <a:pt x="0" y="236080"/>
                </a:lnTo>
                <a:cubicBezTo>
                  <a:pt x="18779" y="203695"/>
                  <a:pt x="85374" y="62869"/>
                  <a:pt x="154934" y="23608"/>
                </a:cubicBezTo>
                <a:cubicBezTo>
                  <a:pt x="224494" y="-15653"/>
                  <a:pt x="368396" y="7610"/>
                  <a:pt x="417362" y="514"/>
                </a:cubicBezTo>
                <a:close/>
              </a:path>
            </a:pathLst>
          </a:custGeom>
          <a:solidFill>
            <a:schemeClr val="tx1">
              <a:alpha val="46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55D358B-3E02-15D1-C97D-8EE6DC6C4C82}"/>
              </a:ext>
            </a:extLst>
          </p:cNvPr>
          <p:cNvSpPr/>
          <p:nvPr/>
        </p:nvSpPr>
        <p:spPr>
          <a:xfrm>
            <a:off x="2698697" y="2587108"/>
            <a:ext cx="5018298" cy="16516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04" y="0"/>
                </a:moveTo>
                <a:lnTo>
                  <a:pt x="19217" y="4294"/>
                </a:lnTo>
                <a:cubicBezTo>
                  <a:pt x="18272" y="6948"/>
                  <a:pt x="17239" y="9231"/>
                  <a:pt x="16132" y="11122"/>
                </a:cubicBezTo>
                <a:cubicBezTo>
                  <a:pt x="15634" y="11969"/>
                  <a:pt x="15122" y="12745"/>
                  <a:pt x="14595" y="13433"/>
                </a:cubicBezTo>
                <a:cubicBezTo>
                  <a:pt x="14483" y="13580"/>
                  <a:pt x="14371" y="13720"/>
                  <a:pt x="14258" y="13860"/>
                </a:cubicBezTo>
                <a:cubicBezTo>
                  <a:pt x="13276" y="15068"/>
                  <a:pt x="12251" y="15991"/>
                  <a:pt x="11209" y="16607"/>
                </a:cubicBezTo>
                <a:cubicBezTo>
                  <a:pt x="10176" y="17214"/>
                  <a:pt x="9118" y="17522"/>
                  <a:pt x="8066" y="17522"/>
                </a:cubicBezTo>
                <a:cubicBezTo>
                  <a:pt x="7012" y="17522"/>
                  <a:pt x="5955" y="17214"/>
                  <a:pt x="4922" y="16607"/>
                </a:cubicBezTo>
                <a:cubicBezTo>
                  <a:pt x="3880" y="15995"/>
                  <a:pt x="2854" y="15072"/>
                  <a:pt x="1874" y="13860"/>
                </a:cubicBezTo>
                <a:cubicBezTo>
                  <a:pt x="1761" y="13720"/>
                  <a:pt x="1649" y="13576"/>
                  <a:pt x="1537" y="13433"/>
                </a:cubicBezTo>
                <a:cubicBezTo>
                  <a:pt x="1009" y="14124"/>
                  <a:pt x="497" y="14896"/>
                  <a:pt x="0" y="15743"/>
                </a:cubicBezTo>
                <a:cubicBezTo>
                  <a:pt x="446" y="16431"/>
                  <a:pt x="903" y="17063"/>
                  <a:pt x="1370" y="17638"/>
                </a:cubicBezTo>
                <a:cubicBezTo>
                  <a:pt x="2432" y="18945"/>
                  <a:pt x="3541" y="19945"/>
                  <a:pt x="4668" y="20609"/>
                </a:cubicBezTo>
                <a:cubicBezTo>
                  <a:pt x="5784" y="21264"/>
                  <a:pt x="6929" y="21600"/>
                  <a:pt x="8067" y="21600"/>
                </a:cubicBezTo>
                <a:cubicBezTo>
                  <a:pt x="9205" y="21600"/>
                  <a:pt x="10349" y="21268"/>
                  <a:pt x="11466" y="20609"/>
                </a:cubicBezTo>
                <a:cubicBezTo>
                  <a:pt x="12593" y="19945"/>
                  <a:pt x="13703" y="18945"/>
                  <a:pt x="14764" y="17638"/>
                </a:cubicBezTo>
                <a:cubicBezTo>
                  <a:pt x="15232" y="17063"/>
                  <a:pt x="15688" y="16431"/>
                  <a:pt x="16134" y="15743"/>
                </a:cubicBezTo>
                <a:cubicBezTo>
                  <a:pt x="16595" y="15032"/>
                  <a:pt x="17045" y="14260"/>
                  <a:pt x="17482" y="13433"/>
                </a:cubicBezTo>
                <a:cubicBezTo>
                  <a:pt x="18437" y="11622"/>
                  <a:pt x="19334" y="9535"/>
                  <a:pt x="20168" y="7176"/>
                </a:cubicBezTo>
                <a:lnTo>
                  <a:pt x="21600" y="11526"/>
                </a:lnTo>
                <a:lnTo>
                  <a:pt x="21600" y="0"/>
                </a:lnTo>
                <a:lnTo>
                  <a:pt x="1780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33262C6-9485-9B86-C50E-98AEE46332A3}"/>
              </a:ext>
            </a:extLst>
          </p:cNvPr>
          <p:cNvSpPr/>
          <p:nvPr/>
        </p:nvSpPr>
        <p:spPr>
          <a:xfrm>
            <a:off x="1604308" y="2761355"/>
            <a:ext cx="1134461" cy="887056"/>
          </a:xfrm>
          <a:custGeom>
            <a:avLst/>
            <a:gdLst>
              <a:gd name="connsiteX0" fmla="*/ 887 w 21908"/>
              <a:gd name="connsiteY0" fmla="*/ 1135 h 21840"/>
              <a:gd name="connsiteX1" fmla="*/ 887 w 21908"/>
              <a:gd name="connsiteY1" fmla="*/ 6621 h 21840"/>
              <a:gd name="connsiteX2" fmla="*/ 15216 w 21908"/>
              <a:gd name="connsiteY2" fmla="*/ 21221 h 21840"/>
              <a:gd name="connsiteX3" fmla="*/ 18177 w 21908"/>
              <a:gd name="connsiteY3" fmla="*/ 18909 h 21840"/>
              <a:gd name="connsiteX4" fmla="*/ 21304 w 21908"/>
              <a:gd name="connsiteY4" fmla="*/ 16823 h 21840"/>
              <a:gd name="connsiteX5" fmla="*/ 5174 w 21908"/>
              <a:gd name="connsiteY5" fmla="*/ 1135 h 21840"/>
              <a:gd name="connsiteX6" fmla="*/ 887 w 21908"/>
              <a:gd name="connsiteY6" fmla="*/ 1135 h 21840"/>
              <a:gd name="connsiteX0" fmla="*/ 887 w 22064"/>
              <a:gd name="connsiteY0" fmla="*/ 1135 h 22077"/>
              <a:gd name="connsiteX1" fmla="*/ 887 w 22064"/>
              <a:gd name="connsiteY1" fmla="*/ 6621 h 22077"/>
              <a:gd name="connsiteX2" fmla="*/ 15216 w 22064"/>
              <a:gd name="connsiteY2" fmla="*/ 21221 h 22077"/>
              <a:gd name="connsiteX3" fmla="*/ 19407 w 22064"/>
              <a:gd name="connsiteY3" fmla="*/ 20362 h 22077"/>
              <a:gd name="connsiteX4" fmla="*/ 21304 w 22064"/>
              <a:gd name="connsiteY4" fmla="*/ 16823 h 22077"/>
              <a:gd name="connsiteX5" fmla="*/ 5174 w 22064"/>
              <a:gd name="connsiteY5" fmla="*/ 1135 h 22077"/>
              <a:gd name="connsiteX6" fmla="*/ 887 w 22064"/>
              <a:gd name="connsiteY6" fmla="*/ 1135 h 2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4" h="22077" extrusionOk="0">
                <a:moveTo>
                  <a:pt x="887" y="1135"/>
                </a:moveTo>
                <a:cubicBezTo>
                  <a:pt x="-296" y="2649"/>
                  <a:pt x="-296" y="5107"/>
                  <a:pt x="887" y="6621"/>
                </a:cubicBezTo>
                <a:cubicBezTo>
                  <a:pt x="5263" y="12220"/>
                  <a:pt x="10055" y="17097"/>
                  <a:pt x="15216" y="21221"/>
                </a:cubicBezTo>
                <a:cubicBezTo>
                  <a:pt x="18098" y="23269"/>
                  <a:pt x="18392" y="21095"/>
                  <a:pt x="19407" y="20362"/>
                </a:cubicBezTo>
                <a:cubicBezTo>
                  <a:pt x="20422" y="19629"/>
                  <a:pt x="23471" y="19785"/>
                  <a:pt x="21304" y="16823"/>
                </a:cubicBezTo>
                <a:cubicBezTo>
                  <a:pt x="15430" y="12593"/>
                  <a:pt x="10025" y="7343"/>
                  <a:pt x="5174" y="1135"/>
                </a:cubicBezTo>
                <a:cubicBezTo>
                  <a:pt x="3991" y="-379"/>
                  <a:pt x="2070" y="-379"/>
                  <a:pt x="887" y="113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D74D9CB6-E901-9FC5-B97D-EC24DAEB04A8}"/>
              </a:ext>
            </a:extLst>
          </p:cNvPr>
          <p:cNvSpPr/>
          <p:nvPr/>
        </p:nvSpPr>
        <p:spPr>
          <a:xfrm>
            <a:off x="4512389" y="4042218"/>
            <a:ext cx="119222" cy="11922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821B2C73-95D1-4811-5F08-8E9082C213B5}"/>
              </a:ext>
            </a:extLst>
          </p:cNvPr>
          <p:cNvSpPr/>
          <p:nvPr/>
        </p:nvSpPr>
        <p:spPr>
          <a:xfrm>
            <a:off x="6388442" y="3556162"/>
            <a:ext cx="119222" cy="11922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93E7AB4-5646-9114-A735-87FCB682DC63}"/>
              </a:ext>
            </a:extLst>
          </p:cNvPr>
          <p:cNvSpPr/>
          <p:nvPr/>
        </p:nvSpPr>
        <p:spPr>
          <a:xfrm>
            <a:off x="3295245" y="3394843"/>
            <a:ext cx="2553510" cy="454090"/>
          </a:xfrm>
          <a:custGeom>
            <a:avLst/>
            <a:gdLst>
              <a:gd name="connsiteX0" fmla="*/ 2019285 w 4040331"/>
              <a:gd name="connsiteY0" fmla="*/ 0 h 831895"/>
              <a:gd name="connsiteX1" fmla="*/ 2993207 w 4040331"/>
              <a:gd name="connsiteY1" fmla="*/ 93323 h 831895"/>
              <a:gd name="connsiteX2" fmla="*/ 3937390 w 4040331"/>
              <a:gd name="connsiteY2" fmla="*/ 373396 h 831895"/>
              <a:gd name="connsiteX3" fmla="*/ 4040331 w 4040331"/>
              <a:gd name="connsiteY3" fmla="*/ 416341 h 831895"/>
              <a:gd name="connsiteX4" fmla="*/ 3939151 w 4040331"/>
              <a:gd name="connsiteY4" fmla="*/ 458535 h 831895"/>
              <a:gd name="connsiteX5" fmla="*/ 2994658 w 4040331"/>
              <a:gd name="connsiteY5" fmla="*/ 738606 h 831895"/>
              <a:gd name="connsiteX6" fmla="*/ 2021046 w 4040331"/>
              <a:gd name="connsiteY6" fmla="*/ 831895 h 831895"/>
              <a:gd name="connsiteX7" fmla="*/ 1047124 w 4040331"/>
              <a:gd name="connsiteY7" fmla="*/ 738606 h 831895"/>
              <a:gd name="connsiteX8" fmla="*/ 102941 w 4040331"/>
              <a:gd name="connsiteY8" fmla="*/ 458535 h 831895"/>
              <a:gd name="connsiteX9" fmla="*/ 0 w 4040331"/>
              <a:gd name="connsiteY9" fmla="*/ 415607 h 831895"/>
              <a:gd name="connsiteX10" fmla="*/ 101180 w 4040331"/>
              <a:gd name="connsiteY10" fmla="*/ 373396 h 831895"/>
              <a:gd name="connsiteX11" fmla="*/ 1045674 w 4040331"/>
              <a:gd name="connsiteY11" fmla="*/ 93323 h 831895"/>
              <a:gd name="connsiteX12" fmla="*/ 2019285 w 4040331"/>
              <a:gd name="connsiteY12" fmla="*/ 0 h 83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40331" h="831895">
                <a:moveTo>
                  <a:pt x="2019285" y="0"/>
                </a:moveTo>
                <a:cubicBezTo>
                  <a:pt x="2345785" y="0"/>
                  <a:pt x="2673213" y="31414"/>
                  <a:pt x="2993207" y="93323"/>
                </a:cubicBezTo>
                <a:cubicBezTo>
                  <a:pt x="3315989" y="155743"/>
                  <a:pt x="3633814" y="249883"/>
                  <a:pt x="3937390" y="373396"/>
                </a:cubicBezTo>
                <a:lnTo>
                  <a:pt x="4040331" y="416341"/>
                </a:lnTo>
                <a:lnTo>
                  <a:pt x="3939151" y="458535"/>
                </a:lnTo>
                <a:cubicBezTo>
                  <a:pt x="3634955" y="581697"/>
                  <a:pt x="3317440" y="675802"/>
                  <a:pt x="2994658" y="738606"/>
                </a:cubicBezTo>
                <a:cubicBezTo>
                  <a:pt x="2674664" y="800493"/>
                  <a:pt x="2346925" y="831895"/>
                  <a:pt x="2021046" y="831895"/>
                </a:cubicBezTo>
                <a:cubicBezTo>
                  <a:pt x="1694547" y="831895"/>
                  <a:pt x="1367118" y="800493"/>
                  <a:pt x="1047124" y="738606"/>
                </a:cubicBezTo>
                <a:cubicBezTo>
                  <a:pt x="724343" y="676210"/>
                  <a:pt x="406517" y="582105"/>
                  <a:pt x="102941" y="458535"/>
                </a:cubicBezTo>
                <a:lnTo>
                  <a:pt x="0" y="415607"/>
                </a:lnTo>
                <a:lnTo>
                  <a:pt x="101180" y="373396"/>
                </a:lnTo>
                <a:cubicBezTo>
                  <a:pt x="405376" y="250291"/>
                  <a:pt x="722892" y="156151"/>
                  <a:pt x="1045674" y="93323"/>
                </a:cubicBezTo>
                <a:cubicBezTo>
                  <a:pt x="1365668" y="31414"/>
                  <a:pt x="1693406" y="0"/>
                  <a:pt x="2019285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890590-76FF-4714-4B02-5853A59B2A77}"/>
              </a:ext>
            </a:extLst>
          </p:cNvPr>
          <p:cNvSpPr/>
          <p:nvPr/>
        </p:nvSpPr>
        <p:spPr>
          <a:xfrm>
            <a:off x="2698698" y="3614282"/>
            <a:ext cx="450059" cy="210791"/>
          </a:xfrm>
          <a:custGeom>
            <a:avLst/>
            <a:gdLst>
              <a:gd name="connsiteX0" fmla="*/ 476119 w 600078"/>
              <a:gd name="connsiteY0" fmla="*/ 0 h 281055"/>
              <a:gd name="connsiteX1" fmla="*/ 580512 w 600078"/>
              <a:gd name="connsiteY1" fmla="*/ 43534 h 281055"/>
              <a:gd name="connsiteX2" fmla="*/ 600078 w 600078"/>
              <a:gd name="connsiteY2" fmla="*/ 50939 h 281055"/>
              <a:gd name="connsiteX3" fmla="*/ 537808 w 600078"/>
              <a:gd name="connsiteY3" fmla="*/ 74403 h 281055"/>
              <a:gd name="connsiteX4" fmla="*/ 433415 w 600078"/>
              <a:gd name="connsiteY4" fmla="*/ 117954 h 281055"/>
              <a:gd name="connsiteX5" fmla="*/ 191986 w 600078"/>
              <a:gd name="connsiteY5" fmla="*/ 229674 h 281055"/>
              <a:gd name="connsiteX6" fmla="*/ 94647 w 600078"/>
              <a:gd name="connsiteY6" fmla="*/ 281055 h 281055"/>
              <a:gd name="connsiteX7" fmla="*/ 0 w 600078"/>
              <a:gd name="connsiteY7" fmla="*/ 235516 h 281055"/>
              <a:gd name="connsiteX8" fmla="*/ 476119 w 600078"/>
              <a:gd name="connsiteY8" fmla="*/ 0 h 281055"/>
              <a:gd name="connsiteX0" fmla="*/ 476119 w 600078"/>
              <a:gd name="connsiteY0" fmla="*/ 0 h 281055"/>
              <a:gd name="connsiteX1" fmla="*/ 580512 w 600078"/>
              <a:gd name="connsiteY1" fmla="*/ 43534 h 281055"/>
              <a:gd name="connsiteX2" fmla="*/ 600078 w 600078"/>
              <a:gd name="connsiteY2" fmla="*/ 50939 h 281055"/>
              <a:gd name="connsiteX3" fmla="*/ 537808 w 600078"/>
              <a:gd name="connsiteY3" fmla="*/ 74403 h 281055"/>
              <a:gd name="connsiteX4" fmla="*/ 433415 w 600078"/>
              <a:gd name="connsiteY4" fmla="*/ 117954 h 281055"/>
              <a:gd name="connsiteX5" fmla="*/ 191986 w 600078"/>
              <a:gd name="connsiteY5" fmla="*/ 229674 h 281055"/>
              <a:gd name="connsiteX6" fmla="*/ 94647 w 600078"/>
              <a:gd name="connsiteY6" fmla="*/ 281055 h 281055"/>
              <a:gd name="connsiteX7" fmla="*/ 0 w 600078"/>
              <a:gd name="connsiteY7" fmla="*/ 235516 h 281055"/>
              <a:gd name="connsiteX8" fmla="*/ 230786 w 600078"/>
              <a:gd name="connsiteY8" fmla="*/ 118295 h 281055"/>
              <a:gd name="connsiteX9" fmla="*/ 476119 w 600078"/>
              <a:gd name="connsiteY9" fmla="*/ 0 h 281055"/>
              <a:gd name="connsiteX0" fmla="*/ 476119 w 600078"/>
              <a:gd name="connsiteY0" fmla="*/ 0 h 281055"/>
              <a:gd name="connsiteX1" fmla="*/ 580512 w 600078"/>
              <a:gd name="connsiteY1" fmla="*/ 43534 h 281055"/>
              <a:gd name="connsiteX2" fmla="*/ 600078 w 600078"/>
              <a:gd name="connsiteY2" fmla="*/ 50939 h 281055"/>
              <a:gd name="connsiteX3" fmla="*/ 537808 w 600078"/>
              <a:gd name="connsiteY3" fmla="*/ 74403 h 281055"/>
              <a:gd name="connsiteX4" fmla="*/ 433415 w 600078"/>
              <a:gd name="connsiteY4" fmla="*/ 117954 h 281055"/>
              <a:gd name="connsiteX5" fmla="*/ 191986 w 600078"/>
              <a:gd name="connsiteY5" fmla="*/ 229674 h 281055"/>
              <a:gd name="connsiteX6" fmla="*/ 94647 w 600078"/>
              <a:gd name="connsiteY6" fmla="*/ 281055 h 281055"/>
              <a:gd name="connsiteX7" fmla="*/ 0 w 600078"/>
              <a:gd name="connsiteY7" fmla="*/ 235516 h 281055"/>
              <a:gd name="connsiteX8" fmla="*/ 167286 w 600078"/>
              <a:gd name="connsiteY8" fmla="*/ 73845 h 281055"/>
              <a:gd name="connsiteX9" fmla="*/ 476119 w 600078"/>
              <a:gd name="connsiteY9" fmla="*/ 0 h 28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0078" h="281055">
                <a:moveTo>
                  <a:pt x="476119" y="0"/>
                </a:moveTo>
                <a:lnTo>
                  <a:pt x="580512" y="43534"/>
                </a:lnTo>
                <a:lnTo>
                  <a:pt x="600078" y="50939"/>
                </a:lnTo>
                <a:lnTo>
                  <a:pt x="537808" y="74403"/>
                </a:lnTo>
                <a:lnTo>
                  <a:pt x="433415" y="117954"/>
                </a:lnTo>
                <a:cubicBezTo>
                  <a:pt x="351790" y="153039"/>
                  <a:pt x="271326" y="190343"/>
                  <a:pt x="191986" y="229674"/>
                </a:cubicBezTo>
                <a:lnTo>
                  <a:pt x="94647" y="281055"/>
                </a:lnTo>
                <a:lnTo>
                  <a:pt x="0" y="235516"/>
                </a:lnTo>
                <a:cubicBezTo>
                  <a:pt x="22690" y="208389"/>
                  <a:pt x="87933" y="113098"/>
                  <a:pt x="167286" y="73845"/>
                </a:cubicBezTo>
                <a:cubicBezTo>
                  <a:pt x="246639" y="34592"/>
                  <a:pt x="417831" y="12460"/>
                  <a:pt x="476119" y="0"/>
                </a:cubicBezTo>
                <a:close/>
              </a:path>
            </a:pathLst>
          </a:custGeom>
          <a:solidFill>
            <a:schemeClr val="tx1">
              <a:alpha val="46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0B84980-ABF5-185D-6F82-CCEF189CCB39}"/>
              </a:ext>
            </a:extLst>
          </p:cNvPr>
          <p:cNvSpPr/>
          <p:nvPr/>
        </p:nvSpPr>
        <p:spPr>
          <a:xfrm>
            <a:off x="1427004" y="2990625"/>
            <a:ext cx="5018298" cy="1652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932" y="991"/>
                </a:moveTo>
                <a:cubicBezTo>
                  <a:pt x="15816" y="336"/>
                  <a:pt x="14671" y="0"/>
                  <a:pt x="13533" y="0"/>
                </a:cubicBezTo>
                <a:cubicBezTo>
                  <a:pt x="12395" y="0"/>
                  <a:pt x="11250" y="332"/>
                  <a:pt x="10134" y="991"/>
                </a:cubicBezTo>
                <a:cubicBezTo>
                  <a:pt x="9007" y="1654"/>
                  <a:pt x="7897" y="2654"/>
                  <a:pt x="6836" y="3960"/>
                </a:cubicBezTo>
                <a:cubicBezTo>
                  <a:pt x="6368" y="4536"/>
                  <a:pt x="5912" y="5167"/>
                  <a:pt x="5466" y="5855"/>
                </a:cubicBezTo>
                <a:cubicBezTo>
                  <a:pt x="5005" y="6566"/>
                  <a:pt x="4555" y="7337"/>
                  <a:pt x="4118" y="8164"/>
                </a:cubicBezTo>
                <a:cubicBezTo>
                  <a:pt x="3163" y="9975"/>
                  <a:pt x="2266" y="12061"/>
                  <a:pt x="1432" y="14419"/>
                </a:cubicBezTo>
                <a:lnTo>
                  <a:pt x="0" y="10071"/>
                </a:lnTo>
                <a:lnTo>
                  <a:pt x="0" y="21600"/>
                </a:lnTo>
                <a:lnTo>
                  <a:pt x="3796" y="21600"/>
                </a:lnTo>
                <a:lnTo>
                  <a:pt x="2383" y="17308"/>
                </a:lnTo>
                <a:cubicBezTo>
                  <a:pt x="3328" y="14654"/>
                  <a:pt x="4361" y="12373"/>
                  <a:pt x="5468" y="10482"/>
                </a:cubicBezTo>
                <a:cubicBezTo>
                  <a:pt x="5966" y="9635"/>
                  <a:pt x="6478" y="8860"/>
                  <a:pt x="7005" y="8172"/>
                </a:cubicBezTo>
                <a:cubicBezTo>
                  <a:pt x="7117" y="8025"/>
                  <a:pt x="7229" y="7885"/>
                  <a:pt x="7342" y="7745"/>
                </a:cubicBezTo>
                <a:cubicBezTo>
                  <a:pt x="8324" y="6538"/>
                  <a:pt x="9349" y="5615"/>
                  <a:pt x="10391" y="4999"/>
                </a:cubicBezTo>
                <a:cubicBezTo>
                  <a:pt x="11424" y="4392"/>
                  <a:pt x="12482" y="4084"/>
                  <a:pt x="13534" y="4084"/>
                </a:cubicBezTo>
                <a:cubicBezTo>
                  <a:pt x="14588" y="4084"/>
                  <a:pt x="15645" y="4392"/>
                  <a:pt x="16678" y="4999"/>
                </a:cubicBezTo>
                <a:cubicBezTo>
                  <a:pt x="17720" y="5611"/>
                  <a:pt x="18746" y="6534"/>
                  <a:pt x="19726" y="7745"/>
                </a:cubicBezTo>
                <a:cubicBezTo>
                  <a:pt x="19839" y="7885"/>
                  <a:pt x="19951" y="8029"/>
                  <a:pt x="20063" y="8172"/>
                </a:cubicBezTo>
                <a:cubicBezTo>
                  <a:pt x="20591" y="7481"/>
                  <a:pt x="21103" y="6710"/>
                  <a:pt x="21600" y="5863"/>
                </a:cubicBezTo>
                <a:cubicBezTo>
                  <a:pt x="21154" y="5175"/>
                  <a:pt x="20697" y="4544"/>
                  <a:pt x="20230" y="3968"/>
                </a:cubicBezTo>
                <a:cubicBezTo>
                  <a:pt x="19168" y="2650"/>
                  <a:pt x="18059" y="1650"/>
                  <a:pt x="16932" y="99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07A315CC-3462-3558-27F0-5E99105EB432}"/>
              </a:ext>
            </a:extLst>
          </p:cNvPr>
          <p:cNvSpPr/>
          <p:nvPr/>
        </p:nvSpPr>
        <p:spPr>
          <a:xfrm>
            <a:off x="4512389" y="3082335"/>
            <a:ext cx="119222" cy="11922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A047E0C2-03D0-F1DF-3A37-04A17FB8028D}"/>
              </a:ext>
            </a:extLst>
          </p:cNvPr>
          <p:cNvSpPr/>
          <p:nvPr/>
        </p:nvSpPr>
        <p:spPr>
          <a:xfrm>
            <a:off x="2622274" y="3556162"/>
            <a:ext cx="119222" cy="11922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371A9D1-9680-1604-DCCC-CD006047BD1D}"/>
              </a:ext>
            </a:extLst>
          </p:cNvPr>
          <p:cNvGrpSpPr/>
          <p:nvPr/>
        </p:nvGrpSpPr>
        <p:grpSpPr>
          <a:xfrm>
            <a:off x="6689896" y="1211162"/>
            <a:ext cx="2194560" cy="1260002"/>
            <a:chOff x="8921977" y="1394910"/>
            <a:chExt cx="2926080" cy="168000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88315F4-7D46-6497-D77A-3880D9CF1B7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28F836A-8D09-2DA7-2529-D83B72C095E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490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2FE1F72-E883-043C-0DDD-E0BF42E1B435}"/>
              </a:ext>
            </a:extLst>
          </p:cNvPr>
          <p:cNvGrpSpPr/>
          <p:nvPr/>
        </p:nvGrpSpPr>
        <p:grpSpPr>
          <a:xfrm>
            <a:off x="3474720" y="4354725"/>
            <a:ext cx="2194560" cy="1260003"/>
            <a:chOff x="332936" y="2555951"/>
            <a:chExt cx="2926080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A15E8CA-2129-54A5-43F9-439C464057C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4FCE14D-59EC-2250-D933-5EEA0ABD363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0B7B36-33FE-B8DB-45B6-B820F65B57B6}"/>
              </a:ext>
            </a:extLst>
          </p:cNvPr>
          <p:cNvGrpSpPr/>
          <p:nvPr/>
        </p:nvGrpSpPr>
        <p:grpSpPr>
          <a:xfrm>
            <a:off x="3474720" y="1651845"/>
            <a:ext cx="2194560" cy="1260003"/>
            <a:chOff x="332936" y="2555951"/>
            <a:chExt cx="2926080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8DB7F76-F353-D866-BF59-10D436B85DB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57E8FB6-9BF1-9BB7-936D-B01A83AD8C8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A32D171-9D2D-562E-B370-8333AB2B36BA}"/>
              </a:ext>
            </a:extLst>
          </p:cNvPr>
          <p:cNvGrpSpPr/>
          <p:nvPr/>
        </p:nvGrpSpPr>
        <p:grpSpPr>
          <a:xfrm>
            <a:off x="229628" y="4738336"/>
            <a:ext cx="2194560" cy="1260002"/>
            <a:chOff x="332936" y="2555951"/>
            <a:chExt cx="2926080" cy="168000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E39197-A6EF-24A8-7EC9-124263D9A1E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1154BE6-AA27-807E-8EBA-3BFBE1D7486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490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Directional Arc Balance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6ECA8D5F-486E-374D-F098-5D817815FE7D}"/>
              </a:ext>
            </a:extLst>
          </p:cNvPr>
          <p:cNvSpPr/>
          <p:nvPr/>
        </p:nvSpPr>
        <p:spPr>
          <a:xfrm>
            <a:off x="6414286" y="3573826"/>
            <a:ext cx="1127660" cy="893003"/>
          </a:xfrm>
          <a:custGeom>
            <a:avLst/>
            <a:gdLst>
              <a:gd name="connsiteX0" fmla="*/ 20940 w 21828"/>
              <a:gd name="connsiteY0" fmla="*/ 15545 h 22283"/>
              <a:gd name="connsiteX1" fmla="*/ 6611 w 21828"/>
              <a:gd name="connsiteY1" fmla="*/ 683 h 22283"/>
              <a:gd name="connsiteX2" fmla="*/ 4174 w 21828"/>
              <a:gd name="connsiteY2" fmla="*/ 2760 h 22283"/>
              <a:gd name="connsiteX3" fmla="*/ 523 w 21828"/>
              <a:gd name="connsiteY3" fmla="*/ 5159 h 22283"/>
              <a:gd name="connsiteX4" fmla="*/ 16653 w 21828"/>
              <a:gd name="connsiteY4" fmla="*/ 21129 h 22283"/>
              <a:gd name="connsiteX5" fmla="*/ 18799 w 21828"/>
              <a:gd name="connsiteY5" fmla="*/ 22283 h 22283"/>
              <a:gd name="connsiteX6" fmla="*/ 20946 w 21828"/>
              <a:gd name="connsiteY6" fmla="*/ 21129 h 22283"/>
              <a:gd name="connsiteX7" fmla="*/ 20940 w 21828"/>
              <a:gd name="connsiteY7" fmla="*/ 15545 h 22283"/>
              <a:gd name="connsiteX0" fmla="*/ 21044 w 21932"/>
              <a:gd name="connsiteY0" fmla="*/ 15886 h 22624"/>
              <a:gd name="connsiteX1" fmla="*/ 6715 w 21932"/>
              <a:gd name="connsiteY1" fmla="*/ 1024 h 22624"/>
              <a:gd name="connsiteX2" fmla="*/ 3237 w 21932"/>
              <a:gd name="connsiteY2" fmla="*/ 1376 h 22624"/>
              <a:gd name="connsiteX3" fmla="*/ 627 w 21932"/>
              <a:gd name="connsiteY3" fmla="*/ 5500 h 22624"/>
              <a:gd name="connsiteX4" fmla="*/ 16757 w 21932"/>
              <a:gd name="connsiteY4" fmla="*/ 21470 h 22624"/>
              <a:gd name="connsiteX5" fmla="*/ 18903 w 21932"/>
              <a:gd name="connsiteY5" fmla="*/ 22624 h 22624"/>
              <a:gd name="connsiteX6" fmla="*/ 21050 w 21932"/>
              <a:gd name="connsiteY6" fmla="*/ 21470 h 22624"/>
              <a:gd name="connsiteX7" fmla="*/ 21044 w 21932"/>
              <a:gd name="connsiteY7" fmla="*/ 15886 h 2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32" h="22624" extrusionOk="0">
                <a:moveTo>
                  <a:pt x="21044" y="15886"/>
                </a:moveTo>
                <a:cubicBezTo>
                  <a:pt x="16668" y="10186"/>
                  <a:pt x="11876" y="5222"/>
                  <a:pt x="6715" y="1024"/>
                </a:cubicBezTo>
                <a:cubicBezTo>
                  <a:pt x="3921" y="-1107"/>
                  <a:pt x="4252" y="630"/>
                  <a:pt x="3237" y="1376"/>
                </a:cubicBezTo>
                <a:cubicBezTo>
                  <a:pt x="2222" y="2122"/>
                  <a:pt x="-1453" y="2439"/>
                  <a:pt x="627" y="5500"/>
                </a:cubicBezTo>
                <a:cubicBezTo>
                  <a:pt x="6501" y="9806"/>
                  <a:pt x="11906" y="15150"/>
                  <a:pt x="16757" y="21470"/>
                </a:cubicBezTo>
                <a:cubicBezTo>
                  <a:pt x="17352" y="22245"/>
                  <a:pt x="18125" y="22624"/>
                  <a:pt x="18903" y="22624"/>
                </a:cubicBezTo>
                <a:cubicBezTo>
                  <a:pt x="19682" y="22624"/>
                  <a:pt x="20455" y="22237"/>
                  <a:pt x="21050" y="21470"/>
                </a:cubicBezTo>
                <a:cubicBezTo>
                  <a:pt x="22227" y="19929"/>
                  <a:pt x="22227" y="17427"/>
                  <a:pt x="21044" y="1588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DA92A8C-C134-C4FE-9D0E-1DE413C2D5EB}"/>
              </a:ext>
            </a:extLst>
          </p:cNvPr>
          <p:cNvSpPr/>
          <p:nvPr/>
        </p:nvSpPr>
        <p:spPr>
          <a:xfrm>
            <a:off x="6446525" y="3613859"/>
            <a:ext cx="384171" cy="225353"/>
          </a:xfrm>
          <a:custGeom>
            <a:avLst/>
            <a:gdLst>
              <a:gd name="connsiteX0" fmla="*/ 417362 w 512228"/>
              <a:gd name="connsiteY0" fmla="*/ 0 h 299956"/>
              <a:gd name="connsiteX1" fmla="*/ 512228 w 512228"/>
              <a:gd name="connsiteY1" fmla="*/ 63071 h 299956"/>
              <a:gd name="connsiteX2" fmla="*/ 452442 w 512228"/>
              <a:gd name="connsiteY2" fmla="*/ 102408 h 299956"/>
              <a:gd name="connsiteX3" fmla="*/ 246444 w 512228"/>
              <a:gd name="connsiteY3" fmla="*/ 224601 h 299956"/>
              <a:gd name="connsiteX4" fmla="*/ 105757 w 512228"/>
              <a:gd name="connsiteY4" fmla="*/ 299956 h 299956"/>
              <a:gd name="connsiteX5" fmla="*/ 0 w 512228"/>
              <a:gd name="connsiteY5" fmla="*/ 235566 h 299956"/>
              <a:gd name="connsiteX6" fmla="*/ 417362 w 512228"/>
              <a:gd name="connsiteY6" fmla="*/ 0 h 299956"/>
              <a:gd name="connsiteX0" fmla="*/ 417362 w 512228"/>
              <a:gd name="connsiteY0" fmla="*/ 0 h 299956"/>
              <a:gd name="connsiteX1" fmla="*/ 512228 w 512228"/>
              <a:gd name="connsiteY1" fmla="*/ 63071 h 299956"/>
              <a:gd name="connsiteX2" fmla="*/ 452442 w 512228"/>
              <a:gd name="connsiteY2" fmla="*/ 102408 h 299956"/>
              <a:gd name="connsiteX3" fmla="*/ 246444 w 512228"/>
              <a:gd name="connsiteY3" fmla="*/ 224601 h 299956"/>
              <a:gd name="connsiteX4" fmla="*/ 105757 w 512228"/>
              <a:gd name="connsiteY4" fmla="*/ 299956 h 299956"/>
              <a:gd name="connsiteX5" fmla="*/ 0 w 512228"/>
              <a:gd name="connsiteY5" fmla="*/ 235566 h 299956"/>
              <a:gd name="connsiteX6" fmla="*/ 218434 w 512228"/>
              <a:gd name="connsiteY6" fmla="*/ 105644 h 299956"/>
              <a:gd name="connsiteX7" fmla="*/ 417362 w 512228"/>
              <a:gd name="connsiteY7" fmla="*/ 0 h 299956"/>
              <a:gd name="connsiteX0" fmla="*/ 417362 w 512228"/>
              <a:gd name="connsiteY0" fmla="*/ 514 h 300470"/>
              <a:gd name="connsiteX1" fmla="*/ 512228 w 512228"/>
              <a:gd name="connsiteY1" fmla="*/ 63585 h 300470"/>
              <a:gd name="connsiteX2" fmla="*/ 452442 w 512228"/>
              <a:gd name="connsiteY2" fmla="*/ 102922 h 300470"/>
              <a:gd name="connsiteX3" fmla="*/ 246444 w 512228"/>
              <a:gd name="connsiteY3" fmla="*/ 225115 h 300470"/>
              <a:gd name="connsiteX4" fmla="*/ 105757 w 512228"/>
              <a:gd name="connsiteY4" fmla="*/ 300470 h 300470"/>
              <a:gd name="connsiteX5" fmla="*/ 0 w 512228"/>
              <a:gd name="connsiteY5" fmla="*/ 236080 h 300470"/>
              <a:gd name="connsiteX6" fmla="*/ 154934 w 512228"/>
              <a:gd name="connsiteY6" fmla="*/ 23608 h 300470"/>
              <a:gd name="connsiteX7" fmla="*/ 417362 w 512228"/>
              <a:gd name="connsiteY7" fmla="*/ 514 h 300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28" h="300470">
                <a:moveTo>
                  <a:pt x="417362" y="514"/>
                </a:moveTo>
                <a:lnTo>
                  <a:pt x="512228" y="63585"/>
                </a:lnTo>
                <a:lnTo>
                  <a:pt x="452442" y="102922"/>
                </a:lnTo>
                <a:cubicBezTo>
                  <a:pt x="384757" y="145080"/>
                  <a:pt x="316065" y="185837"/>
                  <a:pt x="246444" y="225115"/>
                </a:cubicBezTo>
                <a:lnTo>
                  <a:pt x="105757" y="300470"/>
                </a:lnTo>
                <a:lnTo>
                  <a:pt x="0" y="236080"/>
                </a:lnTo>
                <a:cubicBezTo>
                  <a:pt x="18779" y="203695"/>
                  <a:pt x="85374" y="62869"/>
                  <a:pt x="154934" y="23608"/>
                </a:cubicBezTo>
                <a:cubicBezTo>
                  <a:pt x="224494" y="-15653"/>
                  <a:pt x="368396" y="7610"/>
                  <a:pt x="417362" y="514"/>
                </a:cubicBezTo>
                <a:close/>
              </a:path>
            </a:pathLst>
          </a:custGeom>
          <a:solidFill>
            <a:schemeClr val="tx1">
              <a:alpha val="46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55D358B-3E02-15D1-C97D-8EE6DC6C4C82}"/>
              </a:ext>
            </a:extLst>
          </p:cNvPr>
          <p:cNvSpPr/>
          <p:nvPr/>
        </p:nvSpPr>
        <p:spPr>
          <a:xfrm>
            <a:off x="2698697" y="2587108"/>
            <a:ext cx="5018298" cy="16516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04" y="0"/>
                </a:moveTo>
                <a:lnTo>
                  <a:pt x="19217" y="4294"/>
                </a:lnTo>
                <a:cubicBezTo>
                  <a:pt x="18272" y="6948"/>
                  <a:pt x="17239" y="9231"/>
                  <a:pt x="16132" y="11122"/>
                </a:cubicBezTo>
                <a:cubicBezTo>
                  <a:pt x="15634" y="11969"/>
                  <a:pt x="15122" y="12745"/>
                  <a:pt x="14595" y="13433"/>
                </a:cubicBezTo>
                <a:cubicBezTo>
                  <a:pt x="14483" y="13580"/>
                  <a:pt x="14371" y="13720"/>
                  <a:pt x="14258" y="13860"/>
                </a:cubicBezTo>
                <a:cubicBezTo>
                  <a:pt x="13276" y="15068"/>
                  <a:pt x="12251" y="15991"/>
                  <a:pt x="11209" y="16607"/>
                </a:cubicBezTo>
                <a:cubicBezTo>
                  <a:pt x="10176" y="17214"/>
                  <a:pt x="9118" y="17522"/>
                  <a:pt x="8066" y="17522"/>
                </a:cubicBezTo>
                <a:cubicBezTo>
                  <a:pt x="7012" y="17522"/>
                  <a:pt x="5955" y="17214"/>
                  <a:pt x="4922" y="16607"/>
                </a:cubicBezTo>
                <a:cubicBezTo>
                  <a:pt x="3880" y="15995"/>
                  <a:pt x="2854" y="15072"/>
                  <a:pt x="1874" y="13860"/>
                </a:cubicBezTo>
                <a:cubicBezTo>
                  <a:pt x="1761" y="13720"/>
                  <a:pt x="1649" y="13576"/>
                  <a:pt x="1537" y="13433"/>
                </a:cubicBezTo>
                <a:cubicBezTo>
                  <a:pt x="1009" y="14124"/>
                  <a:pt x="497" y="14896"/>
                  <a:pt x="0" y="15743"/>
                </a:cubicBezTo>
                <a:cubicBezTo>
                  <a:pt x="446" y="16431"/>
                  <a:pt x="903" y="17063"/>
                  <a:pt x="1370" y="17638"/>
                </a:cubicBezTo>
                <a:cubicBezTo>
                  <a:pt x="2432" y="18945"/>
                  <a:pt x="3541" y="19945"/>
                  <a:pt x="4668" y="20609"/>
                </a:cubicBezTo>
                <a:cubicBezTo>
                  <a:pt x="5784" y="21264"/>
                  <a:pt x="6929" y="21600"/>
                  <a:pt x="8067" y="21600"/>
                </a:cubicBezTo>
                <a:cubicBezTo>
                  <a:pt x="9205" y="21600"/>
                  <a:pt x="10349" y="21268"/>
                  <a:pt x="11466" y="20609"/>
                </a:cubicBezTo>
                <a:cubicBezTo>
                  <a:pt x="12593" y="19945"/>
                  <a:pt x="13703" y="18945"/>
                  <a:pt x="14764" y="17638"/>
                </a:cubicBezTo>
                <a:cubicBezTo>
                  <a:pt x="15232" y="17063"/>
                  <a:pt x="15688" y="16431"/>
                  <a:pt x="16134" y="15743"/>
                </a:cubicBezTo>
                <a:cubicBezTo>
                  <a:pt x="16595" y="15032"/>
                  <a:pt x="17045" y="14260"/>
                  <a:pt x="17482" y="13433"/>
                </a:cubicBezTo>
                <a:cubicBezTo>
                  <a:pt x="18437" y="11622"/>
                  <a:pt x="19334" y="9535"/>
                  <a:pt x="20168" y="7176"/>
                </a:cubicBezTo>
                <a:lnTo>
                  <a:pt x="21600" y="11526"/>
                </a:lnTo>
                <a:lnTo>
                  <a:pt x="21600" y="0"/>
                </a:lnTo>
                <a:lnTo>
                  <a:pt x="1780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33262C6-9485-9B86-C50E-98AEE46332A3}"/>
              </a:ext>
            </a:extLst>
          </p:cNvPr>
          <p:cNvSpPr/>
          <p:nvPr/>
        </p:nvSpPr>
        <p:spPr>
          <a:xfrm>
            <a:off x="1604308" y="2761355"/>
            <a:ext cx="1134461" cy="887056"/>
          </a:xfrm>
          <a:custGeom>
            <a:avLst/>
            <a:gdLst>
              <a:gd name="connsiteX0" fmla="*/ 887 w 21908"/>
              <a:gd name="connsiteY0" fmla="*/ 1135 h 21840"/>
              <a:gd name="connsiteX1" fmla="*/ 887 w 21908"/>
              <a:gd name="connsiteY1" fmla="*/ 6621 h 21840"/>
              <a:gd name="connsiteX2" fmla="*/ 15216 w 21908"/>
              <a:gd name="connsiteY2" fmla="*/ 21221 h 21840"/>
              <a:gd name="connsiteX3" fmla="*/ 18177 w 21908"/>
              <a:gd name="connsiteY3" fmla="*/ 18909 h 21840"/>
              <a:gd name="connsiteX4" fmla="*/ 21304 w 21908"/>
              <a:gd name="connsiteY4" fmla="*/ 16823 h 21840"/>
              <a:gd name="connsiteX5" fmla="*/ 5174 w 21908"/>
              <a:gd name="connsiteY5" fmla="*/ 1135 h 21840"/>
              <a:gd name="connsiteX6" fmla="*/ 887 w 21908"/>
              <a:gd name="connsiteY6" fmla="*/ 1135 h 21840"/>
              <a:gd name="connsiteX0" fmla="*/ 887 w 22064"/>
              <a:gd name="connsiteY0" fmla="*/ 1135 h 22077"/>
              <a:gd name="connsiteX1" fmla="*/ 887 w 22064"/>
              <a:gd name="connsiteY1" fmla="*/ 6621 h 22077"/>
              <a:gd name="connsiteX2" fmla="*/ 15216 w 22064"/>
              <a:gd name="connsiteY2" fmla="*/ 21221 h 22077"/>
              <a:gd name="connsiteX3" fmla="*/ 19407 w 22064"/>
              <a:gd name="connsiteY3" fmla="*/ 20362 h 22077"/>
              <a:gd name="connsiteX4" fmla="*/ 21304 w 22064"/>
              <a:gd name="connsiteY4" fmla="*/ 16823 h 22077"/>
              <a:gd name="connsiteX5" fmla="*/ 5174 w 22064"/>
              <a:gd name="connsiteY5" fmla="*/ 1135 h 22077"/>
              <a:gd name="connsiteX6" fmla="*/ 887 w 22064"/>
              <a:gd name="connsiteY6" fmla="*/ 1135 h 2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4" h="22077" extrusionOk="0">
                <a:moveTo>
                  <a:pt x="887" y="1135"/>
                </a:moveTo>
                <a:cubicBezTo>
                  <a:pt x="-296" y="2649"/>
                  <a:pt x="-296" y="5107"/>
                  <a:pt x="887" y="6621"/>
                </a:cubicBezTo>
                <a:cubicBezTo>
                  <a:pt x="5263" y="12220"/>
                  <a:pt x="10055" y="17097"/>
                  <a:pt x="15216" y="21221"/>
                </a:cubicBezTo>
                <a:cubicBezTo>
                  <a:pt x="18098" y="23269"/>
                  <a:pt x="18392" y="21095"/>
                  <a:pt x="19407" y="20362"/>
                </a:cubicBezTo>
                <a:cubicBezTo>
                  <a:pt x="20422" y="19629"/>
                  <a:pt x="23471" y="19785"/>
                  <a:pt x="21304" y="16823"/>
                </a:cubicBezTo>
                <a:cubicBezTo>
                  <a:pt x="15430" y="12593"/>
                  <a:pt x="10025" y="7343"/>
                  <a:pt x="5174" y="1135"/>
                </a:cubicBezTo>
                <a:cubicBezTo>
                  <a:pt x="3991" y="-379"/>
                  <a:pt x="2070" y="-379"/>
                  <a:pt x="887" y="113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D74D9CB6-E901-9FC5-B97D-EC24DAEB04A8}"/>
              </a:ext>
            </a:extLst>
          </p:cNvPr>
          <p:cNvSpPr/>
          <p:nvPr/>
        </p:nvSpPr>
        <p:spPr>
          <a:xfrm>
            <a:off x="4512389" y="4042218"/>
            <a:ext cx="119222" cy="11922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821B2C73-95D1-4811-5F08-8E9082C213B5}"/>
              </a:ext>
            </a:extLst>
          </p:cNvPr>
          <p:cNvSpPr/>
          <p:nvPr/>
        </p:nvSpPr>
        <p:spPr>
          <a:xfrm>
            <a:off x="6388442" y="3556162"/>
            <a:ext cx="119222" cy="11922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93E7AB4-5646-9114-A735-87FCB682DC63}"/>
              </a:ext>
            </a:extLst>
          </p:cNvPr>
          <p:cNvSpPr/>
          <p:nvPr/>
        </p:nvSpPr>
        <p:spPr>
          <a:xfrm>
            <a:off x="3295245" y="3394843"/>
            <a:ext cx="2553510" cy="454090"/>
          </a:xfrm>
          <a:custGeom>
            <a:avLst/>
            <a:gdLst>
              <a:gd name="connsiteX0" fmla="*/ 2019285 w 4040331"/>
              <a:gd name="connsiteY0" fmla="*/ 0 h 831895"/>
              <a:gd name="connsiteX1" fmla="*/ 2993207 w 4040331"/>
              <a:gd name="connsiteY1" fmla="*/ 93323 h 831895"/>
              <a:gd name="connsiteX2" fmla="*/ 3937390 w 4040331"/>
              <a:gd name="connsiteY2" fmla="*/ 373396 h 831895"/>
              <a:gd name="connsiteX3" fmla="*/ 4040331 w 4040331"/>
              <a:gd name="connsiteY3" fmla="*/ 416341 h 831895"/>
              <a:gd name="connsiteX4" fmla="*/ 3939151 w 4040331"/>
              <a:gd name="connsiteY4" fmla="*/ 458535 h 831895"/>
              <a:gd name="connsiteX5" fmla="*/ 2994658 w 4040331"/>
              <a:gd name="connsiteY5" fmla="*/ 738606 h 831895"/>
              <a:gd name="connsiteX6" fmla="*/ 2021046 w 4040331"/>
              <a:gd name="connsiteY6" fmla="*/ 831895 h 831895"/>
              <a:gd name="connsiteX7" fmla="*/ 1047124 w 4040331"/>
              <a:gd name="connsiteY7" fmla="*/ 738606 h 831895"/>
              <a:gd name="connsiteX8" fmla="*/ 102941 w 4040331"/>
              <a:gd name="connsiteY8" fmla="*/ 458535 h 831895"/>
              <a:gd name="connsiteX9" fmla="*/ 0 w 4040331"/>
              <a:gd name="connsiteY9" fmla="*/ 415607 h 831895"/>
              <a:gd name="connsiteX10" fmla="*/ 101180 w 4040331"/>
              <a:gd name="connsiteY10" fmla="*/ 373396 h 831895"/>
              <a:gd name="connsiteX11" fmla="*/ 1045674 w 4040331"/>
              <a:gd name="connsiteY11" fmla="*/ 93323 h 831895"/>
              <a:gd name="connsiteX12" fmla="*/ 2019285 w 4040331"/>
              <a:gd name="connsiteY12" fmla="*/ 0 h 83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40331" h="831895">
                <a:moveTo>
                  <a:pt x="2019285" y="0"/>
                </a:moveTo>
                <a:cubicBezTo>
                  <a:pt x="2345785" y="0"/>
                  <a:pt x="2673213" y="31414"/>
                  <a:pt x="2993207" y="93323"/>
                </a:cubicBezTo>
                <a:cubicBezTo>
                  <a:pt x="3315989" y="155743"/>
                  <a:pt x="3633814" y="249883"/>
                  <a:pt x="3937390" y="373396"/>
                </a:cubicBezTo>
                <a:lnTo>
                  <a:pt x="4040331" y="416341"/>
                </a:lnTo>
                <a:lnTo>
                  <a:pt x="3939151" y="458535"/>
                </a:lnTo>
                <a:cubicBezTo>
                  <a:pt x="3634955" y="581697"/>
                  <a:pt x="3317440" y="675802"/>
                  <a:pt x="2994658" y="738606"/>
                </a:cubicBezTo>
                <a:cubicBezTo>
                  <a:pt x="2674664" y="800493"/>
                  <a:pt x="2346925" y="831895"/>
                  <a:pt x="2021046" y="831895"/>
                </a:cubicBezTo>
                <a:cubicBezTo>
                  <a:pt x="1694547" y="831895"/>
                  <a:pt x="1367118" y="800493"/>
                  <a:pt x="1047124" y="738606"/>
                </a:cubicBezTo>
                <a:cubicBezTo>
                  <a:pt x="724343" y="676210"/>
                  <a:pt x="406517" y="582105"/>
                  <a:pt x="102941" y="458535"/>
                </a:cubicBezTo>
                <a:lnTo>
                  <a:pt x="0" y="415607"/>
                </a:lnTo>
                <a:lnTo>
                  <a:pt x="101180" y="373396"/>
                </a:lnTo>
                <a:cubicBezTo>
                  <a:pt x="405376" y="250291"/>
                  <a:pt x="722892" y="156151"/>
                  <a:pt x="1045674" y="93323"/>
                </a:cubicBezTo>
                <a:cubicBezTo>
                  <a:pt x="1365668" y="31414"/>
                  <a:pt x="1693406" y="0"/>
                  <a:pt x="2019285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890590-76FF-4714-4B02-5853A59B2A77}"/>
              </a:ext>
            </a:extLst>
          </p:cNvPr>
          <p:cNvSpPr/>
          <p:nvPr/>
        </p:nvSpPr>
        <p:spPr>
          <a:xfrm>
            <a:off x="2698698" y="3614282"/>
            <a:ext cx="450059" cy="210791"/>
          </a:xfrm>
          <a:custGeom>
            <a:avLst/>
            <a:gdLst>
              <a:gd name="connsiteX0" fmla="*/ 476119 w 600078"/>
              <a:gd name="connsiteY0" fmla="*/ 0 h 281055"/>
              <a:gd name="connsiteX1" fmla="*/ 580512 w 600078"/>
              <a:gd name="connsiteY1" fmla="*/ 43534 h 281055"/>
              <a:gd name="connsiteX2" fmla="*/ 600078 w 600078"/>
              <a:gd name="connsiteY2" fmla="*/ 50939 h 281055"/>
              <a:gd name="connsiteX3" fmla="*/ 537808 w 600078"/>
              <a:gd name="connsiteY3" fmla="*/ 74403 h 281055"/>
              <a:gd name="connsiteX4" fmla="*/ 433415 w 600078"/>
              <a:gd name="connsiteY4" fmla="*/ 117954 h 281055"/>
              <a:gd name="connsiteX5" fmla="*/ 191986 w 600078"/>
              <a:gd name="connsiteY5" fmla="*/ 229674 h 281055"/>
              <a:gd name="connsiteX6" fmla="*/ 94647 w 600078"/>
              <a:gd name="connsiteY6" fmla="*/ 281055 h 281055"/>
              <a:gd name="connsiteX7" fmla="*/ 0 w 600078"/>
              <a:gd name="connsiteY7" fmla="*/ 235516 h 281055"/>
              <a:gd name="connsiteX8" fmla="*/ 476119 w 600078"/>
              <a:gd name="connsiteY8" fmla="*/ 0 h 281055"/>
              <a:gd name="connsiteX0" fmla="*/ 476119 w 600078"/>
              <a:gd name="connsiteY0" fmla="*/ 0 h 281055"/>
              <a:gd name="connsiteX1" fmla="*/ 580512 w 600078"/>
              <a:gd name="connsiteY1" fmla="*/ 43534 h 281055"/>
              <a:gd name="connsiteX2" fmla="*/ 600078 w 600078"/>
              <a:gd name="connsiteY2" fmla="*/ 50939 h 281055"/>
              <a:gd name="connsiteX3" fmla="*/ 537808 w 600078"/>
              <a:gd name="connsiteY3" fmla="*/ 74403 h 281055"/>
              <a:gd name="connsiteX4" fmla="*/ 433415 w 600078"/>
              <a:gd name="connsiteY4" fmla="*/ 117954 h 281055"/>
              <a:gd name="connsiteX5" fmla="*/ 191986 w 600078"/>
              <a:gd name="connsiteY5" fmla="*/ 229674 h 281055"/>
              <a:gd name="connsiteX6" fmla="*/ 94647 w 600078"/>
              <a:gd name="connsiteY6" fmla="*/ 281055 h 281055"/>
              <a:gd name="connsiteX7" fmla="*/ 0 w 600078"/>
              <a:gd name="connsiteY7" fmla="*/ 235516 h 281055"/>
              <a:gd name="connsiteX8" fmla="*/ 230786 w 600078"/>
              <a:gd name="connsiteY8" fmla="*/ 118295 h 281055"/>
              <a:gd name="connsiteX9" fmla="*/ 476119 w 600078"/>
              <a:gd name="connsiteY9" fmla="*/ 0 h 281055"/>
              <a:gd name="connsiteX0" fmla="*/ 476119 w 600078"/>
              <a:gd name="connsiteY0" fmla="*/ 0 h 281055"/>
              <a:gd name="connsiteX1" fmla="*/ 580512 w 600078"/>
              <a:gd name="connsiteY1" fmla="*/ 43534 h 281055"/>
              <a:gd name="connsiteX2" fmla="*/ 600078 w 600078"/>
              <a:gd name="connsiteY2" fmla="*/ 50939 h 281055"/>
              <a:gd name="connsiteX3" fmla="*/ 537808 w 600078"/>
              <a:gd name="connsiteY3" fmla="*/ 74403 h 281055"/>
              <a:gd name="connsiteX4" fmla="*/ 433415 w 600078"/>
              <a:gd name="connsiteY4" fmla="*/ 117954 h 281055"/>
              <a:gd name="connsiteX5" fmla="*/ 191986 w 600078"/>
              <a:gd name="connsiteY5" fmla="*/ 229674 h 281055"/>
              <a:gd name="connsiteX6" fmla="*/ 94647 w 600078"/>
              <a:gd name="connsiteY6" fmla="*/ 281055 h 281055"/>
              <a:gd name="connsiteX7" fmla="*/ 0 w 600078"/>
              <a:gd name="connsiteY7" fmla="*/ 235516 h 281055"/>
              <a:gd name="connsiteX8" fmla="*/ 167286 w 600078"/>
              <a:gd name="connsiteY8" fmla="*/ 73845 h 281055"/>
              <a:gd name="connsiteX9" fmla="*/ 476119 w 600078"/>
              <a:gd name="connsiteY9" fmla="*/ 0 h 28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0078" h="281055">
                <a:moveTo>
                  <a:pt x="476119" y="0"/>
                </a:moveTo>
                <a:lnTo>
                  <a:pt x="580512" y="43534"/>
                </a:lnTo>
                <a:lnTo>
                  <a:pt x="600078" y="50939"/>
                </a:lnTo>
                <a:lnTo>
                  <a:pt x="537808" y="74403"/>
                </a:lnTo>
                <a:lnTo>
                  <a:pt x="433415" y="117954"/>
                </a:lnTo>
                <a:cubicBezTo>
                  <a:pt x="351790" y="153039"/>
                  <a:pt x="271326" y="190343"/>
                  <a:pt x="191986" y="229674"/>
                </a:cubicBezTo>
                <a:lnTo>
                  <a:pt x="94647" y="281055"/>
                </a:lnTo>
                <a:lnTo>
                  <a:pt x="0" y="235516"/>
                </a:lnTo>
                <a:cubicBezTo>
                  <a:pt x="22690" y="208389"/>
                  <a:pt x="87933" y="113098"/>
                  <a:pt x="167286" y="73845"/>
                </a:cubicBezTo>
                <a:cubicBezTo>
                  <a:pt x="246639" y="34592"/>
                  <a:pt x="417831" y="12460"/>
                  <a:pt x="476119" y="0"/>
                </a:cubicBezTo>
                <a:close/>
              </a:path>
            </a:pathLst>
          </a:custGeom>
          <a:solidFill>
            <a:schemeClr val="tx1">
              <a:alpha val="46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0B84980-ABF5-185D-6F82-CCEF189CCB39}"/>
              </a:ext>
            </a:extLst>
          </p:cNvPr>
          <p:cNvSpPr/>
          <p:nvPr/>
        </p:nvSpPr>
        <p:spPr>
          <a:xfrm>
            <a:off x="1427004" y="2990625"/>
            <a:ext cx="5018298" cy="1652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932" y="991"/>
                </a:moveTo>
                <a:cubicBezTo>
                  <a:pt x="15816" y="336"/>
                  <a:pt x="14671" y="0"/>
                  <a:pt x="13533" y="0"/>
                </a:cubicBezTo>
                <a:cubicBezTo>
                  <a:pt x="12395" y="0"/>
                  <a:pt x="11250" y="332"/>
                  <a:pt x="10134" y="991"/>
                </a:cubicBezTo>
                <a:cubicBezTo>
                  <a:pt x="9007" y="1654"/>
                  <a:pt x="7897" y="2654"/>
                  <a:pt x="6836" y="3960"/>
                </a:cubicBezTo>
                <a:cubicBezTo>
                  <a:pt x="6368" y="4536"/>
                  <a:pt x="5912" y="5167"/>
                  <a:pt x="5466" y="5855"/>
                </a:cubicBezTo>
                <a:cubicBezTo>
                  <a:pt x="5005" y="6566"/>
                  <a:pt x="4555" y="7337"/>
                  <a:pt x="4118" y="8164"/>
                </a:cubicBezTo>
                <a:cubicBezTo>
                  <a:pt x="3163" y="9975"/>
                  <a:pt x="2266" y="12061"/>
                  <a:pt x="1432" y="14419"/>
                </a:cubicBezTo>
                <a:lnTo>
                  <a:pt x="0" y="10071"/>
                </a:lnTo>
                <a:lnTo>
                  <a:pt x="0" y="21600"/>
                </a:lnTo>
                <a:lnTo>
                  <a:pt x="3796" y="21600"/>
                </a:lnTo>
                <a:lnTo>
                  <a:pt x="2383" y="17308"/>
                </a:lnTo>
                <a:cubicBezTo>
                  <a:pt x="3328" y="14654"/>
                  <a:pt x="4361" y="12373"/>
                  <a:pt x="5468" y="10482"/>
                </a:cubicBezTo>
                <a:cubicBezTo>
                  <a:pt x="5966" y="9635"/>
                  <a:pt x="6478" y="8860"/>
                  <a:pt x="7005" y="8172"/>
                </a:cubicBezTo>
                <a:cubicBezTo>
                  <a:pt x="7117" y="8025"/>
                  <a:pt x="7229" y="7885"/>
                  <a:pt x="7342" y="7745"/>
                </a:cubicBezTo>
                <a:cubicBezTo>
                  <a:pt x="8324" y="6538"/>
                  <a:pt x="9349" y="5615"/>
                  <a:pt x="10391" y="4999"/>
                </a:cubicBezTo>
                <a:cubicBezTo>
                  <a:pt x="11424" y="4392"/>
                  <a:pt x="12482" y="4084"/>
                  <a:pt x="13534" y="4084"/>
                </a:cubicBezTo>
                <a:cubicBezTo>
                  <a:pt x="14588" y="4084"/>
                  <a:pt x="15645" y="4392"/>
                  <a:pt x="16678" y="4999"/>
                </a:cubicBezTo>
                <a:cubicBezTo>
                  <a:pt x="17720" y="5611"/>
                  <a:pt x="18746" y="6534"/>
                  <a:pt x="19726" y="7745"/>
                </a:cubicBezTo>
                <a:cubicBezTo>
                  <a:pt x="19839" y="7885"/>
                  <a:pt x="19951" y="8029"/>
                  <a:pt x="20063" y="8172"/>
                </a:cubicBezTo>
                <a:cubicBezTo>
                  <a:pt x="20591" y="7481"/>
                  <a:pt x="21103" y="6710"/>
                  <a:pt x="21600" y="5863"/>
                </a:cubicBezTo>
                <a:cubicBezTo>
                  <a:pt x="21154" y="5175"/>
                  <a:pt x="20697" y="4544"/>
                  <a:pt x="20230" y="3968"/>
                </a:cubicBezTo>
                <a:cubicBezTo>
                  <a:pt x="19168" y="2650"/>
                  <a:pt x="18059" y="1650"/>
                  <a:pt x="16932" y="99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07A315CC-3462-3558-27F0-5E99105EB432}"/>
              </a:ext>
            </a:extLst>
          </p:cNvPr>
          <p:cNvSpPr/>
          <p:nvPr/>
        </p:nvSpPr>
        <p:spPr>
          <a:xfrm>
            <a:off x="4512389" y="3082335"/>
            <a:ext cx="119222" cy="11922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A047E0C2-03D0-F1DF-3A37-04A17FB8028D}"/>
              </a:ext>
            </a:extLst>
          </p:cNvPr>
          <p:cNvSpPr/>
          <p:nvPr/>
        </p:nvSpPr>
        <p:spPr>
          <a:xfrm>
            <a:off x="2622274" y="3556162"/>
            <a:ext cx="119222" cy="11922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371A9D1-9680-1604-DCCC-CD006047BD1D}"/>
              </a:ext>
            </a:extLst>
          </p:cNvPr>
          <p:cNvGrpSpPr/>
          <p:nvPr/>
        </p:nvGrpSpPr>
        <p:grpSpPr>
          <a:xfrm>
            <a:off x="6689896" y="1211162"/>
            <a:ext cx="2194560" cy="1260002"/>
            <a:chOff x="8921977" y="1394910"/>
            <a:chExt cx="2926080" cy="168000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88315F4-7D46-6497-D77A-3880D9CF1B7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28F836A-8D09-2DA7-2529-D83B72C095E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490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2FE1F72-E883-043C-0DDD-E0BF42E1B435}"/>
              </a:ext>
            </a:extLst>
          </p:cNvPr>
          <p:cNvGrpSpPr/>
          <p:nvPr/>
        </p:nvGrpSpPr>
        <p:grpSpPr>
          <a:xfrm>
            <a:off x="3474720" y="4354725"/>
            <a:ext cx="2194560" cy="1260003"/>
            <a:chOff x="332936" y="2555951"/>
            <a:chExt cx="2926080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A15E8CA-2129-54A5-43F9-439C464057C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4FCE14D-59EC-2250-D933-5EEA0ABD363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0B7B36-33FE-B8DB-45B6-B820F65B57B6}"/>
              </a:ext>
            </a:extLst>
          </p:cNvPr>
          <p:cNvGrpSpPr/>
          <p:nvPr/>
        </p:nvGrpSpPr>
        <p:grpSpPr>
          <a:xfrm>
            <a:off x="3474720" y="1651845"/>
            <a:ext cx="2194560" cy="1260003"/>
            <a:chOff x="332936" y="2555951"/>
            <a:chExt cx="2926080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8DB7F76-F353-D866-BF59-10D436B85DB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57E8FB6-9BF1-9BB7-936D-B01A83AD8C8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A32D171-9D2D-562E-B370-8333AB2B36BA}"/>
              </a:ext>
            </a:extLst>
          </p:cNvPr>
          <p:cNvGrpSpPr/>
          <p:nvPr/>
        </p:nvGrpSpPr>
        <p:grpSpPr>
          <a:xfrm>
            <a:off x="229628" y="4738336"/>
            <a:ext cx="2194560" cy="1260002"/>
            <a:chOff x="332936" y="2555951"/>
            <a:chExt cx="2926080" cy="168000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E39197-A6EF-24A8-7EC9-124263D9A1E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1154BE6-AA27-807E-8EBA-3BFBE1D7486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490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7249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369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Directional Arc Balance – Slide Template</vt:lpstr>
      <vt:lpstr>Directional Arc Balance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Directional Arc Balance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2023-10-02T18:45:41Z</dcterms:modified>
  <cp:category>Charts &amp; Diagrams</cp:category>
</cp:coreProperties>
</file>