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1398" y="6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89924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8/16/2023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hape">
            <a:extLst>
              <a:ext uri="{FF2B5EF4-FFF2-40B4-BE49-F238E27FC236}">
                <a16:creationId xmlns:a16="http://schemas.microsoft.com/office/drawing/2014/main" id="{EC51BF0B-B454-D339-5EF6-A9BC62439D8F}"/>
              </a:ext>
            </a:extLst>
          </p:cNvPr>
          <p:cNvSpPr/>
          <p:nvPr/>
        </p:nvSpPr>
        <p:spPr>
          <a:xfrm rot="16200000">
            <a:off x="4566460" y="2066964"/>
            <a:ext cx="1405564" cy="845662"/>
          </a:xfrm>
          <a:custGeom>
            <a:avLst/>
            <a:gdLst>
              <a:gd name="connsiteX0" fmla="*/ 21600 w 21600"/>
              <a:gd name="connsiteY0" fmla="*/ 10729 h 21600"/>
              <a:gd name="connsiteX1" fmla="*/ 10782 w 21600"/>
              <a:gd name="connsiteY1" fmla="*/ 0 h 21600"/>
              <a:gd name="connsiteX2" fmla="*/ 0 w 21600"/>
              <a:gd name="connsiteY2" fmla="*/ 10444 h 21600"/>
              <a:gd name="connsiteX3" fmla="*/ 10782 w 21600"/>
              <a:gd name="connsiteY3" fmla="*/ 21600 h 21600"/>
              <a:gd name="connsiteX4" fmla="*/ 16530 w 21600"/>
              <a:gd name="connsiteY4" fmla="*/ 15982 h 21600"/>
              <a:gd name="connsiteX5" fmla="*/ 21600 w 21600"/>
              <a:gd name="connsiteY5" fmla="*/ 10729 h 21600"/>
              <a:gd name="connsiteX0" fmla="*/ 21600 w 21600"/>
              <a:gd name="connsiteY0" fmla="*/ 10729 h 21600"/>
              <a:gd name="connsiteX1" fmla="*/ 10782 w 21600"/>
              <a:gd name="connsiteY1" fmla="*/ 0 h 21600"/>
              <a:gd name="connsiteX2" fmla="*/ 0 w 21600"/>
              <a:gd name="connsiteY2" fmla="*/ 10444 h 21600"/>
              <a:gd name="connsiteX3" fmla="*/ 10782 w 21600"/>
              <a:gd name="connsiteY3" fmla="*/ 21600 h 21600"/>
              <a:gd name="connsiteX4" fmla="*/ 16823 w 21600"/>
              <a:gd name="connsiteY4" fmla="*/ 19814 h 21600"/>
              <a:gd name="connsiteX5" fmla="*/ 21600 w 21600"/>
              <a:gd name="connsiteY5" fmla="*/ 10729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21600" y="10729"/>
                </a:moveTo>
                <a:lnTo>
                  <a:pt x="10782" y="0"/>
                </a:lnTo>
                <a:lnTo>
                  <a:pt x="0" y="10444"/>
                </a:lnTo>
                <a:lnTo>
                  <a:pt x="10782" y="21600"/>
                </a:lnTo>
                <a:lnTo>
                  <a:pt x="16823" y="19814"/>
                </a:lnTo>
                <a:lnTo>
                  <a:pt x="21600" y="10729"/>
                </a:lnTo>
                <a:close/>
              </a:path>
            </a:pathLst>
          </a:custGeom>
          <a:solidFill>
            <a:schemeClr val="accent3">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82037A1A-CFBD-213A-8197-C421EF59A5DE}"/>
              </a:ext>
            </a:extLst>
          </p:cNvPr>
          <p:cNvSpPr/>
          <p:nvPr/>
        </p:nvSpPr>
        <p:spPr>
          <a:xfrm rot="16200000">
            <a:off x="6678385" y="2350773"/>
            <a:ext cx="797156" cy="1221565"/>
          </a:xfrm>
          <a:custGeom>
            <a:avLst/>
            <a:gdLst>
              <a:gd name="connsiteX0" fmla="*/ 2207 w 23074"/>
              <a:gd name="connsiteY0" fmla="*/ 21600 h 21600"/>
              <a:gd name="connsiteX1" fmla="*/ 23074 w 23074"/>
              <a:gd name="connsiteY1" fmla="*/ 14748 h 21600"/>
              <a:gd name="connsiteX2" fmla="*/ 23032 w 23074"/>
              <a:gd name="connsiteY2" fmla="*/ 0 h 21600"/>
              <a:gd name="connsiteX3" fmla="*/ 1474 w 23074"/>
              <a:gd name="connsiteY3" fmla="*/ 7066 h 21600"/>
              <a:gd name="connsiteX4" fmla="*/ 1940 w 23074"/>
              <a:gd name="connsiteY4" fmla="*/ 14534 h 21600"/>
              <a:gd name="connsiteX5" fmla="*/ 2207 w 23074"/>
              <a:gd name="connsiteY5" fmla="*/ 21600 h 21600"/>
              <a:gd name="connsiteX0" fmla="*/ 2229 w 23096"/>
              <a:gd name="connsiteY0" fmla="*/ 21600 h 21600"/>
              <a:gd name="connsiteX1" fmla="*/ 23096 w 23096"/>
              <a:gd name="connsiteY1" fmla="*/ 14748 h 21600"/>
              <a:gd name="connsiteX2" fmla="*/ 23054 w 23096"/>
              <a:gd name="connsiteY2" fmla="*/ 0 h 21600"/>
              <a:gd name="connsiteX3" fmla="*/ 1496 w 23096"/>
              <a:gd name="connsiteY3" fmla="*/ 7066 h 21600"/>
              <a:gd name="connsiteX4" fmla="*/ 1962 w 23096"/>
              <a:gd name="connsiteY4" fmla="*/ 14534 h 21600"/>
              <a:gd name="connsiteX5" fmla="*/ 2229 w 23096"/>
              <a:gd name="connsiteY5" fmla="*/ 21600 h 21600"/>
              <a:gd name="connsiteX0" fmla="*/ 1609 w 22476"/>
              <a:gd name="connsiteY0" fmla="*/ 21600 h 21600"/>
              <a:gd name="connsiteX1" fmla="*/ 22476 w 22476"/>
              <a:gd name="connsiteY1" fmla="*/ 14748 h 21600"/>
              <a:gd name="connsiteX2" fmla="*/ 22434 w 22476"/>
              <a:gd name="connsiteY2" fmla="*/ 0 h 21600"/>
              <a:gd name="connsiteX3" fmla="*/ 876 w 22476"/>
              <a:gd name="connsiteY3" fmla="*/ 7066 h 21600"/>
              <a:gd name="connsiteX4" fmla="*/ 1342 w 22476"/>
              <a:gd name="connsiteY4" fmla="*/ 14534 h 21600"/>
              <a:gd name="connsiteX5" fmla="*/ 1609 w 22476"/>
              <a:gd name="connsiteY5" fmla="*/ 21600 h 21600"/>
              <a:gd name="connsiteX0" fmla="*/ 733 w 21600"/>
              <a:gd name="connsiteY0" fmla="*/ 21600 h 21600"/>
              <a:gd name="connsiteX1" fmla="*/ 21600 w 21600"/>
              <a:gd name="connsiteY1" fmla="*/ 14748 h 21600"/>
              <a:gd name="connsiteX2" fmla="*/ 21558 w 21600"/>
              <a:gd name="connsiteY2" fmla="*/ 0 h 21600"/>
              <a:gd name="connsiteX3" fmla="*/ 0 w 21600"/>
              <a:gd name="connsiteY3" fmla="*/ 7066 h 21600"/>
              <a:gd name="connsiteX4" fmla="*/ 466 w 21600"/>
              <a:gd name="connsiteY4" fmla="*/ 14534 h 21600"/>
              <a:gd name="connsiteX5" fmla="*/ 733 w 21600"/>
              <a:gd name="connsiteY5" fmla="*/ 21600 h 21600"/>
              <a:gd name="connsiteX0" fmla="*/ 3306 w 24173"/>
              <a:gd name="connsiteY0" fmla="*/ 21600 h 21600"/>
              <a:gd name="connsiteX1" fmla="*/ 24173 w 24173"/>
              <a:gd name="connsiteY1" fmla="*/ 14748 h 21600"/>
              <a:gd name="connsiteX2" fmla="*/ 24131 w 24173"/>
              <a:gd name="connsiteY2" fmla="*/ 0 h 21600"/>
              <a:gd name="connsiteX3" fmla="*/ 2573 w 24173"/>
              <a:gd name="connsiteY3" fmla="*/ 7066 h 21600"/>
              <a:gd name="connsiteX4" fmla="*/ 6 w 24173"/>
              <a:gd name="connsiteY4" fmla="*/ 14997 h 21600"/>
              <a:gd name="connsiteX5" fmla="*/ 3306 w 24173"/>
              <a:gd name="connsiteY5" fmla="*/ 2160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73" h="21600" extrusionOk="0">
                <a:moveTo>
                  <a:pt x="3306" y="21600"/>
                </a:moveTo>
                <a:lnTo>
                  <a:pt x="24173" y="14748"/>
                </a:lnTo>
                <a:lnTo>
                  <a:pt x="24131" y="0"/>
                </a:lnTo>
                <a:lnTo>
                  <a:pt x="2573" y="7066"/>
                </a:lnTo>
                <a:cubicBezTo>
                  <a:pt x="2728" y="9555"/>
                  <a:pt x="-149" y="12508"/>
                  <a:pt x="6" y="14997"/>
                </a:cubicBezTo>
                <a:cubicBezTo>
                  <a:pt x="128" y="17419"/>
                  <a:pt x="3172" y="18067"/>
                  <a:pt x="3306" y="21600"/>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5F683045-F0F4-6A95-DDDB-7B26CD201DBE}"/>
              </a:ext>
            </a:extLst>
          </p:cNvPr>
          <p:cNvSpPr/>
          <p:nvPr/>
        </p:nvSpPr>
        <p:spPr>
          <a:xfrm rot="16200000">
            <a:off x="5448715" y="3660246"/>
            <a:ext cx="728105" cy="1226674"/>
          </a:xfrm>
          <a:custGeom>
            <a:avLst/>
            <a:gdLst>
              <a:gd name="connsiteX0" fmla="*/ 110 w 21600"/>
              <a:gd name="connsiteY0" fmla="*/ 0 h 21600"/>
              <a:gd name="connsiteX1" fmla="*/ 0 w 21600"/>
              <a:gd name="connsiteY1" fmla="*/ 14433 h 21600"/>
              <a:gd name="connsiteX2" fmla="*/ 21600 w 21600"/>
              <a:gd name="connsiteY2" fmla="*/ 21600 h 21600"/>
              <a:gd name="connsiteX3" fmla="*/ 21600 w 21600"/>
              <a:gd name="connsiteY3" fmla="*/ 6856 h 21600"/>
              <a:gd name="connsiteX4" fmla="*/ 11766 w 21600"/>
              <a:gd name="connsiteY4" fmla="*/ 3711 h 21600"/>
              <a:gd name="connsiteX5" fmla="*/ 110 w 21600"/>
              <a:gd name="connsiteY5" fmla="*/ 0 h 21600"/>
              <a:gd name="connsiteX0" fmla="*/ 110 w 21600"/>
              <a:gd name="connsiteY0" fmla="*/ 0 h 21600"/>
              <a:gd name="connsiteX1" fmla="*/ 0 w 21600"/>
              <a:gd name="connsiteY1" fmla="*/ 14433 h 21600"/>
              <a:gd name="connsiteX2" fmla="*/ 21600 w 21600"/>
              <a:gd name="connsiteY2" fmla="*/ 21600 h 21600"/>
              <a:gd name="connsiteX3" fmla="*/ 21600 w 21600"/>
              <a:gd name="connsiteY3" fmla="*/ 6856 h 21600"/>
              <a:gd name="connsiteX4" fmla="*/ 14804 w 21600"/>
              <a:gd name="connsiteY4" fmla="*/ 608 h 21600"/>
              <a:gd name="connsiteX5" fmla="*/ 110 w 21600"/>
              <a:gd name="connsiteY5"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110" y="0"/>
                </a:moveTo>
                <a:cubicBezTo>
                  <a:pt x="73" y="4811"/>
                  <a:pt x="37" y="9622"/>
                  <a:pt x="0" y="14433"/>
                </a:cubicBezTo>
                <a:lnTo>
                  <a:pt x="21600" y="21600"/>
                </a:lnTo>
                <a:lnTo>
                  <a:pt x="21600" y="6856"/>
                </a:lnTo>
                <a:lnTo>
                  <a:pt x="14804" y="608"/>
                </a:lnTo>
                <a:lnTo>
                  <a:pt x="110" y="0"/>
                </a:lnTo>
                <a:close/>
              </a:path>
            </a:pathLst>
          </a:custGeom>
          <a:solidFill>
            <a:schemeClr val="accent6">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Directional Cube – Slide Template</a:t>
            </a:r>
          </a:p>
        </p:txBody>
      </p:sp>
      <p:sp>
        <p:nvSpPr>
          <p:cNvPr id="11" name="Triangle">
            <a:extLst>
              <a:ext uri="{FF2B5EF4-FFF2-40B4-BE49-F238E27FC236}">
                <a16:creationId xmlns:a16="http://schemas.microsoft.com/office/drawing/2014/main" id="{7A3A426B-DD6D-810D-F590-50DE64FE5205}"/>
              </a:ext>
            </a:extLst>
          </p:cNvPr>
          <p:cNvSpPr/>
          <p:nvPr/>
        </p:nvSpPr>
        <p:spPr>
          <a:xfrm rot="16200000">
            <a:off x="6263368" y="1242203"/>
            <a:ext cx="704855" cy="620772"/>
          </a:xfrm>
          <a:custGeom>
            <a:avLst/>
            <a:gdLst>
              <a:gd name="connsiteX0" fmla="*/ 21600 w 21600"/>
              <a:gd name="connsiteY0" fmla="*/ 11705 h 21600"/>
              <a:gd name="connsiteX1" fmla="*/ 0 w 21600"/>
              <a:gd name="connsiteY1" fmla="*/ 0 h 21600"/>
              <a:gd name="connsiteX2" fmla="*/ 37 w 21600"/>
              <a:gd name="connsiteY2" fmla="*/ 10196 h 21600"/>
              <a:gd name="connsiteX3" fmla="*/ 0 w 21600"/>
              <a:gd name="connsiteY3" fmla="*/ 21600 h 21600"/>
              <a:gd name="connsiteX4" fmla="*/ 21600 w 21600"/>
              <a:gd name="connsiteY4" fmla="*/ 11705 h 21600"/>
              <a:gd name="connsiteX0" fmla="*/ 25841 w 25841"/>
              <a:gd name="connsiteY0" fmla="*/ 11705 h 21600"/>
              <a:gd name="connsiteX1" fmla="*/ 4241 w 25841"/>
              <a:gd name="connsiteY1" fmla="*/ 0 h 21600"/>
              <a:gd name="connsiteX2" fmla="*/ 0 w 25841"/>
              <a:gd name="connsiteY2" fmla="*/ 11522 h 21600"/>
              <a:gd name="connsiteX3" fmla="*/ 4241 w 25841"/>
              <a:gd name="connsiteY3" fmla="*/ 21600 h 21600"/>
              <a:gd name="connsiteX4" fmla="*/ 25841 w 25841"/>
              <a:gd name="connsiteY4" fmla="*/ 11705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41" h="21600" extrusionOk="0">
                <a:moveTo>
                  <a:pt x="25841" y="11705"/>
                </a:moveTo>
                <a:lnTo>
                  <a:pt x="4241" y="0"/>
                </a:lnTo>
                <a:cubicBezTo>
                  <a:pt x="4253" y="3399"/>
                  <a:pt x="-12" y="8123"/>
                  <a:pt x="0" y="11522"/>
                </a:cubicBezTo>
                <a:cubicBezTo>
                  <a:pt x="-12" y="15323"/>
                  <a:pt x="4253" y="17799"/>
                  <a:pt x="4241" y="21600"/>
                </a:cubicBezTo>
                <a:lnTo>
                  <a:pt x="25841" y="11705"/>
                </a:lnTo>
                <a:close/>
              </a:path>
            </a:pathLst>
          </a:custGeom>
          <a:solidFill>
            <a:schemeClr val="accent3">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0F55680F-1037-6CF2-877C-1CAC802F6B01}"/>
              </a:ext>
            </a:extLst>
          </p:cNvPr>
          <p:cNvSpPr/>
          <p:nvPr/>
        </p:nvSpPr>
        <p:spPr>
          <a:xfrm rot="16200000">
            <a:off x="5749288" y="690211"/>
            <a:ext cx="2036259" cy="3005644"/>
          </a:xfrm>
          <a:custGeom>
            <a:avLst/>
            <a:gdLst/>
            <a:ahLst/>
            <a:cxnLst>
              <a:cxn ang="0">
                <a:pos x="wd2" y="hd2"/>
              </a:cxn>
              <a:cxn ang="5400000">
                <a:pos x="wd2" y="hd2"/>
              </a:cxn>
              <a:cxn ang="10800000">
                <a:pos x="wd2" y="hd2"/>
              </a:cxn>
              <a:cxn ang="16200000">
                <a:pos x="wd2" y="hd2"/>
              </a:cxn>
            </a:cxnLst>
            <a:rect l="0" t="0" r="r" b="b"/>
            <a:pathLst>
              <a:path w="21339" h="21332" extrusionOk="0">
                <a:moveTo>
                  <a:pt x="14929" y="0"/>
                </a:moveTo>
                <a:lnTo>
                  <a:pt x="14929" y="11799"/>
                </a:lnTo>
                <a:lnTo>
                  <a:pt x="20280" y="9761"/>
                </a:lnTo>
                <a:cubicBezTo>
                  <a:pt x="20909" y="9520"/>
                  <a:pt x="21600" y="9999"/>
                  <a:pt x="21240" y="10421"/>
                </a:cubicBezTo>
                <a:lnTo>
                  <a:pt x="12699" y="20396"/>
                </a:lnTo>
                <a:cubicBezTo>
                  <a:pt x="11930" y="21297"/>
                  <a:pt x="10221" y="21600"/>
                  <a:pt x="8896" y="21072"/>
                </a:cubicBezTo>
                <a:lnTo>
                  <a:pt x="0" y="17521"/>
                </a:lnTo>
                <a:lnTo>
                  <a:pt x="7552" y="14622"/>
                </a:lnTo>
                <a:lnTo>
                  <a:pt x="7552" y="3024"/>
                </a:lnTo>
                <a:lnTo>
                  <a:pt x="14929"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4" name="Triangle">
            <a:extLst>
              <a:ext uri="{FF2B5EF4-FFF2-40B4-BE49-F238E27FC236}">
                <a16:creationId xmlns:a16="http://schemas.microsoft.com/office/drawing/2014/main" id="{94D42C33-E846-3FB1-3EE8-A460B8004021}"/>
              </a:ext>
            </a:extLst>
          </p:cNvPr>
          <p:cNvSpPr/>
          <p:nvPr/>
        </p:nvSpPr>
        <p:spPr>
          <a:xfrm rot="16200000">
            <a:off x="4026565" y="3089805"/>
            <a:ext cx="632683" cy="678389"/>
          </a:xfrm>
          <a:custGeom>
            <a:avLst/>
            <a:gdLst>
              <a:gd name="connsiteX0" fmla="*/ 0 w 25095"/>
              <a:gd name="connsiteY0" fmla="*/ 0 h 21600"/>
              <a:gd name="connsiteX1" fmla="*/ 424 w 25095"/>
              <a:gd name="connsiteY1" fmla="*/ 21600 h 21600"/>
              <a:gd name="connsiteX2" fmla="*/ 25095 w 25095"/>
              <a:gd name="connsiteY2" fmla="*/ 11692 h 21600"/>
              <a:gd name="connsiteX3" fmla="*/ 0 w 25095"/>
              <a:gd name="connsiteY3" fmla="*/ 0 h 21600"/>
            </a:gdLst>
            <a:ahLst/>
            <a:cxnLst>
              <a:cxn ang="0">
                <a:pos x="connsiteX0" y="connsiteY0"/>
              </a:cxn>
              <a:cxn ang="0">
                <a:pos x="connsiteX1" y="connsiteY1"/>
              </a:cxn>
              <a:cxn ang="0">
                <a:pos x="connsiteX2" y="connsiteY2"/>
              </a:cxn>
              <a:cxn ang="0">
                <a:pos x="connsiteX3" y="connsiteY3"/>
              </a:cxn>
            </a:cxnLst>
            <a:rect l="l" t="t" r="r" b="b"/>
            <a:pathLst>
              <a:path w="25095" h="21600" extrusionOk="0">
                <a:moveTo>
                  <a:pt x="0" y="0"/>
                </a:moveTo>
                <a:cubicBezTo>
                  <a:pt x="141" y="7200"/>
                  <a:pt x="283" y="14400"/>
                  <a:pt x="424" y="21600"/>
                </a:cubicBezTo>
                <a:lnTo>
                  <a:pt x="25095" y="11692"/>
                </a:lnTo>
                <a:cubicBezTo>
                  <a:pt x="17895" y="7845"/>
                  <a:pt x="7200" y="3847"/>
                  <a:pt x="0" y="0"/>
                </a:cubicBezTo>
                <a:close/>
              </a:path>
            </a:pathLst>
          </a:custGeom>
          <a:solidFill>
            <a:schemeClr val="accent6">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C9160755-39BC-7ED8-FA93-9864A44A34BD}"/>
              </a:ext>
            </a:extLst>
          </p:cNvPr>
          <p:cNvSpPr/>
          <p:nvPr/>
        </p:nvSpPr>
        <p:spPr>
          <a:xfrm rot="16200000">
            <a:off x="3330499" y="2373626"/>
            <a:ext cx="2850623" cy="1668103"/>
          </a:xfrm>
          <a:custGeom>
            <a:avLst/>
            <a:gdLst/>
            <a:ahLst/>
            <a:cxnLst>
              <a:cxn ang="0">
                <a:pos x="wd2" y="hd2"/>
              </a:cxn>
              <a:cxn ang="5400000">
                <a:pos x="wd2" y="hd2"/>
              </a:cxn>
              <a:cxn ang="10800000">
                <a:pos x="wd2" y="hd2"/>
              </a:cxn>
              <a:cxn ang="16200000">
                <a:pos x="wd2" y="hd2"/>
              </a:cxn>
            </a:cxnLst>
            <a:rect l="0" t="0" r="r" b="b"/>
            <a:pathLst>
              <a:path w="21600" h="21582" extrusionOk="0">
                <a:moveTo>
                  <a:pt x="0" y="16544"/>
                </a:moveTo>
                <a:lnTo>
                  <a:pt x="10848" y="5603"/>
                </a:lnTo>
                <a:lnTo>
                  <a:pt x="7006" y="1804"/>
                </a:lnTo>
                <a:cubicBezTo>
                  <a:pt x="6556" y="1359"/>
                  <a:pt x="6739" y="180"/>
                  <a:pt x="7260" y="174"/>
                </a:cubicBezTo>
                <a:lnTo>
                  <a:pt x="19572" y="0"/>
                </a:lnTo>
                <a:cubicBezTo>
                  <a:pt x="20685" y="-18"/>
                  <a:pt x="21589" y="1515"/>
                  <a:pt x="21593" y="3415"/>
                </a:cubicBezTo>
                <a:lnTo>
                  <a:pt x="21600" y="16165"/>
                </a:lnTo>
                <a:lnTo>
                  <a:pt x="16157" y="10827"/>
                </a:lnTo>
                <a:lnTo>
                  <a:pt x="5496" y="21582"/>
                </a:lnTo>
                <a:lnTo>
                  <a:pt x="0" y="16544"/>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7" name="Triangle">
            <a:extLst>
              <a:ext uri="{FF2B5EF4-FFF2-40B4-BE49-F238E27FC236}">
                <a16:creationId xmlns:a16="http://schemas.microsoft.com/office/drawing/2014/main" id="{3F45970C-D0AF-2A99-8DE1-740B63FEAB2C}"/>
              </a:ext>
            </a:extLst>
          </p:cNvPr>
          <p:cNvSpPr/>
          <p:nvPr/>
        </p:nvSpPr>
        <p:spPr>
          <a:xfrm rot="16200000">
            <a:off x="6900335" y="4124488"/>
            <a:ext cx="582671" cy="652832"/>
          </a:xfrm>
          <a:custGeom>
            <a:avLst/>
            <a:gdLst>
              <a:gd name="connsiteX0" fmla="*/ 0 w 21600"/>
              <a:gd name="connsiteY0" fmla="*/ 21600 h 21600"/>
              <a:gd name="connsiteX1" fmla="*/ 21600 w 21600"/>
              <a:gd name="connsiteY1" fmla="*/ 10101 h 21600"/>
              <a:gd name="connsiteX2" fmla="*/ 14785 w 21600"/>
              <a:gd name="connsiteY2" fmla="*/ 6536 h 21600"/>
              <a:gd name="connsiteX3" fmla="*/ 1567 w 21600"/>
              <a:gd name="connsiteY3" fmla="*/ 0 h 21600"/>
              <a:gd name="connsiteX4" fmla="*/ 0 w 21600"/>
              <a:gd name="connsiteY4" fmla="*/ 21600 h 21600"/>
              <a:gd name="connsiteX0" fmla="*/ 0 w 21600"/>
              <a:gd name="connsiteY0" fmla="*/ 21600 h 21600"/>
              <a:gd name="connsiteX1" fmla="*/ 21600 w 21600"/>
              <a:gd name="connsiteY1" fmla="*/ 10101 h 21600"/>
              <a:gd name="connsiteX2" fmla="*/ 15315 w 21600"/>
              <a:gd name="connsiteY2" fmla="*/ 863 h 21600"/>
              <a:gd name="connsiteX3" fmla="*/ 1567 w 21600"/>
              <a:gd name="connsiteY3" fmla="*/ 0 h 21600"/>
              <a:gd name="connsiteX4" fmla="*/ 0 w 21600"/>
              <a:gd name="connsiteY4" fmla="*/ 21600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extrusionOk="0">
                <a:moveTo>
                  <a:pt x="0" y="21600"/>
                </a:moveTo>
                <a:lnTo>
                  <a:pt x="21600" y="10101"/>
                </a:lnTo>
                <a:lnTo>
                  <a:pt x="15315" y="863"/>
                </a:lnTo>
                <a:lnTo>
                  <a:pt x="1567" y="0"/>
                </a:lnTo>
                <a:lnTo>
                  <a:pt x="0" y="21600"/>
                </a:ln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5EF21ED8-B231-6BF4-1DF2-1525773CBFAB}"/>
              </a:ext>
            </a:extLst>
          </p:cNvPr>
          <p:cNvSpPr/>
          <p:nvPr/>
        </p:nvSpPr>
        <p:spPr>
          <a:xfrm rot="16200000">
            <a:off x="5243138" y="3238488"/>
            <a:ext cx="2433540" cy="2455676"/>
          </a:xfrm>
          <a:custGeom>
            <a:avLst/>
            <a:gdLst/>
            <a:ahLst/>
            <a:cxnLst>
              <a:cxn ang="0">
                <a:pos x="wd2" y="hd2"/>
              </a:cxn>
              <a:cxn ang="5400000">
                <a:pos x="wd2" y="hd2"/>
              </a:cxn>
              <a:cxn ang="10800000">
                <a:pos x="wd2" y="hd2"/>
              </a:cxn>
              <a:cxn ang="16200000">
                <a:pos x="wd2" y="hd2"/>
              </a:cxn>
            </a:cxnLst>
            <a:rect l="0" t="0" r="r" b="b"/>
            <a:pathLst>
              <a:path w="21269" h="21600" extrusionOk="0">
                <a:moveTo>
                  <a:pt x="21269" y="21600"/>
                </a:moveTo>
                <a:lnTo>
                  <a:pt x="8619" y="14399"/>
                </a:lnTo>
                <a:lnTo>
                  <a:pt x="8607" y="19552"/>
                </a:lnTo>
                <a:cubicBezTo>
                  <a:pt x="8607" y="20157"/>
                  <a:pt x="7811" y="20374"/>
                  <a:pt x="7507" y="19851"/>
                </a:cubicBezTo>
                <a:lnTo>
                  <a:pt x="319" y="7524"/>
                </a:lnTo>
                <a:cubicBezTo>
                  <a:pt x="-331" y="6413"/>
                  <a:pt x="47" y="4978"/>
                  <a:pt x="1155" y="4332"/>
                </a:cubicBezTo>
                <a:lnTo>
                  <a:pt x="8615" y="0"/>
                </a:lnTo>
                <a:lnTo>
                  <a:pt x="8623" y="7287"/>
                </a:lnTo>
                <a:lnTo>
                  <a:pt x="21058" y="14366"/>
                </a:lnTo>
                <a:lnTo>
                  <a:pt x="21269" y="2160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nvGrpSpPr>
          <p:cNvPr id="20" name="Group 19">
            <a:extLst>
              <a:ext uri="{FF2B5EF4-FFF2-40B4-BE49-F238E27FC236}">
                <a16:creationId xmlns:a16="http://schemas.microsoft.com/office/drawing/2014/main" id="{2282E6BE-FAA2-D0A4-D749-E4BF0CCB2BFE}"/>
              </a:ext>
            </a:extLst>
          </p:cNvPr>
          <p:cNvGrpSpPr/>
          <p:nvPr/>
        </p:nvGrpSpPr>
        <p:grpSpPr>
          <a:xfrm>
            <a:off x="8790265" y="1200161"/>
            <a:ext cx="2926080" cy="2121149"/>
            <a:chOff x="8921977" y="1405170"/>
            <a:chExt cx="2926080" cy="2121149"/>
          </a:xfrm>
        </p:grpSpPr>
        <p:sp>
          <p:nvSpPr>
            <p:cNvPr id="21" name="TextBox 20">
              <a:extLst>
                <a:ext uri="{FF2B5EF4-FFF2-40B4-BE49-F238E27FC236}">
                  <a16:creationId xmlns:a16="http://schemas.microsoft.com/office/drawing/2014/main" id="{7F9944A0-79FD-9D13-3852-64C6CB7EE191}"/>
                </a:ext>
              </a:extLst>
            </p:cNvPr>
            <p:cNvSpPr txBox="1"/>
            <p:nvPr/>
          </p:nvSpPr>
          <p:spPr>
            <a:xfrm>
              <a:off x="8921977" y="1405170"/>
              <a:ext cx="2926080" cy="523220"/>
            </a:xfrm>
            <a:prstGeom prst="rect">
              <a:avLst/>
            </a:prstGeom>
            <a:noFill/>
          </p:spPr>
          <p:txBody>
            <a:bodyPr wrap="square" lIns="0" rIns="0" rtlCol="0" anchor="b">
              <a:spAutoFit/>
            </a:bodyPr>
            <a:lstStyle/>
            <a:p>
              <a:r>
                <a:rPr lang="en-US" sz="2800" b="1" cap="all" noProof="1">
                  <a:solidFill>
                    <a:schemeClr val="tx2">
                      <a:lumMod val="75000"/>
                      <a:lumOff val="25000"/>
                    </a:schemeClr>
                  </a:solidFill>
                </a:rPr>
                <a:t>Lorem Ipsum</a:t>
              </a:r>
            </a:p>
          </p:txBody>
        </p:sp>
        <p:sp>
          <p:nvSpPr>
            <p:cNvPr id="22" name="TextBox 21">
              <a:extLst>
                <a:ext uri="{FF2B5EF4-FFF2-40B4-BE49-F238E27FC236}">
                  <a16:creationId xmlns:a16="http://schemas.microsoft.com/office/drawing/2014/main" id="{5E8BD75D-51E6-09C7-981D-5B30E15565F3}"/>
                </a:ext>
              </a:extLst>
            </p:cNvPr>
            <p:cNvSpPr txBox="1"/>
            <p:nvPr/>
          </p:nvSpPr>
          <p:spPr>
            <a:xfrm>
              <a:off x="8921977" y="1925881"/>
              <a:ext cx="2926080" cy="1600438"/>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3" name="Group 22">
            <a:extLst>
              <a:ext uri="{FF2B5EF4-FFF2-40B4-BE49-F238E27FC236}">
                <a16:creationId xmlns:a16="http://schemas.microsoft.com/office/drawing/2014/main" id="{1508B66A-04FC-E178-C607-454E53AEF31E}"/>
              </a:ext>
            </a:extLst>
          </p:cNvPr>
          <p:cNvGrpSpPr/>
          <p:nvPr/>
        </p:nvGrpSpPr>
        <p:grpSpPr>
          <a:xfrm>
            <a:off x="1557803" y="4395321"/>
            <a:ext cx="2926080" cy="1690262"/>
            <a:chOff x="332936" y="4590783"/>
            <a:chExt cx="2926080" cy="1690262"/>
          </a:xfrm>
        </p:grpSpPr>
        <p:sp>
          <p:nvSpPr>
            <p:cNvPr id="24" name="TextBox 23">
              <a:extLst>
                <a:ext uri="{FF2B5EF4-FFF2-40B4-BE49-F238E27FC236}">
                  <a16:creationId xmlns:a16="http://schemas.microsoft.com/office/drawing/2014/main" id="{05179393-4288-5EC4-38EB-9EF6AD2FA808}"/>
                </a:ext>
              </a:extLst>
            </p:cNvPr>
            <p:cNvSpPr txBox="1"/>
            <p:nvPr/>
          </p:nvSpPr>
          <p:spPr>
            <a:xfrm>
              <a:off x="332936" y="4590783"/>
              <a:ext cx="2926080" cy="523220"/>
            </a:xfrm>
            <a:prstGeom prst="rect">
              <a:avLst/>
            </a:prstGeom>
            <a:noFill/>
          </p:spPr>
          <p:txBody>
            <a:bodyPr wrap="square" lIns="0" rIns="0" rtlCol="0" anchor="b">
              <a:spAutoFit/>
            </a:bodyPr>
            <a:lstStyle/>
            <a:p>
              <a:pPr algn="r"/>
              <a:r>
                <a:rPr lang="en-US" sz="2800" b="1" cap="all" noProof="1">
                  <a:solidFill>
                    <a:schemeClr val="accent2">
                      <a:lumMod val="75000"/>
                    </a:schemeClr>
                  </a:solidFill>
                </a:rPr>
                <a:t>Lorem Ipsum</a:t>
              </a:r>
            </a:p>
          </p:txBody>
        </p:sp>
        <p:sp>
          <p:nvSpPr>
            <p:cNvPr id="25" name="TextBox 24">
              <a:extLst>
                <a:ext uri="{FF2B5EF4-FFF2-40B4-BE49-F238E27FC236}">
                  <a16:creationId xmlns:a16="http://schemas.microsoft.com/office/drawing/2014/main" id="{37D2749E-DDAE-FBD0-A0FD-99D87C84E012}"/>
                </a:ext>
              </a:extLst>
            </p:cNvPr>
            <p:cNvSpPr txBox="1"/>
            <p:nvPr/>
          </p:nvSpPr>
          <p:spPr>
            <a:xfrm>
              <a:off x="332936" y="5111494"/>
              <a:ext cx="2926080" cy="1169551"/>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a:t>
              </a:r>
            </a:p>
          </p:txBody>
        </p:sp>
      </p:grpSp>
      <p:grpSp>
        <p:nvGrpSpPr>
          <p:cNvPr id="26" name="Group 25">
            <a:extLst>
              <a:ext uri="{FF2B5EF4-FFF2-40B4-BE49-F238E27FC236}">
                <a16:creationId xmlns:a16="http://schemas.microsoft.com/office/drawing/2014/main" id="{278B5BA3-E7AC-5005-B6EE-B2C577BB9229}"/>
              </a:ext>
            </a:extLst>
          </p:cNvPr>
          <p:cNvGrpSpPr/>
          <p:nvPr/>
        </p:nvGrpSpPr>
        <p:grpSpPr>
          <a:xfrm>
            <a:off x="475655" y="1180595"/>
            <a:ext cx="2926080" cy="2121149"/>
            <a:chOff x="332936" y="2566211"/>
            <a:chExt cx="2926080" cy="2121149"/>
          </a:xfrm>
        </p:grpSpPr>
        <p:sp>
          <p:nvSpPr>
            <p:cNvPr id="27" name="TextBox 26">
              <a:extLst>
                <a:ext uri="{FF2B5EF4-FFF2-40B4-BE49-F238E27FC236}">
                  <a16:creationId xmlns:a16="http://schemas.microsoft.com/office/drawing/2014/main" id="{03C3786F-21D6-F965-0A36-411D495B812A}"/>
                </a:ext>
              </a:extLst>
            </p:cNvPr>
            <p:cNvSpPr txBox="1"/>
            <p:nvPr/>
          </p:nvSpPr>
          <p:spPr>
            <a:xfrm>
              <a:off x="332936" y="2566211"/>
              <a:ext cx="2926080" cy="523220"/>
            </a:xfrm>
            <a:prstGeom prst="rect">
              <a:avLst/>
            </a:prstGeom>
            <a:noFill/>
          </p:spPr>
          <p:txBody>
            <a:bodyPr wrap="square" lIns="0" rIns="0" rtlCol="0" anchor="b">
              <a:spAutoFit/>
            </a:bodyPr>
            <a:lstStyle/>
            <a:p>
              <a:pPr algn="r"/>
              <a:r>
                <a:rPr lang="en-US" sz="2800" b="1" cap="all" noProof="1">
                  <a:solidFill>
                    <a:schemeClr val="accent6">
                      <a:lumMod val="75000"/>
                    </a:schemeClr>
                  </a:solidFill>
                </a:rPr>
                <a:t>Lorem Ipsum</a:t>
              </a:r>
            </a:p>
          </p:txBody>
        </p:sp>
        <p:sp>
          <p:nvSpPr>
            <p:cNvPr id="28" name="TextBox 27">
              <a:extLst>
                <a:ext uri="{FF2B5EF4-FFF2-40B4-BE49-F238E27FC236}">
                  <a16:creationId xmlns:a16="http://schemas.microsoft.com/office/drawing/2014/main" id="{A3AC00A4-CE19-1138-3695-78085C52E140}"/>
                </a:ext>
              </a:extLst>
            </p:cNvPr>
            <p:cNvSpPr txBox="1"/>
            <p:nvPr/>
          </p:nvSpPr>
          <p:spPr>
            <a:xfrm>
              <a:off x="332936" y="3086922"/>
              <a:ext cx="2926080" cy="1600438"/>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29" name="Graphic 28" descr="Users">
            <a:extLst>
              <a:ext uri="{FF2B5EF4-FFF2-40B4-BE49-F238E27FC236}">
                <a16:creationId xmlns:a16="http://schemas.microsoft.com/office/drawing/2014/main" id="{AA2F7533-81B5-8F3B-10AC-8670E27211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48524" y="1944621"/>
            <a:ext cx="545173" cy="545173"/>
          </a:xfrm>
          <a:prstGeom prst="rect">
            <a:avLst/>
          </a:prstGeom>
        </p:spPr>
      </p:pic>
      <p:pic>
        <p:nvPicPr>
          <p:cNvPr id="30" name="Graphic 29" descr="Lightbulb">
            <a:extLst>
              <a:ext uri="{FF2B5EF4-FFF2-40B4-BE49-F238E27FC236}">
                <a16:creationId xmlns:a16="http://schemas.microsoft.com/office/drawing/2014/main" id="{3BCEB2F4-E599-3D83-DF11-312A305023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92073" y="4932982"/>
            <a:ext cx="545173" cy="545173"/>
          </a:xfrm>
          <a:prstGeom prst="rect">
            <a:avLst/>
          </a:prstGeom>
        </p:spPr>
      </p:pic>
      <p:pic>
        <p:nvPicPr>
          <p:cNvPr id="31" name="Graphic 30" descr="Rocket">
            <a:extLst>
              <a:ext uri="{FF2B5EF4-FFF2-40B4-BE49-F238E27FC236}">
                <a16:creationId xmlns:a16="http://schemas.microsoft.com/office/drawing/2014/main" id="{6BC6CA54-0EC8-21B9-C239-25491C72B0B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72304" y="1981496"/>
            <a:ext cx="545173" cy="545173"/>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hape">
            <a:extLst>
              <a:ext uri="{FF2B5EF4-FFF2-40B4-BE49-F238E27FC236}">
                <a16:creationId xmlns:a16="http://schemas.microsoft.com/office/drawing/2014/main" id="{EC51BF0B-B454-D339-5EF6-A9BC62439D8F}"/>
              </a:ext>
            </a:extLst>
          </p:cNvPr>
          <p:cNvSpPr/>
          <p:nvPr/>
        </p:nvSpPr>
        <p:spPr>
          <a:xfrm rot="16200000">
            <a:off x="4566460" y="2066964"/>
            <a:ext cx="1405564" cy="845662"/>
          </a:xfrm>
          <a:custGeom>
            <a:avLst/>
            <a:gdLst>
              <a:gd name="connsiteX0" fmla="*/ 21600 w 21600"/>
              <a:gd name="connsiteY0" fmla="*/ 10729 h 21600"/>
              <a:gd name="connsiteX1" fmla="*/ 10782 w 21600"/>
              <a:gd name="connsiteY1" fmla="*/ 0 h 21600"/>
              <a:gd name="connsiteX2" fmla="*/ 0 w 21600"/>
              <a:gd name="connsiteY2" fmla="*/ 10444 h 21600"/>
              <a:gd name="connsiteX3" fmla="*/ 10782 w 21600"/>
              <a:gd name="connsiteY3" fmla="*/ 21600 h 21600"/>
              <a:gd name="connsiteX4" fmla="*/ 16530 w 21600"/>
              <a:gd name="connsiteY4" fmla="*/ 15982 h 21600"/>
              <a:gd name="connsiteX5" fmla="*/ 21600 w 21600"/>
              <a:gd name="connsiteY5" fmla="*/ 10729 h 21600"/>
              <a:gd name="connsiteX0" fmla="*/ 21600 w 21600"/>
              <a:gd name="connsiteY0" fmla="*/ 10729 h 21600"/>
              <a:gd name="connsiteX1" fmla="*/ 10782 w 21600"/>
              <a:gd name="connsiteY1" fmla="*/ 0 h 21600"/>
              <a:gd name="connsiteX2" fmla="*/ 0 w 21600"/>
              <a:gd name="connsiteY2" fmla="*/ 10444 h 21600"/>
              <a:gd name="connsiteX3" fmla="*/ 10782 w 21600"/>
              <a:gd name="connsiteY3" fmla="*/ 21600 h 21600"/>
              <a:gd name="connsiteX4" fmla="*/ 16823 w 21600"/>
              <a:gd name="connsiteY4" fmla="*/ 19814 h 21600"/>
              <a:gd name="connsiteX5" fmla="*/ 21600 w 21600"/>
              <a:gd name="connsiteY5" fmla="*/ 10729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21600" y="10729"/>
                </a:moveTo>
                <a:lnTo>
                  <a:pt x="10782" y="0"/>
                </a:lnTo>
                <a:lnTo>
                  <a:pt x="0" y="10444"/>
                </a:lnTo>
                <a:lnTo>
                  <a:pt x="10782" y="21600"/>
                </a:lnTo>
                <a:lnTo>
                  <a:pt x="16823" y="19814"/>
                </a:lnTo>
                <a:lnTo>
                  <a:pt x="21600" y="10729"/>
                </a:lnTo>
                <a:close/>
              </a:path>
            </a:pathLst>
          </a:custGeom>
          <a:solidFill>
            <a:schemeClr val="accent3">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82037A1A-CFBD-213A-8197-C421EF59A5DE}"/>
              </a:ext>
            </a:extLst>
          </p:cNvPr>
          <p:cNvSpPr/>
          <p:nvPr/>
        </p:nvSpPr>
        <p:spPr>
          <a:xfrm rot="16200000">
            <a:off x="6678385" y="2350773"/>
            <a:ext cx="797156" cy="1221565"/>
          </a:xfrm>
          <a:custGeom>
            <a:avLst/>
            <a:gdLst>
              <a:gd name="connsiteX0" fmla="*/ 2207 w 23074"/>
              <a:gd name="connsiteY0" fmla="*/ 21600 h 21600"/>
              <a:gd name="connsiteX1" fmla="*/ 23074 w 23074"/>
              <a:gd name="connsiteY1" fmla="*/ 14748 h 21600"/>
              <a:gd name="connsiteX2" fmla="*/ 23032 w 23074"/>
              <a:gd name="connsiteY2" fmla="*/ 0 h 21600"/>
              <a:gd name="connsiteX3" fmla="*/ 1474 w 23074"/>
              <a:gd name="connsiteY3" fmla="*/ 7066 h 21600"/>
              <a:gd name="connsiteX4" fmla="*/ 1940 w 23074"/>
              <a:gd name="connsiteY4" fmla="*/ 14534 h 21600"/>
              <a:gd name="connsiteX5" fmla="*/ 2207 w 23074"/>
              <a:gd name="connsiteY5" fmla="*/ 21600 h 21600"/>
              <a:gd name="connsiteX0" fmla="*/ 2229 w 23096"/>
              <a:gd name="connsiteY0" fmla="*/ 21600 h 21600"/>
              <a:gd name="connsiteX1" fmla="*/ 23096 w 23096"/>
              <a:gd name="connsiteY1" fmla="*/ 14748 h 21600"/>
              <a:gd name="connsiteX2" fmla="*/ 23054 w 23096"/>
              <a:gd name="connsiteY2" fmla="*/ 0 h 21600"/>
              <a:gd name="connsiteX3" fmla="*/ 1496 w 23096"/>
              <a:gd name="connsiteY3" fmla="*/ 7066 h 21600"/>
              <a:gd name="connsiteX4" fmla="*/ 1962 w 23096"/>
              <a:gd name="connsiteY4" fmla="*/ 14534 h 21600"/>
              <a:gd name="connsiteX5" fmla="*/ 2229 w 23096"/>
              <a:gd name="connsiteY5" fmla="*/ 21600 h 21600"/>
              <a:gd name="connsiteX0" fmla="*/ 1609 w 22476"/>
              <a:gd name="connsiteY0" fmla="*/ 21600 h 21600"/>
              <a:gd name="connsiteX1" fmla="*/ 22476 w 22476"/>
              <a:gd name="connsiteY1" fmla="*/ 14748 h 21600"/>
              <a:gd name="connsiteX2" fmla="*/ 22434 w 22476"/>
              <a:gd name="connsiteY2" fmla="*/ 0 h 21600"/>
              <a:gd name="connsiteX3" fmla="*/ 876 w 22476"/>
              <a:gd name="connsiteY3" fmla="*/ 7066 h 21600"/>
              <a:gd name="connsiteX4" fmla="*/ 1342 w 22476"/>
              <a:gd name="connsiteY4" fmla="*/ 14534 h 21600"/>
              <a:gd name="connsiteX5" fmla="*/ 1609 w 22476"/>
              <a:gd name="connsiteY5" fmla="*/ 21600 h 21600"/>
              <a:gd name="connsiteX0" fmla="*/ 733 w 21600"/>
              <a:gd name="connsiteY0" fmla="*/ 21600 h 21600"/>
              <a:gd name="connsiteX1" fmla="*/ 21600 w 21600"/>
              <a:gd name="connsiteY1" fmla="*/ 14748 h 21600"/>
              <a:gd name="connsiteX2" fmla="*/ 21558 w 21600"/>
              <a:gd name="connsiteY2" fmla="*/ 0 h 21600"/>
              <a:gd name="connsiteX3" fmla="*/ 0 w 21600"/>
              <a:gd name="connsiteY3" fmla="*/ 7066 h 21600"/>
              <a:gd name="connsiteX4" fmla="*/ 466 w 21600"/>
              <a:gd name="connsiteY4" fmla="*/ 14534 h 21600"/>
              <a:gd name="connsiteX5" fmla="*/ 733 w 21600"/>
              <a:gd name="connsiteY5" fmla="*/ 21600 h 21600"/>
              <a:gd name="connsiteX0" fmla="*/ 3306 w 24173"/>
              <a:gd name="connsiteY0" fmla="*/ 21600 h 21600"/>
              <a:gd name="connsiteX1" fmla="*/ 24173 w 24173"/>
              <a:gd name="connsiteY1" fmla="*/ 14748 h 21600"/>
              <a:gd name="connsiteX2" fmla="*/ 24131 w 24173"/>
              <a:gd name="connsiteY2" fmla="*/ 0 h 21600"/>
              <a:gd name="connsiteX3" fmla="*/ 2573 w 24173"/>
              <a:gd name="connsiteY3" fmla="*/ 7066 h 21600"/>
              <a:gd name="connsiteX4" fmla="*/ 6 w 24173"/>
              <a:gd name="connsiteY4" fmla="*/ 14997 h 21600"/>
              <a:gd name="connsiteX5" fmla="*/ 3306 w 24173"/>
              <a:gd name="connsiteY5" fmla="*/ 2160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73" h="21600" extrusionOk="0">
                <a:moveTo>
                  <a:pt x="3306" y="21600"/>
                </a:moveTo>
                <a:lnTo>
                  <a:pt x="24173" y="14748"/>
                </a:lnTo>
                <a:lnTo>
                  <a:pt x="24131" y="0"/>
                </a:lnTo>
                <a:lnTo>
                  <a:pt x="2573" y="7066"/>
                </a:lnTo>
                <a:cubicBezTo>
                  <a:pt x="2728" y="9555"/>
                  <a:pt x="-149" y="12508"/>
                  <a:pt x="6" y="14997"/>
                </a:cubicBezTo>
                <a:cubicBezTo>
                  <a:pt x="128" y="17419"/>
                  <a:pt x="3172" y="18067"/>
                  <a:pt x="3306" y="21600"/>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5F683045-F0F4-6A95-DDDB-7B26CD201DBE}"/>
              </a:ext>
            </a:extLst>
          </p:cNvPr>
          <p:cNvSpPr/>
          <p:nvPr/>
        </p:nvSpPr>
        <p:spPr>
          <a:xfrm rot="16200000">
            <a:off x="5448715" y="3660246"/>
            <a:ext cx="728105" cy="1226674"/>
          </a:xfrm>
          <a:custGeom>
            <a:avLst/>
            <a:gdLst>
              <a:gd name="connsiteX0" fmla="*/ 110 w 21600"/>
              <a:gd name="connsiteY0" fmla="*/ 0 h 21600"/>
              <a:gd name="connsiteX1" fmla="*/ 0 w 21600"/>
              <a:gd name="connsiteY1" fmla="*/ 14433 h 21600"/>
              <a:gd name="connsiteX2" fmla="*/ 21600 w 21600"/>
              <a:gd name="connsiteY2" fmla="*/ 21600 h 21600"/>
              <a:gd name="connsiteX3" fmla="*/ 21600 w 21600"/>
              <a:gd name="connsiteY3" fmla="*/ 6856 h 21600"/>
              <a:gd name="connsiteX4" fmla="*/ 11766 w 21600"/>
              <a:gd name="connsiteY4" fmla="*/ 3711 h 21600"/>
              <a:gd name="connsiteX5" fmla="*/ 110 w 21600"/>
              <a:gd name="connsiteY5" fmla="*/ 0 h 21600"/>
              <a:gd name="connsiteX0" fmla="*/ 110 w 21600"/>
              <a:gd name="connsiteY0" fmla="*/ 0 h 21600"/>
              <a:gd name="connsiteX1" fmla="*/ 0 w 21600"/>
              <a:gd name="connsiteY1" fmla="*/ 14433 h 21600"/>
              <a:gd name="connsiteX2" fmla="*/ 21600 w 21600"/>
              <a:gd name="connsiteY2" fmla="*/ 21600 h 21600"/>
              <a:gd name="connsiteX3" fmla="*/ 21600 w 21600"/>
              <a:gd name="connsiteY3" fmla="*/ 6856 h 21600"/>
              <a:gd name="connsiteX4" fmla="*/ 14804 w 21600"/>
              <a:gd name="connsiteY4" fmla="*/ 608 h 21600"/>
              <a:gd name="connsiteX5" fmla="*/ 110 w 21600"/>
              <a:gd name="connsiteY5"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110" y="0"/>
                </a:moveTo>
                <a:cubicBezTo>
                  <a:pt x="73" y="4811"/>
                  <a:pt x="37" y="9622"/>
                  <a:pt x="0" y="14433"/>
                </a:cubicBezTo>
                <a:lnTo>
                  <a:pt x="21600" y="21600"/>
                </a:lnTo>
                <a:lnTo>
                  <a:pt x="21600" y="6856"/>
                </a:lnTo>
                <a:lnTo>
                  <a:pt x="14804" y="608"/>
                </a:lnTo>
                <a:lnTo>
                  <a:pt x="110" y="0"/>
                </a:lnTo>
                <a:close/>
              </a:path>
            </a:pathLst>
          </a:custGeom>
          <a:solidFill>
            <a:schemeClr val="accent6">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Directional Cube – Slide Template</a:t>
            </a:r>
          </a:p>
        </p:txBody>
      </p:sp>
      <p:sp>
        <p:nvSpPr>
          <p:cNvPr id="11" name="Triangle">
            <a:extLst>
              <a:ext uri="{FF2B5EF4-FFF2-40B4-BE49-F238E27FC236}">
                <a16:creationId xmlns:a16="http://schemas.microsoft.com/office/drawing/2014/main" id="{7A3A426B-DD6D-810D-F590-50DE64FE5205}"/>
              </a:ext>
            </a:extLst>
          </p:cNvPr>
          <p:cNvSpPr/>
          <p:nvPr/>
        </p:nvSpPr>
        <p:spPr>
          <a:xfrm rot="16200000">
            <a:off x="6263368" y="1242203"/>
            <a:ext cx="704855" cy="620772"/>
          </a:xfrm>
          <a:custGeom>
            <a:avLst/>
            <a:gdLst>
              <a:gd name="connsiteX0" fmla="*/ 21600 w 21600"/>
              <a:gd name="connsiteY0" fmla="*/ 11705 h 21600"/>
              <a:gd name="connsiteX1" fmla="*/ 0 w 21600"/>
              <a:gd name="connsiteY1" fmla="*/ 0 h 21600"/>
              <a:gd name="connsiteX2" fmla="*/ 37 w 21600"/>
              <a:gd name="connsiteY2" fmla="*/ 10196 h 21600"/>
              <a:gd name="connsiteX3" fmla="*/ 0 w 21600"/>
              <a:gd name="connsiteY3" fmla="*/ 21600 h 21600"/>
              <a:gd name="connsiteX4" fmla="*/ 21600 w 21600"/>
              <a:gd name="connsiteY4" fmla="*/ 11705 h 21600"/>
              <a:gd name="connsiteX0" fmla="*/ 25841 w 25841"/>
              <a:gd name="connsiteY0" fmla="*/ 11705 h 21600"/>
              <a:gd name="connsiteX1" fmla="*/ 4241 w 25841"/>
              <a:gd name="connsiteY1" fmla="*/ 0 h 21600"/>
              <a:gd name="connsiteX2" fmla="*/ 0 w 25841"/>
              <a:gd name="connsiteY2" fmla="*/ 11522 h 21600"/>
              <a:gd name="connsiteX3" fmla="*/ 4241 w 25841"/>
              <a:gd name="connsiteY3" fmla="*/ 21600 h 21600"/>
              <a:gd name="connsiteX4" fmla="*/ 25841 w 25841"/>
              <a:gd name="connsiteY4" fmla="*/ 11705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41" h="21600" extrusionOk="0">
                <a:moveTo>
                  <a:pt x="25841" y="11705"/>
                </a:moveTo>
                <a:lnTo>
                  <a:pt x="4241" y="0"/>
                </a:lnTo>
                <a:cubicBezTo>
                  <a:pt x="4253" y="3399"/>
                  <a:pt x="-12" y="8123"/>
                  <a:pt x="0" y="11522"/>
                </a:cubicBezTo>
                <a:cubicBezTo>
                  <a:pt x="-12" y="15323"/>
                  <a:pt x="4253" y="17799"/>
                  <a:pt x="4241" y="21600"/>
                </a:cubicBezTo>
                <a:lnTo>
                  <a:pt x="25841" y="11705"/>
                </a:lnTo>
                <a:close/>
              </a:path>
            </a:pathLst>
          </a:custGeom>
          <a:solidFill>
            <a:schemeClr val="accent3">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0F55680F-1037-6CF2-877C-1CAC802F6B01}"/>
              </a:ext>
            </a:extLst>
          </p:cNvPr>
          <p:cNvSpPr/>
          <p:nvPr/>
        </p:nvSpPr>
        <p:spPr>
          <a:xfrm rot="16200000">
            <a:off x="5749288" y="690211"/>
            <a:ext cx="2036259" cy="3005644"/>
          </a:xfrm>
          <a:custGeom>
            <a:avLst/>
            <a:gdLst/>
            <a:ahLst/>
            <a:cxnLst>
              <a:cxn ang="0">
                <a:pos x="wd2" y="hd2"/>
              </a:cxn>
              <a:cxn ang="5400000">
                <a:pos x="wd2" y="hd2"/>
              </a:cxn>
              <a:cxn ang="10800000">
                <a:pos x="wd2" y="hd2"/>
              </a:cxn>
              <a:cxn ang="16200000">
                <a:pos x="wd2" y="hd2"/>
              </a:cxn>
            </a:cxnLst>
            <a:rect l="0" t="0" r="r" b="b"/>
            <a:pathLst>
              <a:path w="21339" h="21332" extrusionOk="0">
                <a:moveTo>
                  <a:pt x="14929" y="0"/>
                </a:moveTo>
                <a:lnTo>
                  <a:pt x="14929" y="11799"/>
                </a:lnTo>
                <a:lnTo>
                  <a:pt x="20280" y="9761"/>
                </a:lnTo>
                <a:cubicBezTo>
                  <a:pt x="20909" y="9520"/>
                  <a:pt x="21600" y="9999"/>
                  <a:pt x="21240" y="10421"/>
                </a:cubicBezTo>
                <a:lnTo>
                  <a:pt x="12699" y="20396"/>
                </a:lnTo>
                <a:cubicBezTo>
                  <a:pt x="11930" y="21297"/>
                  <a:pt x="10221" y="21600"/>
                  <a:pt x="8896" y="21072"/>
                </a:cubicBezTo>
                <a:lnTo>
                  <a:pt x="0" y="17521"/>
                </a:lnTo>
                <a:lnTo>
                  <a:pt x="7552" y="14622"/>
                </a:lnTo>
                <a:lnTo>
                  <a:pt x="7552" y="3024"/>
                </a:lnTo>
                <a:lnTo>
                  <a:pt x="14929"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4" name="Triangle">
            <a:extLst>
              <a:ext uri="{FF2B5EF4-FFF2-40B4-BE49-F238E27FC236}">
                <a16:creationId xmlns:a16="http://schemas.microsoft.com/office/drawing/2014/main" id="{94D42C33-E846-3FB1-3EE8-A460B8004021}"/>
              </a:ext>
            </a:extLst>
          </p:cNvPr>
          <p:cNvSpPr/>
          <p:nvPr/>
        </p:nvSpPr>
        <p:spPr>
          <a:xfrm rot="16200000">
            <a:off x="4026565" y="3089805"/>
            <a:ext cx="632683" cy="678389"/>
          </a:xfrm>
          <a:custGeom>
            <a:avLst/>
            <a:gdLst>
              <a:gd name="connsiteX0" fmla="*/ 0 w 25095"/>
              <a:gd name="connsiteY0" fmla="*/ 0 h 21600"/>
              <a:gd name="connsiteX1" fmla="*/ 424 w 25095"/>
              <a:gd name="connsiteY1" fmla="*/ 21600 h 21600"/>
              <a:gd name="connsiteX2" fmla="*/ 25095 w 25095"/>
              <a:gd name="connsiteY2" fmla="*/ 11692 h 21600"/>
              <a:gd name="connsiteX3" fmla="*/ 0 w 25095"/>
              <a:gd name="connsiteY3" fmla="*/ 0 h 21600"/>
            </a:gdLst>
            <a:ahLst/>
            <a:cxnLst>
              <a:cxn ang="0">
                <a:pos x="connsiteX0" y="connsiteY0"/>
              </a:cxn>
              <a:cxn ang="0">
                <a:pos x="connsiteX1" y="connsiteY1"/>
              </a:cxn>
              <a:cxn ang="0">
                <a:pos x="connsiteX2" y="connsiteY2"/>
              </a:cxn>
              <a:cxn ang="0">
                <a:pos x="connsiteX3" y="connsiteY3"/>
              </a:cxn>
            </a:cxnLst>
            <a:rect l="l" t="t" r="r" b="b"/>
            <a:pathLst>
              <a:path w="25095" h="21600" extrusionOk="0">
                <a:moveTo>
                  <a:pt x="0" y="0"/>
                </a:moveTo>
                <a:cubicBezTo>
                  <a:pt x="141" y="7200"/>
                  <a:pt x="283" y="14400"/>
                  <a:pt x="424" y="21600"/>
                </a:cubicBezTo>
                <a:lnTo>
                  <a:pt x="25095" y="11692"/>
                </a:lnTo>
                <a:cubicBezTo>
                  <a:pt x="17895" y="7845"/>
                  <a:pt x="7200" y="3847"/>
                  <a:pt x="0" y="0"/>
                </a:cubicBezTo>
                <a:close/>
              </a:path>
            </a:pathLst>
          </a:custGeom>
          <a:solidFill>
            <a:schemeClr val="accent6">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C9160755-39BC-7ED8-FA93-9864A44A34BD}"/>
              </a:ext>
            </a:extLst>
          </p:cNvPr>
          <p:cNvSpPr/>
          <p:nvPr/>
        </p:nvSpPr>
        <p:spPr>
          <a:xfrm rot="16200000">
            <a:off x="3330499" y="2373626"/>
            <a:ext cx="2850623" cy="1668103"/>
          </a:xfrm>
          <a:custGeom>
            <a:avLst/>
            <a:gdLst/>
            <a:ahLst/>
            <a:cxnLst>
              <a:cxn ang="0">
                <a:pos x="wd2" y="hd2"/>
              </a:cxn>
              <a:cxn ang="5400000">
                <a:pos x="wd2" y="hd2"/>
              </a:cxn>
              <a:cxn ang="10800000">
                <a:pos x="wd2" y="hd2"/>
              </a:cxn>
              <a:cxn ang="16200000">
                <a:pos x="wd2" y="hd2"/>
              </a:cxn>
            </a:cxnLst>
            <a:rect l="0" t="0" r="r" b="b"/>
            <a:pathLst>
              <a:path w="21600" h="21582" extrusionOk="0">
                <a:moveTo>
                  <a:pt x="0" y="16544"/>
                </a:moveTo>
                <a:lnTo>
                  <a:pt x="10848" y="5603"/>
                </a:lnTo>
                <a:lnTo>
                  <a:pt x="7006" y="1804"/>
                </a:lnTo>
                <a:cubicBezTo>
                  <a:pt x="6556" y="1359"/>
                  <a:pt x="6739" y="180"/>
                  <a:pt x="7260" y="174"/>
                </a:cubicBezTo>
                <a:lnTo>
                  <a:pt x="19572" y="0"/>
                </a:lnTo>
                <a:cubicBezTo>
                  <a:pt x="20685" y="-18"/>
                  <a:pt x="21589" y="1515"/>
                  <a:pt x="21593" y="3415"/>
                </a:cubicBezTo>
                <a:lnTo>
                  <a:pt x="21600" y="16165"/>
                </a:lnTo>
                <a:lnTo>
                  <a:pt x="16157" y="10827"/>
                </a:lnTo>
                <a:lnTo>
                  <a:pt x="5496" y="21582"/>
                </a:lnTo>
                <a:lnTo>
                  <a:pt x="0" y="16544"/>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7" name="Triangle">
            <a:extLst>
              <a:ext uri="{FF2B5EF4-FFF2-40B4-BE49-F238E27FC236}">
                <a16:creationId xmlns:a16="http://schemas.microsoft.com/office/drawing/2014/main" id="{3F45970C-D0AF-2A99-8DE1-740B63FEAB2C}"/>
              </a:ext>
            </a:extLst>
          </p:cNvPr>
          <p:cNvSpPr/>
          <p:nvPr/>
        </p:nvSpPr>
        <p:spPr>
          <a:xfrm rot="16200000">
            <a:off x="6900335" y="4124488"/>
            <a:ext cx="582671" cy="652832"/>
          </a:xfrm>
          <a:custGeom>
            <a:avLst/>
            <a:gdLst>
              <a:gd name="connsiteX0" fmla="*/ 0 w 21600"/>
              <a:gd name="connsiteY0" fmla="*/ 21600 h 21600"/>
              <a:gd name="connsiteX1" fmla="*/ 21600 w 21600"/>
              <a:gd name="connsiteY1" fmla="*/ 10101 h 21600"/>
              <a:gd name="connsiteX2" fmla="*/ 14785 w 21600"/>
              <a:gd name="connsiteY2" fmla="*/ 6536 h 21600"/>
              <a:gd name="connsiteX3" fmla="*/ 1567 w 21600"/>
              <a:gd name="connsiteY3" fmla="*/ 0 h 21600"/>
              <a:gd name="connsiteX4" fmla="*/ 0 w 21600"/>
              <a:gd name="connsiteY4" fmla="*/ 21600 h 21600"/>
              <a:gd name="connsiteX0" fmla="*/ 0 w 21600"/>
              <a:gd name="connsiteY0" fmla="*/ 21600 h 21600"/>
              <a:gd name="connsiteX1" fmla="*/ 21600 w 21600"/>
              <a:gd name="connsiteY1" fmla="*/ 10101 h 21600"/>
              <a:gd name="connsiteX2" fmla="*/ 15315 w 21600"/>
              <a:gd name="connsiteY2" fmla="*/ 863 h 21600"/>
              <a:gd name="connsiteX3" fmla="*/ 1567 w 21600"/>
              <a:gd name="connsiteY3" fmla="*/ 0 h 21600"/>
              <a:gd name="connsiteX4" fmla="*/ 0 w 21600"/>
              <a:gd name="connsiteY4" fmla="*/ 21600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extrusionOk="0">
                <a:moveTo>
                  <a:pt x="0" y="21600"/>
                </a:moveTo>
                <a:lnTo>
                  <a:pt x="21600" y="10101"/>
                </a:lnTo>
                <a:lnTo>
                  <a:pt x="15315" y="863"/>
                </a:lnTo>
                <a:lnTo>
                  <a:pt x="1567" y="0"/>
                </a:lnTo>
                <a:lnTo>
                  <a:pt x="0" y="21600"/>
                </a:ln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5EF21ED8-B231-6BF4-1DF2-1525773CBFAB}"/>
              </a:ext>
            </a:extLst>
          </p:cNvPr>
          <p:cNvSpPr/>
          <p:nvPr/>
        </p:nvSpPr>
        <p:spPr>
          <a:xfrm rot="16200000">
            <a:off x="5243138" y="3238488"/>
            <a:ext cx="2433540" cy="2455676"/>
          </a:xfrm>
          <a:custGeom>
            <a:avLst/>
            <a:gdLst/>
            <a:ahLst/>
            <a:cxnLst>
              <a:cxn ang="0">
                <a:pos x="wd2" y="hd2"/>
              </a:cxn>
              <a:cxn ang="5400000">
                <a:pos x="wd2" y="hd2"/>
              </a:cxn>
              <a:cxn ang="10800000">
                <a:pos x="wd2" y="hd2"/>
              </a:cxn>
              <a:cxn ang="16200000">
                <a:pos x="wd2" y="hd2"/>
              </a:cxn>
            </a:cxnLst>
            <a:rect l="0" t="0" r="r" b="b"/>
            <a:pathLst>
              <a:path w="21269" h="21600" extrusionOk="0">
                <a:moveTo>
                  <a:pt x="21269" y="21600"/>
                </a:moveTo>
                <a:lnTo>
                  <a:pt x="8619" y="14399"/>
                </a:lnTo>
                <a:lnTo>
                  <a:pt x="8607" y="19552"/>
                </a:lnTo>
                <a:cubicBezTo>
                  <a:pt x="8607" y="20157"/>
                  <a:pt x="7811" y="20374"/>
                  <a:pt x="7507" y="19851"/>
                </a:cubicBezTo>
                <a:lnTo>
                  <a:pt x="319" y="7524"/>
                </a:lnTo>
                <a:cubicBezTo>
                  <a:pt x="-331" y="6413"/>
                  <a:pt x="47" y="4978"/>
                  <a:pt x="1155" y="4332"/>
                </a:cubicBezTo>
                <a:lnTo>
                  <a:pt x="8615" y="0"/>
                </a:lnTo>
                <a:lnTo>
                  <a:pt x="8623" y="7287"/>
                </a:lnTo>
                <a:lnTo>
                  <a:pt x="21058" y="14366"/>
                </a:lnTo>
                <a:lnTo>
                  <a:pt x="21269" y="2160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nvGrpSpPr>
          <p:cNvPr id="20" name="Group 19">
            <a:extLst>
              <a:ext uri="{FF2B5EF4-FFF2-40B4-BE49-F238E27FC236}">
                <a16:creationId xmlns:a16="http://schemas.microsoft.com/office/drawing/2014/main" id="{2282E6BE-FAA2-D0A4-D749-E4BF0CCB2BFE}"/>
              </a:ext>
            </a:extLst>
          </p:cNvPr>
          <p:cNvGrpSpPr/>
          <p:nvPr/>
        </p:nvGrpSpPr>
        <p:grpSpPr>
          <a:xfrm>
            <a:off x="8790265" y="1200161"/>
            <a:ext cx="2926080" cy="2121149"/>
            <a:chOff x="8921977" y="1405170"/>
            <a:chExt cx="2926080" cy="2121149"/>
          </a:xfrm>
        </p:grpSpPr>
        <p:sp>
          <p:nvSpPr>
            <p:cNvPr id="21" name="TextBox 20">
              <a:extLst>
                <a:ext uri="{FF2B5EF4-FFF2-40B4-BE49-F238E27FC236}">
                  <a16:creationId xmlns:a16="http://schemas.microsoft.com/office/drawing/2014/main" id="{7F9944A0-79FD-9D13-3852-64C6CB7EE191}"/>
                </a:ext>
              </a:extLst>
            </p:cNvPr>
            <p:cNvSpPr txBox="1"/>
            <p:nvPr/>
          </p:nvSpPr>
          <p:spPr>
            <a:xfrm>
              <a:off x="8921977" y="1405170"/>
              <a:ext cx="2926080" cy="523220"/>
            </a:xfrm>
            <a:prstGeom prst="rect">
              <a:avLst/>
            </a:prstGeom>
            <a:noFill/>
          </p:spPr>
          <p:txBody>
            <a:bodyPr wrap="square" lIns="0" rIns="0" rtlCol="0" anchor="b">
              <a:spAutoFit/>
            </a:bodyPr>
            <a:lstStyle/>
            <a:p>
              <a:r>
                <a:rPr lang="en-US" sz="2800" b="1" cap="all" noProof="1">
                  <a:solidFill>
                    <a:schemeClr val="accent3"/>
                  </a:solidFill>
                </a:rPr>
                <a:t>Lorem Ipsum</a:t>
              </a:r>
            </a:p>
          </p:txBody>
        </p:sp>
        <p:sp>
          <p:nvSpPr>
            <p:cNvPr id="22" name="TextBox 21">
              <a:extLst>
                <a:ext uri="{FF2B5EF4-FFF2-40B4-BE49-F238E27FC236}">
                  <a16:creationId xmlns:a16="http://schemas.microsoft.com/office/drawing/2014/main" id="{5E8BD75D-51E6-09C7-981D-5B30E15565F3}"/>
                </a:ext>
              </a:extLst>
            </p:cNvPr>
            <p:cNvSpPr txBox="1"/>
            <p:nvPr/>
          </p:nvSpPr>
          <p:spPr>
            <a:xfrm>
              <a:off x="8921977" y="1925881"/>
              <a:ext cx="2926080" cy="1600438"/>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3" name="Group 22">
            <a:extLst>
              <a:ext uri="{FF2B5EF4-FFF2-40B4-BE49-F238E27FC236}">
                <a16:creationId xmlns:a16="http://schemas.microsoft.com/office/drawing/2014/main" id="{1508B66A-04FC-E178-C607-454E53AEF31E}"/>
              </a:ext>
            </a:extLst>
          </p:cNvPr>
          <p:cNvGrpSpPr/>
          <p:nvPr/>
        </p:nvGrpSpPr>
        <p:grpSpPr>
          <a:xfrm>
            <a:off x="1557803" y="4395321"/>
            <a:ext cx="2926080" cy="1690262"/>
            <a:chOff x="332936" y="4590783"/>
            <a:chExt cx="2926080" cy="1690262"/>
          </a:xfrm>
        </p:grpSpPr>
        <p:sp>
          <p:nvSpPr>
            <p:cNvPr id="24" name="TextBox 23">
              <a:extLst>
                <a:ext uri="{FF2B5EF4-FFF2-40B4-BE49-F238E27FC236}">
                  <a16:creationId xmlns:a16="http://schemas.microsoft.com/office/drawing/2014/main" id="{05179393-4288-5EC4-38EB-9EF6AD2FA808}"/>
                </a:ext>
              </a:extLst>
            </p:cNvPr>
            <p:cNvSpPr txBox="1"/>
            <p:nvPr/>
          </p:nvSpPr>
          <p:spPr>
            <a:xfrm>
              <a:off x="332936" y="4590783"/>
              <a:ext cx="2926080" cy="523220"/>
            </a:xfrm>
            <a:prstGeom prst="rect">
              <a:avLst/>
            </a:prstGeom>
            <a:noFill/>
          </p:spPr>
          <p:txBody>
            <a:bodyPr wrap="square" lIns="0" rIns="0" rtlCol="0" anchor="b">
              <a:spAutoFit/>
            </a:bodyPr>
            <a:lstStyle/>
            <a:p>
              <a:pPr algn="r"/>
              <a:r>
                <a:rPr lang="en-US" sz="2800" b="1" cap="all" noProof="1">
                  <a:solidFill>
                    <a:schemeClr val="accent2"/>
                  </a:solidFill>
                </a:rPr>
                <a:t>Lorem Ipsum</a:t>
              </a:r>
            </a:p>
          </p:txBody>
        </p:sp>
        <p:sp>
          <p:nvSpPr>
            <p:cNvPr id="25" name="TextBox 24">
              <a:extLst>
                <a:ext uri="{FF2B5EF4-FFF2-40B4-BE49-F238E27FC236}">
                  <a16:creationId xmlns:a16="http://schemas.microsoft.com/office/drawing/2014/main" id="{37D2749E-DDAE-FBD0-A0FD-99D87C84E012}"/>
                </a:ext>
              </a:extLst>
            </p:cNvPr>
            <p:cNvSpPr txBox="1"/>
            <p:nvPr/>
          </p:nvSpPr>
          <p:spPr>
            <a:xfrm>
              <a:off x="332936" y="5111494"/>
              <a:ext cx="2926080" cy="1169551"/>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a:t>
              </a:r>
            </a:p>
          </p:txBody>
        </p:sp>
      </p:grpSp>
      <p:grpSp>
        <p:nvGrpSpPr>
          <p:cNvPr id="26" name="Group 25">
            <a:extLst>
              <a:ext uri="{FF2B5EF4-FFF2-40B4-BE49-F238E27FC236}">
                <a16:creationId xmlns:a16="http://schemas.microsoft.com/office/drawing/2014/main" id="{278B5BA3-E7AC-5005-B6EE-B2C577BB9229}"/>
              </a:ext>
            </a:extLst>
          </p:cNvPr>
          <p:cNvGrpSpPr/>
          <p:nvPr/>
        </p:nvGrpSpPr>
        <p:grpSpPr>
          <a:xfrm>
            <a:off x="475655" y="1180595"/>
            <a:ext cx="2926080" cy="2121149"/>
            <a:chOff x="332936" y="2566211"/>
            <a:chExt cx="2926080" cy="2121149"/>
          </a:xfrm>
        </p:grpSpPr>
        <p:sp>
          <p:nvSpPr>
            <p:cNvPr id="27" name="TextBox 26">
              <a:extLst>
                <a:ext uri="{FF2B5EF4-FFF2-40B4-BE49-F238E27FC236}">
                  <a16:creationId xmlns:a16="http://schemas.microsoft.com/office/drawing/2014/main" id="{03C3786F-21D6-F965-0A36-411D495B812A}"/>
                </a:ext>
              </a:extLst>
            </p:cNvPr>
            <p:cNvSpPr txBox="1"/>
            <p:nvPr/>
          </p:nvSpPr>
          <p:spPr>
            <a:xfrm>
              <a:off x="332936" y="2566211"/>
              <a:ext cx="2926080" cy="523220"/>
            </a:xfrm>
            <a:prstGeom prst="rect">
              <a:avLst/>
            </a:prstGeom>
            <a:noFill/>
          </p:spPr>
          <p:txBody>
            <a:bodyPr wrap="square" lIns="0" rIns="0" rtlCol="0" anchor="b">
              <a:spAutoFit/>
            </a:bodyPr>
            <a:lstStyle/>
            <a:p>
              <a:pPr algn="r"/>
              <a:r>
                <a:rPr lang="en-US" sz="2800" b="1" cap="all" noProof="1">
                  <a:solidFill>
                    <a:schemeClr val="accent6"/>
                  </a:solidFill>
                </a:rPr>
                <a:t>Lorem Ipsum</a:t>
              </a:r>
            </a:p>
          </p:txBody>
        </p:sp>
        <p:sp>
          <p:nvSpPr>
            <p:cNvPr id="28" name="TextBox 27">
              <a:extLst>
                <a:ext uri="{FF2B5EF4-FFF2-40B4-BE49-F238E27FC236}">
                  <a16:creationId xmlns:a16="http://schemas.microsoft.com/office/drawing/2014/main" id="{A3AC00A4-CE19-1138-3695-78085C52E140}"/>
                </a:ext>
              </a:extLst>
            </p:cNvPr>
            <p:cNvSpPr txBox="1"/>
            <p:nvPr/>
          </p:nvSpPr>
          <p:spPr>
            <a:xfrm>
              <a:off x="332936" y="3086922"/>
              <a:ext cx="2926080" cy="1600438"/>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29" name="Graphic 28" descr="Users">
            <a:extLst>
              <a:ext uri="{FF2B5EF4-FFF2-40B4-BE49-F238E27FC236}">
                <a16:creationId xmlns:a16="http://schemas.microsoft.com/office/drawing/2014/main" id="{AA2F7533-81B5-8F3B-10AC-8670E27211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48524" y="1944621"/>
            <a:ext cx="545173" cy="545173"/>
          </a:xfrm>
          <a:prstGeom prst="rect">
            <a:avLst/>
          </a:prstGeom>
        </p:spPr>
      </p:pic>
      <p:pic>
        <p:nvPicPr>
          <p:cNvPr id="30" name="Graphic 29" descr="Lightbulb">
            <a:extLst>
              <a:ext uri="{FF2B5EF4-FFF2-40B4-BE49-F238E27FC236}">
                <a16:creationId xmlns:a16="http://schemas.microsoft.com/office/drawing/2014/main" id="{3BCEB2F4-E599-3D83-DF11-312A305023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92073" y="4932982"/>
            <a:ext cx="545173" cy="545173"/>
          </a:xfrm>
          <a:prstGeom prst="rect">
            <a:avLst/>
          </a:prstGeom>
        </p:spPr>
      </p:pic>
      <p:pic>
        <p:nvPicPr>
          <p:cNvPr id="31" name="Graphic 30" descr="Rocket">
            <a:extLst>
              <a:ext uri="{FF2B5EF4-FFF2-40B4-BE49-F238E27FC236}">
                <a16:creationId xmlns:a16="http://schemas.microsoft.com/office/drawing/2014/main" id="{6BC6CA54-0EC8-21B9-C239-25491C72B0B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72304" y="1981496"/>
            <a:ext cx="545173" cy="545173"/>
          </a:xfrm>
          <a:prstGeom prst="rect">
            <a:avLst/>
          </a:prstGeom>
        </p:spPr>
      </p:pic>
    </p:spTree>
    <p:extLst>
      <p:ext uri="{BB962C8B-B14F-4D97-AF65-F5344CB8AC3E}">
        <p14:creationId xmlns:p14="http://schemas.microsoft.com/office/powerpoint/2010/main" val="1917690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8549</TotalTime>
  <Words>295</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Directional Cube – Slide Template</vt:lpstr>
      <vt:lpstr>Directional Cube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Directional Cube</dc:title>
  <dc:creator>PresentationGO.com</dc:creator>
  <dc:description>© Copyright PresentationGO.com - Do not distribute or sale without written permission.</dc:description>
  <cp:lastModifiedBy>Christophe Barroche</cp:lastModifiedBy>
  <cp:revision>19</cp:revision>
  <dcterms:created xsi:type="dcterms:W3CDTF">2014-11-26T05:14:11Z</dcterms:created>
  <dcterms:modified xsi:type="dcterms:W3CDTF">2023-08-16T22:23:48Z</dcterms:modified>
  <cp:category>Charts &amp; Diagrams</cp:category>
</cp:coreProperties>
</file>