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2" d="100"/>
          <a:sy n="82" d="100"/>
        </p:scale>
        <p:origin x="144" y="15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74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Directional Road Sign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9DC371E-5726-5646-B8CF-44EF7D32BD1A}"/>
              </a:ext>
            </a:extLst>
          </p:cNvPr>
          <p:cNvSpPr/>
          <p:nvPr/>
        </p:nvSpPr>
        <p:spPr>
          <a:xfrm>
            <a:off x="838200" y="1896176"/>
            <a:ext cx="2850896" cy="1708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extrusionOk="0">
                <a:moveTo>
                  <a:pt x="21214" y="5721"/>
                </a:moveTo>
                <a:lnTo>
                  <a:pt x="20317" y="4315"/>
                </a:lnTo>
                <a:lnTo>
                  <a:pt x="20157" y="4073"/>
                </a:lnTo>
                <a:lnTo>
                  <a:pt x="19996" y="3830"/>
                </a:lnTo>
                <a:lnTo>
                  <a:pt x="19683" y="3333"/>
                </a:lnTo>
                <a:lnTo>
                  <a:pt x="19522" y="3091"/>
                </a:lnTo>
                <a:lnTo>
                  <a:pt x="19362" y="2848"/>
                </a:lnTo>
                <a:lnTo>
                  <a:pt x="17882" y="533"/>
                </a:lnTo>
                <a:cubicBezTo>
                  <a:pt x="17663" y="194"/>
                  <a:pt x="17372" y="0"/>
                  <a:pt x="17073" y="0"/>
                </a:cubicBezTo>
                <a:lnTo>
                  <a:pt x="1487" y="0"/>
                </a:lnTo>
                <a:cubicBezTo>
                  <a:pt x="838" y="0"/>
                  <a:pt x="313" y="873"/>
                  <a:pt x="313" y="1952"/>
                </a:cubicBezTo>
                <a:lnTo>
                  <a:pt x="313" y="11709"/>
                </a:lnTo>
                <a:lnTo>
                  <a:pt x="313" y="12364"/>
                </a:lnTo>
                <a:lnTo>
                  <a:pt x="313" y="20012"/>
                </a:lnTo>
                <a:cubicBezTo>
                  <a:pt x="131" y="20121"/>
                  <a:pt x="0" y="20400"/>
                  <a:pt x="0" y="20739"/>
                </a:cubicBezTo>
                <a:cubicBezTo>
                  <a:pt x="0" y="21224"/>
                  <a:pt x="262" y="21600"/>
                  <a:pt x="561" y="21503"/>
                </a:cubicBezTo>
                <a:cubicBezTo>
                  <a:pt x="744" y="21442"/>
                  <a:pt x="889" y="21200"/>
                  <a:pt x="926" y="20897"/>
                </a:cubicBezTo>
                <a:cubicBezTo>
                  <a:pt x="977" y="20497"/>
                  <a:pt x="831" y="20133"/>
                  <a:pt x="620" y="20012"/>
                </a:cubicBezTo>
                <a:lnTo>
                  <a:pt x="620" y="15709"/>
                </a:lnTo>
                <a:cubicBezTo>
                  <a:pt x="620" y="14933"/>
                  <a:pt x="1006" y="14315"/>
                  <a:pt x="1473" y="14327"/>
                </a:cubicBezTo>
                <a:cubicBezTo>
                  <a:pt x="1480" y="14327"/>
                  <a:pt x="1480" y="14327"/>
                  <a:pt x="1487" y="14327"/>
                </a:cubicBezTo>
                <a:lnTo>
                  <a:pt x="17088" y="14327"/>
                </a:lnTo>
                <a:cubicBezTo>
                  <a:pt x="17386" y="14327"/>
                  <a:pt x="17678" y="14133"/>
                  <a:pt x="17897" y="13794"/>
                </a:cubicBezTo>
                <a:lnTo>
                  <a:pt x="19377" y="11479"/>
                </a:lnTo>
                <a:lnTo>
                  <a:pt x="19537" y="11236"/>
                </a:lnTo>
                <a:lnTo>
                  <a:pt x="19697" y="10994"/>
                </a:lnTo>
                <a:lnTo>
                  <a:pt x="20011" y="10497"/>
                </a:lnTo>
                <a:lnTo>
                  <a:pt x="20171" y="10255"/>
                </a:lnTo>
                <a:lnTo>
                  <a:pt x="20332" y="10012"/>
                </a:lnTo>
                <a:lnTo>
                  <a:pt x="21228" y="8606"/>
                </a:lnTo>
                <a:cubicBezTo>
                  <a:pt x="21469" y="8230"/>
                  <a:pt x="21600" y="7721"/>
                  <a:pt x="21600" y="7188"/>
                </a:cubicBezTo>
                <a:cubicBezTo>
                  <a:pt x="21585" y="6606"/>
                  <a:pt x="21454" y="6097"/>
                  <a:pt x="21214" y="5721"/>
                </a:cubicBezTo>
                <a:close/>
                <a:moveTo>
                  <a:pt x="20995" y="8194"/>
                </a:moveTo>
                <a:lnTo>
                  <a:pt x="20317" y="9261"/>
                </a:lnTo>
                <a:lnTo>
                  <a:pt x="20157" y="9503"/>
                </a:lnTo>
                <a:lnTo>
                  <a:pt x="19996" y="9745"/>
                </a:lnTo>
                <a:lnTo>
                  <a:pt x="19683" y="10242"/>
                </a:lnTo>
                <a:lnTo>
                  <a:pt x="19522" y="10485"/>
                </a:lnTo>
                <a:lnTo>
                  <a:pt x="19362" y="10727"/>
                </a:lnTo>
                <a:lnTo>
                  <a:pt x="17671" y="13382"/>
                </a:lnTo>
                <a:cubicBezTo>
                  <a:pt x="17510" y="13636"/>
                  <a:pt x="17299" y="13770"/>
                  <a:pt x="17080" y="13770"/>
                </a:cubicBezTo>
                <a:lnTo>
                  <a:pt x="1494" y="13770"/>
                </a:lnTo>
                <a:cubicBezTo>
                  <a:pt x="1021" y="13770"/>
                  <a:pt x="634" y="13127"/>
                  <a:pt x="634" y="12339"/>
                </a:cubicBezTo>
                <a:lnTo>
                  <a:pt x="634" y="1927"/>
                </a:lnTo>
                <a:cubicBezTo>
                  <a:pt x="634" y="1139"/>
                  <a:pt x="1021" y="497"/>
                  <a:pt x="1494" y="497"/>
                </a:cubicBezTo>
                <a:lnTo>
                  <a:pt x="17088" y="497"/>
                </a:lnTo>
                <a:cubicBezTo>
                  <a:pt x="17306" y="497"/>
                  <a:pt x="17518" y="642"/>
                  <a:pt x="17678" y="885"/>
                </a:cubicBezTo>
                <a:lnTo>
                  <a:pt x="19369" y="3539"/>
                </a:lnTo>
                <a:lnTo>
                  <a:pt x="19530" y="3782"/>
                </a:lnTo>
                <a:lnTo>
                  <a:pt x="19690" y="4024"/>
                </a:lnTo>
                <a:lnTo>
                  <a:pt x="20004" y="4521"/>
                </a:lnTo>
                <a:lnTo>
                  <a:pt x="20164" y="4764"/>
                </a:lnTo>
                <a:lnTo>
                  <a:pt x="20324" y="5006"/>
                </a:lnTo>
                <a:lnTo>
                  <a:pt x="21002" y="6073"/>
                </a:lnTo>
                <a:cubicBezTo>
                  <a:pt x="21177" y="6352"/>
                  <a:pt x="21272" y="6715"/>
                  <a:pt x="21272" y="7115"/>
                </a:cubicBezTo>
                <a:cubicBezTo>
                  <a:pt x="21265" y="7552"/>
                  <a:pt x="21170" y="7915"/>
                  <a:pt x="20995" y="819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3F26C44-0EAB-FF48-81FC-4BC83621B31F}"/>
              </a:ext>
            </a:extLst>
          </p:cNvPr>
          <p:cNvSpPr/>
          <p:nvPr/>
        </p:nvSpPr>
        <p:spPr>
          <a:xfrm>
            <a:off x="3436043" y="2278493"/>
            <a:ext cx="42335" cy="377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204"/>
                </a:moveTo>
                <a:lnTo>
                  <a:pt x="0" y="0"/>
                </a:lnTo>
                <a:lnTo>
                  <a:pt x="0" y="21600"/>
                </a:lnTo>
                <a:lnTo>
                  <a:pt x="21600" y="1934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1E4F81D-A59C-5544-9C04-7322C361A90A}"/>
              </a:ext>
            </a:extLst>
          </p:cNvPr>
          <p:cNvSpPr/>
          <p:nvPr/>
        </p:nvSpPr>
        <p:spPr>
          <a:xfrm>
            <a:off x="3387935" y="1896176"/>
            <a:ext cx="2848009" cy="1704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extrusionOk="0">
                <a:moveTo>
                  <a:pt x="21228" y="5734"/>
                </a:moveTo>
                <a:lnTo>
                  <a:pt x="20330" y="4325"/>
                </a:lnTo>
                <a:lnTo>
                  <a:pt x="20170" y="4082"/>
                </a:lnTo>
                <a:lnTo>
                  <a:pt x="20009" y="3839"/>
                </a:lnTo>
                <a:lnTo>
                  <a:pt x="19695" y="3341"/>
                </a:lnTo>
                <a:lnTo>
                  <a:pt x="19535" y="3098"/>
                </a:lnTo>
                <a:lnTo>
                  <a:pt x="19374" y="2855"/>
                </a:lnTo>
                <a:lnTo>
                  <a:pt x="17893" y="535"/>
                </a:lnTo>
                <a:cubicBezTo>
                  <a:pt x="17674" y="194"/>
                  <a:pt x="17389" y="0"/>
                  <a:pt x="17083" y="0"/>
                </a:cubicBezTo>
                <a:lnTo>
                  <a:pt x="1481" y="0"/>
                </a:lnTo>
                <a:cubicBezTo>
                  <a:pt x="832" y="0"/>
                  <a:pt x="306" y="875"/>
                  <a:pt x="306" y="1956"/>
                </a:cubicBezTo>
                <a:lnTo>
                  <a:pt x="306" y="2624"/>
                </a:lnTo>
                <a:lnTo>
                  <a:pt x="620" y="3122"/>
                </a:lnTo>
                <a:lnTo>
                  <a:pt x="620" y="1956"/>
                </a:lnTo>
                <a:cubicBezTo>
                  <a:pt x="620" y="1166"/>
                  <a:pt x="1007" y="522"/>
                  <a:pt x="1481" y="522"/>
                </a:cubicBezTo>
                <a:lnTo>
                  <a:pt x="17083" y="522"/>
                </a:lnTo>
                <a:cubicBezTo>
                  <a:pt x="17302" y="522"/>
                  <a:pt x="17514" y="656"/>
                  <a:pt x="17674" y="911"/>
                </a:cubicBezTo>
                <a:lnTo>
                  <a:pt x="19367" y="3572"/>
                </a:lnTo>
                <a:lnTo>
                  <a:pt x="19528" y="3815"/>
                </a:lnTo>
                <a:lnTo>
                  <a:pt x="19688" y="4058"/>
                </a:lnTo>
                <a:lnTo>
                  <a:pt x="20002" y="4556"/>
                </a:lnTo>
                <a:lnTo>
                  <a:pt x="20162" y="4799"/>
                </a:lnTo>
                <a:lnTo>
                  <a:pt x="20323" y="5042"/>
                </a:lnTo>
                <a:lnTo>
                  <a:pt x="21002" y="6111"/>
                </a:lnTo>
                <a:cubicBezTo>
                  <a:pt x="21177" y="6390"/>
                  <a:pt x="21272" y="6755"/>
                  <a:pt x="21272" y="7155"/>
                </a:cubicBezTo>
                <a:cubicBezTo>
                  <a:pt x="21272" y="7556"/>
                  <a:pt x="21177" y="7921"/>
                  <a:pt x="21002" y="8200"/>
                </a:cubicBezTo>
                <a:lnTo>
                  <a:pt x="20323" y="9269"/>
                </a:lnTo>
                <a:lnTo>
                  <a:pt x="20162" y="9512"/>
                </a:lnTo>
                <a:lnTo>
                  <a:pt x="20002" y="9755"/>
                </a:lnTo>
                <a:lnTo>
                  <a:pt x="19688" y="10253"/>
                </a:lnTo>
                <a:lnTo>
                  <a:pt x="19528" y="10496"/>
                </a:lnTo>
                <a:lnTo>
                  <a:pt x="19367" y="10739"/>
                </a:lnTo>
                <a:lnTo>
                  <a:pt x="17674" y="13400"/>
                </a:lnTo>
                <a:cubicBezTo>
                  <a:pt x="17514" y="13655"/>
                  <a:pt x="17302" y="13789"/>
                  <a:pt x="17083" y="13789"/>
                </a:cubicBezTo>
                <a:lnTo>
                  <a:pt x="1481" y="13789"/>
                </a:lnTo>
                <a:cubicBezTo>
                  <a:pt x="1007" y="13789"/>
                  <a:pt x="620" y="13145"/>
                  <a:pt x="620" y="12355"/>
                </a:cubicBezTo>
                <a:lnTo>
                  <a:pt x="620" y="11189"/>
                </a:lnTo>
                <a:lnTo>
                  <a:pt x="306" y="11687"/>
                </a:lnTo>
                <a:lnTo>
                  <a:pt x="306" y="12355"/>
                </a:lnTo>
                <a:cubicBezTo>
                  <a:pt x="306" y="12404"/>
                  <a:pt x="306" y="12452"/>
                  <a:pt x="314" y="12489"/>
                </a:cubicBezTo>
                <a:lnTo>
                  <a:pt x="314" y="20009"/>
                </a:lnTo>
                <a:cubicBezTo>
                  <a:pt x="131" y="20118"/>
                  <a:pt x="0" y="20397"/>
                  <a:pt x="0" y="20737"/>
                </a:cubicBezTo>
                <a:cubicBezTo>
                  <a:pt x="0" y="21223"/>
                  <a:pt x="263" y="21600"/>
                  <a:pt x="562" y="21503"/>
                </a:cubicBezTo>
                <a:cubicBezTo>
                  <a:pt x="744" y="21442"/>
                  <a:pt x="890" y="21199"/>
                  <a:pt x="927" y="20895"/>
                </a:cubicBezTo>
                <a:cubicBezTo>
                  <a:pt x="978" y="20494"/>
                  <a:pt x="832" y="20130"/>
                  <a:pt x="620" y="20009"/>
                </a:cubicBezTo>
                <a:lnTo>
                  <a:pt x="620" y="15696"/>
                </a:lnTo>
                <a:cubicBezTo>
                  <a:pt x="620" y="14918"/>
                  <a:pt x="1007" y="14311"/>
                  <a:pt x="1474" y="14311"/>
                </a:cubicBezTo>
                <a:cubicBezTo>
                  <a:pt x="1474" y="14311"/>
                  <a:pt x="1481" y="14311"/>
                  <a:pt x="1481" y="14311"/>
                </a:cubicBezTo>
                <a:lnTo>
                  <a:pt x="17083" y="14311"/>
                </a:lnTo>
                <a:cubicBezTo>
                  <a:pt x="17382" y="14311"/>
                  <a:pt x="17674" y="14117"/>
                  <a:pt x="17893" y="13776"/>
                </a:cubicBezTo>
                <a:lnTo>
                  <a:pt x="19374" y="11456"/>
                </a:lnTo>
                <a:lnTo>
                  <a:pt x="19535" y="11213"/>
                </a:lnTo>
                <a:lnTo>
                  <a:pt x="19695" y="10970"/>
                </a:lnTo>
                <a:lnTo>
                  <a:pt x="20009" y="10472"/>
                </a:lnTo>
                <a:lnTo>
                  <a:pt x="20170" y="10229"/>
                </a:lnTo>
                <a:lnTo>
                  <a:pt x="20330" y="9986"/>
                </a:lnTo>
                <a:lnTo>
                  <a:pt x="21228" y="8577"/>
                </a:lnTo>
                <a:cubicBezTo>
                  <a:pt x="21469" y="8200"/>
                  <a:pt x="21600" y="7690"/>
                  <a:pt x="21600" y="7155"/>
                </a:cubicBezTo>
                <a:cubicBezTo>
                  <a:pt x="21600" y="6621"/>
                  <a:pt x="21469" y="6111"/>
                  <a:pt x="21228" y="573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4D24F32-C0A0-4848-970E-8B0BEBCBF29B}"/>
              </a:ext>
            </a:extLst>
          </p:cNvPr>
          <p:cNvSpPr/>
          <p:nvPr/>
        </p:nvSpPr>
        <p:spPr>
          <a:xfrm>
            <a:off x="5985778" y="2278493"/>
            <a:ext cx="42338" cy="377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204"/>
                </a:moveTo>
                <a:lnTo>
                  <a:pt x="0" y="0"/>
                </a:lnTo>
                <a:lnTo>
                  <a:pt x="0" y="21600"/>
                </a:lnTo>
                <a:lnTo>
                  <a:pt x="21600" y="1934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4DF5883-B681-B34A-B748-ECBC7E7374DF}"/>
              </a:ext>
            </a:extLst>
          </p:cNvPr>
          <p:cNvSpPr/>
          <p:nvPr/>
        </p:nvSpPr>
        <p:spPr>
          <a:xfrm>
            <a:off x="5947292" y="1896176"/>
            <a:ext cx="2846087" cy="1708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extrusionOk="0">
                <a:moveTo>
                  <a:pt x="21228" y="5745"/>
                </a:moveTo>
                <a:lnTo>
                  <a:pt x="20015" y="3842"/>
                </a:lnTo>
                <a:lnTo>
                  <a:pt x="19701" y="3345"/>
                </a:lnTo>
                <a:lnTo>
                  <a:pt x="17905" y="533"/>
                </a:lnTo>
                <a:cubicBezTo>
                  <a:pt x="17686" y="194"/>
                  <a:pt x="17401" y="0"/>
                  <a:pt x="17094" y="0"/>
                </a:cubicBezTo>
                <a:lnTo>
                  <a:pt x="1482" y="0"/>
                </a:lnTo>
                <a:cubicBezTo>
                  <a:pt x="832" y="0"/>
                  <a:pt x="307" y="873"/>
                  <a:pt x="307" y="1952"/>
                </a:cubicBezTo>
                <a:lnTo>
                  <a:pt x="307" y="2618"/>
                </a:lnTo>
                <a:lnTo>
                  <a:pt x="621" y="3115"/>
                </a:lnTo>
                <a:lnTo>
                  <a:pt x="621" y="1952"/>
                </a:lnTo>
                <a:cubicBezTo>
                  <a:pt x="621" y="1164"/>
                  <a:pt x="1008" y="521"/>
                  <a:pt x="1482" y="521"/>
                </a:cubicBezTo>
                <a:lnTo>
                  <a:pt x="17094" y="521"/>
                </a:lnTo>
                <a:cubicBezTo>
                  <a:pt x="17314" y="521"/>
                  <a:pt x="17525" y="655"/>
                  <a:pt x="17686" y="909"/>
                </a:cubicBezTo>
                <a:lnTo>
                  <a:pt x="19701" y="4061"/>
                </a:lnTo>
                <a:lnTo>
                  <a:pt x="20015" y="4558"/>
                </a:lnTo>
                <a:lnTo>
                  <a:pt x="21016" y="6121"/>
                </a:lnTo>
                <a:cubicBezTo>
                  <a:pt x="21191" y="6400"/>
                  <a:pt x="21286" y="6764"/>
                  <a:pt x="21286" y="7164"/>
                </a:cubicBezTo>
                <a:cubicBezTo>
                  <a:pt x="21286" y="7564"/>
                  <a:pt x="21191" y="7927"/>
                  <a:pt x="21016" y="8206"/>
                </a:cubicBezTo>
                <a:lnTo>
                  <a:pt x="20015" y="9770"/>
                </a:lnTo>
                <a:lnTo>
                  <a:pt x="19701" y="10267"/>
                </a:lnTo>
                <a:lnTo>
                  <a:pt x="17686" y="13418"/>
                </a:lnTo>
                <a:cubicBezTo>
                  <a:pt x="17525" y="13673"/>
                  <a:pt x="17314" y="13806"/>
                  <a:pt x="17094" y="13806"/>
                </a:cubicBezTo>
                <a:lnTo>
                  <a:pt x="1482" y="13806"/>
                </a:lnTo>
                <a:cubicBezTo>
                  <a:pt x="1008" y="13806"/>
                  <a:pt x="621" y="13164"/>
                  <a:pt x="621" y="12376"/>
                </a:cubicBezTo>
                <a:lnTo>
                  <a:pt x="621" y="11212"/>
                </a:lnTo>
                <a:lnTo>
                  <a:pt x="307" y="11709"/>
                </a:lnTo>
                <a:lnTo>
                  <a:pt x="307" y="12376"/>
                </a:lnTo>
                <a:cubicBezTo>
                  <a:pt x="307" y="12424"/>
                  <a:pt x="307" y="12473"/>
                  <a:pt x="314" y="12509"/>
                </a:cubicBezTo>
                <a:lnTo>
                  <a:pt x="314" y="20012"/>
                </a:lnTo>
                <a:cubicBezTo>
                  <a:pt x="131" y="20121"/>
                  <a:pt x="0" y="20400"/>
                  <a:pt x="0" y="20739"/>
                </a:cubicBezTo>
                <a:cubicBezTo>
                  <a:pt x="0" y="21224"/>
                  <a:pt x="263" y="21600"/>
                  <a:pt x="562" y="21503"/>
                </a:cubicBezTo>
                <a:cubicBezTo>
                  <a:pt x="745" y="21442"/>
                  <a:pt x="891" y="21200"/>
                  <a:pt x="927" y="20897"/>
                </a:cubicBezTo>
                <a:cubicBezTo>
                  <a:pt x="978" y="20497"/>
                  <a:pt x="832" y="20133"/>
                  <a:pt x="621" y="20012"/>
                </a:cubicBezTo>
                <a:lnTo>
                  <a:pt x="621" y="15709"/>
                </a:lnTo>
                <a:cubicBezTo>
                  <a:pt x="621" y="14933"/>
                  <a:pt x="1008" y="14327"/>
                  <a:pt x="1475" y="14327"/>
                </a:cubicBezTo>
                <a:cubicBezTo>
                  <a:pt x="1475" y="14327"/>
                  <a:pt x="1482" y="14327"/>
                  <a:pt x="1482" y="14327"/>
                </a:cubicBezTo>
                <a:lnTo>
                  <a:pt x="17094" y="14327"/>
                </a:lnTo>
                <a:cubicBezTo>
                  <a:pt x="17394" y="14327"/>
                  <a:pt x="17686" y="14133"/>
                  <a:pt x="17905" y="13794"/>
                </a:cubicBezTo>
                <a:lnTo>
                  <a:pt x="19701" y="10982"/>
                </a:lnTo>
                <a:lnTo>
                  <a:pt x="20015" y="10485"/>
                </a:lnTo>
                <a:lnTo>
                  <a:pt x="21228" y="8582"/>
                </a:lnTo>
                <a:cubicBezTo>
                  <a:pt x="21469" y="8206"/>
                  <a:pt x="21600" y="7697"/>
                  <a:pt x="21600" y="7164"/>
                </a:cubicBezTo>
                <a:cubicBezTo>
                  <a:pt x="21593" y="6630"/>
                  <a:pt x="21461" y="6121"/>
                  <a:pt x="21228" y="574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4431058-51AE-524A-84CD-B3C418F9F7E6}"/>
              </a:ext>
            </a:extLst>
          </p:cNvPr>
          <p:cNvSpPr/>
          <p:nvPr/>
        </p:nvSpPr>
        <p:spPr>
          <a:xfrm>
            <a:off x="8506648" y="1896176"/>
            <a:ext cx="2847152" cy="1708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518" extrusionOk="0">
                <a:moveTo>
                  <a:pt x="613" y="9055"/>
                </a:moveTo>
                <a:lnTo>
                  <a:pt x="299" y="9552"/>
                </a:lnTo>
                <a:lnTo>
                  <a:pt x="299" y="4800"/>
                </a:lnTo>
                <a:lnTo>
                  <a:pt x="613" y="5297"/>
                </a:lnTo>
                <a:lnTo>
                  <a:pt x="613" y="9055"/>
                </a:lnTo>
                <a:close/>
                <a:moveTo>
                  <a:pt x="21185" y="5745"/>
                </a:moveTo>
                <a:lnTo>
                  <a:pt x="17862" y="533"/>
                </a:lnTo>
                <a:cubicBezTo>
                  <a:pt x="17643" y="194"/>
                  <a:pt x="17359" y="0"/>
                  <a:pt x="17053" y="0"/>
                </a:cubicBezTo>
                <a:lnTo>
                  <a:pt x="1480" y="0"/>
                </a:lnTo>
                <a:cubicBezTo>
                  <a:pt x="831" y="0"/>
                  <a:pt x="307" y="873"/>
                  <a:pt x="307" y="1952"/>
                </a:cubicBezTo>
                <a:lnTo>
                  <a:pt x="307" y="2618"/>
                </a:lnTo>
                <a:lnTo>
                  <a:pt x="620" y="3115"/>
                </a:lnTo>
                <a:lnTo>
                  <a:pt x="620" y="1952"/>
                </a:lnTo>
                <a:cubicBezTo>
                  <a:pt x="620" y="1164"/>
                  <a:pt x="1006" y="521"/>
                  <a:pt x="1480" y="521"/>
                </a:cubicBezTo>
                <a:lnTo>
                  <a:pt x="17060" y="521"/>
                </a:lnTo>
                <a:cubicBezTo>
                  <a:pt x="17279" y="521"/>
                  <a:pt x="17490" y="667"/>
                  <a:pt x="17651" y="909"/>
                </a:cubicBezTo>
                <a:lnTo>
                  <a:pt x="20952" y="6085"/>
                </a:lnTo>
                <a:cubicBezTo>
                  <a:pt x="21127" y="6364"/>
                  <a:pt x="21236" y="6739"/>
                  <a:pt x="21243" y="7139"/>
                </a:cubicBezTo>
                <a:cubicBezTo>
                  <a:pt x="21243" y="7551"/>
                  <a:pt x="21149" y="7927"/>
                  <a:pt x="20974" y="8206"/>
                </a:cubicBezTo>
                <a:lnTo>
                  <a:pt x="17651" y="13418"/>
                </a:lnTo>
                <a:cubicBezTo>
                  <a:pt x="17490" y="13673"/>
                  <a:pt x="17279" y="13806"/>
                  <a:pt x="17060" y="13806"/>
                </a:cubicBezTo>
                <a:lnTo>
                  <a:pt x="1480" y="13806"/>
                </a:lnTo>
                <a:cubicBezTo>
                  <a:pt x="1006" y="13806"/>
                  <a:pt x="620" y="13164"/>
                  <a:pt x="620" y="12376"/>
                </a:cubicBezTo>
                <a:lnTo>
                  <a:pt x="620" y="11212"/>
                </a:lnTo>
                <a:lnTo>
                  <a:pt x="307" y="11709"/>
                </a:lnTo>
                <a:lnTo>
                  <a:pt x="307" y="12376"/>
                </a:lnTo>
                <a:cubicBezTo>
                  <a:pt x="307" y="12424"/>
                  <a:pt x="307" y="12473"/>
                  <a:pt x="314" y="12509"/>
                </a:cubicBezTo>
                <a:lnTo>
                  <a:pt x="314" y="20012"/>
                </a:lnTo>
                <a:cubicBezTo>
                  <a:pt x="102" y="20133"/>
                  <a:pt x="-36" y="20497"/>
                  <a:pt x="8" y="20897"/>
                </a:cubicBezTo>
                <a:cubicBezTo>
                  <a:pt x="44" y="21200"/>
                  <a:pt x="190" y="21442"/>
                  <a:pt x="372" y="21503"/>
                </a:cubicBezTo>
                <a:cubicBezTo>
                  <a:pt x="671" y="21600"/>
                  <a:pt x="933" y="21224"/>
                  <a:pt x="933" y="20739"/>
                </a:cubicBezTo>
                <a:cubicBezTo>
                  <a:pt x="933" y="20400"/>
                  <a:pt x="802" y="20109"/>
                  <a:pt x="620" y="20012"/>
                </a:cubicBezTo>
                <a:lnTo>
                  <a:pt x="620" y="15709"/>
                </a:lnTo>
                <a:cubicBezTo>
                  <a:pt x="620" y="14933"/>
                  <a:pt x="1006" y="14327"/>
                  <a:pt x="1472" y="14327"/>
                </a:cubicBezTo>
                <a:cubicBezTo>
                  <a:pt x="1472" y="14327"/>
                  <a:pt x="1480" y="14327"/>
                  <a:pt x="1480" y="14327"/>
                </a:cubicBezTo>
                <a:lnTo>
                  <a:pt x="17060" y="14327"/>
                </a:lnTo>
                <a:cubicBezTo>
                  <a:pt x="17359" y="14327"/>
                  <a:pt x="17651" y="14133"/>
                  <a:pt x="17869" y="13794"/>
                </a:cubicBezTo>
                <a:lnTo>
                  <a:pt x="21192" y="8582"/>
                </a:lnTo>
                <a:cubicBezTo>
                  <a:pt x="21433" y="8206"/>
                  <a:pt x="21564" y="7697"/>
                  <a:pt x="21564" y="7164"/>
                </a:cubicBezTo>
                <a:cubicBezTo>
                  <a:pt x="21549" y="6630"/>
                  <a:pt x="21418" y="6121"/>
                  <a:pt x="21185" y="574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9" name="Graphic 11" descr="Cycle with people with solid fill">
            <a:extLst>
              <a:ext uri="{FF2B5EF4-FFF2-40B4-BE49-F238E27FC236}">
                <a16:creationId xmlns:a16="http://schemas.microsoft.com/office/drawing/2014/main" id="{604282E2-C929-7746-B389-9CF2A8E0DD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30360" y="2097550"/>
            <a:ext cx="739056" cy="739056"/>
          </a:xfrm>
          <a:prstGeom prst="rect">
            <a:avLst/>
          </a:prstGeom>
        </p:spPr>
      </p:pic>
      <p:pic>
        <p:nvPicPr>
          <p:cNvPr id="10" name="Graphic 12" descr="Bar graph with upward trend with solid fill">
            <a:extLst>
              <a:ext uri="{FF2B5EF4-FFF2-40B4-BE49-F238E27FC236}">
                <a16:creationId xmlns:a16="http://schemas.microsoft.com/office/drawing/2014/main" id="{77C87A46-A071-1D4C-A875-1477E3227D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7208" y="2097550"/>
            <a:ext cx="739056" cy="739056"/>
          </a:xfrm>
          <a:prstGeom prst="rect">
            <a:avLst/>
          </a:prstGeom>
        </p:spPr>
      </p:pic>
      <p:pic>
        <p:nvPicPr>
          <p:cNvPr id="11" name="Graphic 15" descr="Gears with solid fill">
            <a:extLst>
              <a:ext uri="{FF2B5EF4-FFF2-40B4-BE49-F238E27FC236}">
                <a16:creationId xmlns:a16="http://schemas.microsoft.com/office/drawing/2014/main" id="{A4C84183-0C2E-B440-994B-53F379F297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34643" y="2097550"/>
            <a:ext cx="739056" cy="739056"/>
          </a:xfrm>
          <a:prstGeom prst="rect">
            <a:avLst/>
          </a:prstGeom>
        </p:spPr>
      </p:pic>
      <p:pic>
        <p:nvPicPr>
          <p:cNvPr id="12" name="Graphic 16" descr="Stopwatch 75% with solid fill">
            <a:extLst>
              <a:ext uri="{FF2B5EF4-FFF2-40B4-BE49-F238E27FC236}">
                <a16:creationId xmlns:a16="http://schemas.microsoft.com/office/drawing/2014/main" id="{B795424C-701C-9B44-AFC9-21D25E0C80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095064" y="2097550"/>
            <a:ext cx="739056" cy="739056"/>
          </a:xfrm>
          <a:prstGeom prst="rect">
            <a:avLst/>
          </a:prstGeom>
        </p:spPr>
      </p:pic>
      <p:sp>
        <p:nvSpPr>
          <p:cNvPr id="21" name="TextBox 25">
            <a:extLst>
              <a:ext uri="{FF2B5EF4-FFF2-40B4-BE49-F238E27FC236}">
                <a16:creationId xmlns:a16="http://schemas.microsoft.com/office/drawing/2014/main" id="{9C70A448-C926-F549-9EBE-E177CD0D4B9D}"/>
              </a:ext>
            </a:extLst>
          </p:cNvPr>
          <p:cNvSpPr txBox="1"/>
          <p:nvPr/>
        </p:nvSpPr>
        <p:spPr>
          <a:xfrm>
            <a:off x="1259523" y="2082358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22" name="TextBox 26">
            <a:extLst>
              <a:ext uri="{FF2B5EF4-FFF2-40B4-BE49-F238E27FC236}">
                <a16:creationId xmlns:a16="http://schemas.microsoft.com/office/drawing/2014/main" id="{E2A9E222-3CD8-BB42-B528-5BE19D4054BA}"/>
              </a:ext>
            </a:extLst>
          </p:cNvPr>
          <p:cNvSpPr txBox="1"/>
          <p:nvPr/>
        </p:nvSpPr>
        <p:spPr>
          <a:xfrm>
            <a:off x="3809258" y="2082358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chemeClr val="accent3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23" name="TextBox 27">
            <a:extLst>
              <a:ext uri="{FF2B5EF4-FFF2-40B4-BE49-F238E27FC236}">
                <a16:creationId xmlns:a16="http://schemas.microsoft.com/office/drawing/2014/main" id="{0CBFF468-E6C4-C945-A189-8A6AA97BDDFE}"/>
              </a:ext>
            </a:extLst>
          </p:cNvPr>
          <p:cNvSpPr txBox="1"/>
          <p:nvPr/>
        </p:nvSpPr>
        <p:spPr>
          <a:xfrm>
            <a:off x="6368615" y="2082358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4CDADBDD-DF13-1E4C-BF03-2ABD8E20129B}"/>
              </a:ext>
            </a:extLst>
          </p:cNvPr>
          <p:cNvSpPr txBox="1"/>
          <p:nvPr/>
        </p:nvSpPr>
        <p:spPr>
          <a:xfrm>
            <a:off x="8927971" y="2082358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04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AB75D6B-2108-C5CB-2195-25872DFCDA5F}"/>
              </a:ext>
            </a:extLst>
          </p:cNvPr>
          <p:cNvGrpSpPr/>
          <p:nvPr/>
        </p:nvGrpSpPr>
        <p:grpSpPr>
          <a:xfrm>
            <a:off x="838201" y="3973627"/>
            <a:ext cx="2233246" cy="1659485"/>
            <a:chOff x="8921977" y="1466725"/>
            <a:chExt cx="2926080" cy="165948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A57B8A7-8A60-47F6-5A9E-41452F043F4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33611F8-ABC5-2405-2CDB-7B8ED1B7617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130AD19-26B9-D5F4-237F-DDE6666B463E}"/>
              </a:ext>
            </a:extLst>
          </p:cNvPr>
          <p:cNvGrpSpPr/>
          <p:nvPr/>
        </p:nvGrpSpPr>
        <p:grpSpPr>
          <a:xfrm>
            <a:off x="3387935" y="3973627"/>
            <a:ext cx="2233246" cy="1659485"/>
            <a:chOff x="8921977" y="1466725"/>
            <a:chExt cx="2926080" cy="165948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ADA4AF2-8DED-36F0-10E4-B685880A533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39BEA15-C4EC-5D64-5F5C-686D123755F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CBFA7A1-D3E3-FA8E-53E2-05A3F1B00506}"/>
              </a:ext>
            </a:extLst>
          </p:cNvPr>
          <p:cNvGrpSpPr/>
          <p:nvPr/>
        </p:nvGrpSpPr>
        <p:grpSpPr>
          <a:xfrm>
            <a:off x="5947292" y="3973627"/>
            <a:ext cx="2233246" cy="1659485"/>
            <a:chOff x="8921977" y="1466725"/>
            <a:chExt cx="2926080" cy="165948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B845E93-756D-5D7C-D773-A8D18C02645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7BDA485-689E-80DB-3BE6-020A18995F2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18BA0C2-F128-4557-0628-AA8607D3F169}"/>
              </a:ext>
            </a:extLst>
          </p:cNvPr>
          <p:cNvGrpSpPr/>
          <p:nvPr/>
        </p:nvGrpSpPr>
        <p:grpSpPr>
          <a:xfrm>
            <a:off x="8506648" y="3973627"/>
            <a:ext cx="2233246" cy="1659485"/>
            <a:chOff x="8921977" y="1466725"/>
            <a:chExt cx="2926080" cy="165948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48E99F6-2F5F-C34E-21CB-1258CAE1B85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DCF2FE3-5F34-7C03-3941-A7D86A0D10A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Directional Road Sign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9DC371E-5726-5646-B8CF-44EF7D32BD1A}"/>
              </a:ext>
            </a:extLst>
          </p:cNvPr>
          <p:cNvSpPr/>
          <p:nvPr/>
        </p:nvSpPr>
        <p:spPr>
          <a:xfrm>
            <a:off x="838200" y="1896176"/>
            <a:ext cx="2850896" cy="1708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extrusionOk="0">
                <a:moveTo>
                  <a:pt x="21214" y="5721"/>
                </a:moveTo>
                <a:lnTo>
                  <a:pt x="20317" y="4315"/>
                </a:lnTo>
                <a:lnTo>
                  <a:pt x="20157" y="4073"/>
                </a:lnTo>
                <a:lnTo>
                  <a:pt x="19996" y="3830"/>
                </a:lnTo>
                <a:lnTo>
                  <a:pt x="19683" y="3333"/>
                </a:lnTo>
                <a:lnTo>
                  <a:pt x="19522" y="3091"/>
                </a:lnTo>
                <a:lnTo>
                  <a:pt x="19362" y="2848"/>
                </a:lnTo>
                <a:lnTo>
                  <a:pt x="17882" y="533"/>
                </a:lnTo>
                <a:cubicBezTo>
                  <a:pt x="17663" y="194"/>
                  <a:pt x="17372" y="0"/>
                  <a:pt x="17073" y="0"/>
                </a:cubicBezTo>
                <a:lnTo>
                  <a:pt x="1487" y="0"/>
                </a:lnTo>
                <a:cubicBezTo>
                  <a:pt x="838" y="0"/>
                  <a:pt x="313" y="873"/>
                  <a:pt x="313" y="1952"/>
                </a:cubicBezTo>
                <a:lnTo>
                  <a:pt x="313" y="11709"/>
                </a:lnTo>
                <a:lnTo>
                  <a:pt x="313" y="12364"/>
                </a:lnTo>
                <a:lnTo>
                  <a:pt x="313" y="20012"/>
                </a:lnTo>
                <a:cubicBezTo>
                  <a:pt x="131" y="20121"/>
                  <a:pt x="0" y="20400"/>
                  <a:pt x="0" y="20739"/>
                </a:cubicBezTo>
                <a:cubicBezTo>
                  <a:pt x="0" y="21224"/>
                  <a:pt x="262" y="21600"/>
                  <a:pt x="561" y="21503"/>
                </a:cubicBezTo>
                <a:cubicBezTo>
                  <a:pt x="744" y="21442"/>
                  <a:pt x="889" y="21200"/>
                  <a:pt x="926" y="20897"/>
                </a:cubicBezTo>
                <a:cubicBezTo>
                  <a:pt x="977" y="20497"/>
                  <a:pt x="831" y="20133"/>
                  <a:pt x="620" y="20012"/>
                </a:cubicBezTo>
                <a:lnTo>
                  <a:pt x="620" y="15709"/>
                </a:lnTo>
                <a:cubicBezTo>
                  <a:pt x="620" y="14933"/>
                  <a:pt x="1006" y="14315"/>
                  <a:pt x="1473" y="14327"/>
                </a:cubicBezTo>
                <a:cubicBezTo>
                  <a:pt x="1480" y="14327"/>
                  <a:pt x="1480" y="14327"/>
                  <a:pt x="1487" y="14327"/>
                </a:cubicBezTo>
                <a:lnTo>
                  <a:pt x="17088" y="14327"/>
                </a:lnTo>
                <a:cubicBezTo>
                  <a:pt x="17386" y="14327"/>
                  <a:pt x="17678" y="14133"/>
                  <a:pt x="17897" y="13794"/>
                </a:cubicBezTo>
                <a:lnTo>
                  <a:pt x="19377" y="11479"/>
                </a:lnTo>
                <a:lnTo>
                  <a:pt x="19537" y="11236"/>
                </a:lnTo>
                <a:lnTo>
                  <a:pt x="19697" y="10994"/>
                </a:lnTo>
                <a:lnTo>
                  <a:pt x="20011" y="10497"/>
                </a:lnTo>
                <a:lnTo>
                  <a:pt x="20171" y="10255"/>
                </a:lnTo>
                <a:lnTo>
                  <a:pt x="20332" y="10012"/>
                </a:lnTo>
                <a:lnTo>
                  <a:pt x="21228" y="8606"/>
                </a:lnTo>
                <a:cubicBezTo>
                  <a:pt x="21469" y="8230"/>
                  <a:pt x="21600" y="7721"/>
                  <a:pt x="21600" y="7188"/>
                </a:cubicBezTo>
                <a:cubicBezTo>
                  <a:pt x="21585" y="6606"/>
                  <a:pt x="21454" y="6097"/>
                  <a:pt x="21214" y="5721"/>
                </a:cubicBezTo>
                <a:close/>
                <a:moveTo>
                  <a:pt x="20995" y="8194"/>
                </a:moveTo>
                <a:lnTo>
                  <a:pt x="20317" y="9261"/>
                </a:lnTo>
                <a:lnTo>
                  <a:pt x="20157" y="9503"/>
                </a:lnTo>
                <a:lnTo>
                  <a:pt x="19996" y="9745"/>
                </a:lnTo>
                <a:lnTo>
                  <a:pt x="19683" y="10242"/>
                </a:lnTo>
                <a:lnTo>
                  <a:pt x="19522" y="10485"/>
                </a:lnTo>
                <a:lnTo>
                  <a:pt x="19362" y="10727"/>
                </a:lnTo>
                <a:lnTo>
                  <a:pt x="17671" y="13382"/>
                </a:lnTo>
                <a:cubicBezTo>
                  <a:pt x="17510" y="13636"/>
                  <a:pt x="17299" y="13770"/>
                  <a:pt x="17080" y="13770"/>
                </a:cubicBezTo>
                <a:lnTo>
                  <a:pt x="1494" y="13770"/>
                </a:lnTo>
                <a:cubicBezTo>
                  <a:pt x="1021" y="13770"/>
                  <a:pt x="634" y="13127"/>
                  <a:pt x="634" y="12339"/>
                </a:cubicBezTo>
                <a:lnTo>
                  <a:pt x="634" y="1927"/>
                </a:lnTo>
                <a:cubicBezTo>
                  <a:pt x="634" y="1139"/>
                  <a:pt x="1021" y="497"/>
                  <a:pt x="1494" y="497"/>
                </a:cubicBezTo>
                <a:lnTo>
                  <a:pt x="17088" y="497"/>
                </a:lnTo>
                <a:cubicBezTo>
                  <a:pt x="17306" y="497"/>
                  <a:pt x="17518" y="642"/>
                  <a:pt x="17678" y="885"/>
                </a:cubicBezTo>
                <a:lnTo>
                  <a:pt x="19369" y="3539"/>
                </a:lnTo>
                <a:lnTo>
                  <a:pt x="19530" y="3782"/>
                </a:lnTo>
                <a:lnTo>
                  <a:pt x="19690" y="4024"/>
                </a:lnTo>
                <a:lnTo>
                  <a:pt x="20004" y="4521"/>
                </a:lnTo>
                <a:lnTo>
                  <a:pt x="20164" y="4764"/>
                </a:lnTo>
                <a:lnTo>
                  <a:pt x="20324" y="5006"/>
                </a:lnTo>
                <a:lnTo>
                  <a:pt x="21002" y="6073"/>
                </a:lnTo>
                <a:cubicBezTo>
                  <a:pt x="21177" y="6352"/>
                  <a:pt x="21272" y="6715"/>
                  <a:pt x="21272" y="7115"/>
                </a:cubicBezTo>
                <a:cubicBezTo>
                  <a:pt x="21265" y="7552"/>
                  <a:pt x="21170" y="7915"/>
                  <a:pt x="20995" y="819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3F26C44-0EAB-FF48-81FC-4BC83621B31F}"/>
              </a:ext>
            </a:extLst>
          </p:cNvPr>
          <p:cNvSpPr/>
          <p:nvPr/>
        </p:nvSpPr>
        <p:spPr>
          <a:xfrm>
            <a:off x="3436043" y="2278493"/>
            <a:ext cx="42335" cy="377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204"/>
                </a:moveTo>
                <a:lnTo>
                  <a:pt x="0" y="0"/>
                </a:lnTo>
                <a:lnTo>
                  <a:pt x="0" y="21600"/>
                </a:lnTo>
                <a:lnTo>
                  <a:pt x="21600" y="1934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1E4F81D-A59C-5544-9C04-7322C361A90A}"/>
              </a:ext>
            </a:extLst>
          </p:cNvPr>
          <p:cNvSpPr/>
          <p:nvPr/>
        </p:nvSpPr>
        <p:spPr>
          <a:xfrm>
            <a:off x="3387935" y="1896176"/>
            <a:ext cx="2848009" cy="1704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extrusionOk="0">
                <a:moveTo>
                  <a:pt x="21228" y="5734"/>
                </a:moveTo>
                <a:lnTo>
                  <a:pt x="20330" y="4325"/>
                </a:lnTo>
                <a:lnTo>
                  <a:pt x="20170" y="4082"/>
                </a:lnTo>
                <a:lnTo>
                  <a:pt x="20009" y="3839"/>
                </a:lnTo>
                <a:lnTo>
                  <a:pt x="19695" y="3341"/>
                </a:lnTo>
                <a:lnTo>
                  <a:pt x="19535" y="3098"/>
                </a:lnTo>
                <a:lnTo>
                  <a:pt x="19374" y="2855"/>
                </a:lnTo>
                <a:lnTo>
                  <a:pt x="17893" y="535"/>
                </a:lnTo>
                <a:cubicBezTo>
                  <a:pt x="17674" y="194"/>
                  <a:pt x="17389" y="0"/>
                  <a:pt x="17083" y="0"/>
                </a:cubicBezTo>
                <a:lnTo>
                  <a:pt x="1481" y="0"/>
                </a:lnTo>
                <a:cubicBezTo>
                  <a:pt x="832" y="0"/>
                  <a:pt x="306" y="875"/>
                  <a:pt x="306" y="1956"/>
                </a:cubicBezTo>
                <a:lnTo>
                  <a:pt x="306" y="2624"/>
                </a:lnTo>
                <a:lnTo>
                  <a:pt x="620" y="3122"/>
                </a:lnTo>
                <a:lnTo>
                  <a:pt x="620" y="1956"/>
                </a:lnTo>
                <a:cubicBezTo>
                  <a:pt x="620" y="1166"/>
                  <a:pt x="1007" y="522"/>
                  <a:pt x="1481" y="522"/>
                </a:cubicBezTo>
                <a:lnTo>
                  <a:pt x="17083" y="522"/>
                </a:lnTo>
                <a:cubicBezTo>
                  <a:pt x="17302" y="522"/>
                  <a:pt x="17514" y="656"/>
                  <a:pt x="17674" y="911"/>
                </a:cubicBezTo>
                <a:lnTo>
                  <a:pt x="19367" y="3572"/>
                </a:lnTo>
                <a:lnTo>
                  <a:pt x="19528" y="3815"/>
                </a:lnTo>
                <a:lnTo>
                  <a:pt x="19688" y="4058"/>
                </a:lnTo>
                <a:lnTo>
                  <a:pt x="20002" y="4556"/>
                </a:lnTo>
                <a:lnTo>
                  <a:pt x="20162" y="4799"/>
                </a:lnTo>
                <a:lnTo>
                  <a:pt x="20323" y="5042"/>
                </a:lnTo>
                <a:lnTo>
                  <a:pt x="21002" y="6111"/>
                </a:lnTo>
                <a:cubicBezTo>
                  <a:pt x="21177" y="6390"/>
                  <a:pt x="21272" y="6755"/>
                  <a:pt x="21272" y="7155"/>
                </a:cubicBezTo>
                <a:cubicBezTo>
                  <a:pt x="21272" y="7556"/>
                  <a:pt x="21177" y="7921"/>
                  <a:pt x="21002" y="8200"/>
                </a:cubicBezTo>
                <a:lnTo>
                  <a:pt x="20323" y="9269"/>
                </a:lnTo>
                <a:lnTo>
                  <a:pt x="20162" y="9512"/>
                </a:lnTo>
                <a:lnTo>
                  <a:pt x="20002" y="9755"/>
                </a:lnTo>
                <a:lnTo>
                  <a:pt x="19688" y="10253"/>
                </a:lnTo>
                <a:lnTo>
                  <a:pt x="19528" y="10496"/>
                </a:lnTo>
                <a:lnTo>
                  <a:pt x="19367" y="10739"/>
                </a:lnTo>
                <a:lnTo>
                  <a:pt x="17674" y="13400"/>
                </a:lnTo>
                <a:cubicBezTo>
                  <a:pt x="17514" y="13655"/>
                  <a:pt x="17302" y="13789"/>
                  <a:pt x="17083" y="13789"/>
                </a:cubicBezTo>
                <a:lnTo>
                  <a:pt x="1481" y="13789"/>
                </a:lnTo>
                <a:cubicBezTo>
                  <a:pt x="1007" y="13789"/>
                  <a:pt x="620" y="13145"/>
                  <a:pt x="620" y="12355"/>
                </a:cubicBezTo>
                <a:lnTo>
                  <a:pt x="620" y="11189"/>
                </a:lnTo>
                <a:lnTo>
                  <a:pt x="306" y="11687"/>
                </a:lnTo>
                <a:lnTo>
                  <a:pt x="306" y="12355"/>
                </a:lnTo>
                <a:cubicBezTo>
                  <a:pt x="306" y="12404"/>
                  <a:pt x="306" y="12452"/>
                  <a:pt x="314" y="12489"/>
                </a:cubicBezTo>
                <a:lnTo>
                  <a:pt x="314" y="20009"/>
                </a:lnTo>
                <a:cubicBezTo>
                  <a:pt x="131" y="20118"/>
                  <a:pt x="0" y="20397"/>
                  <a:pt x="0" y="20737"/>
                </a:cubicBezTo>
                <a:cubicBezTo>
                  <a:pt x="0" y="21223"/>
                  <a:pt x="263" y="21600"/>
                  <a:pt x="562" y="21503"/>
                </a:cubicBezTo>
                <a:cubicBezTo>
                  <a:pt x="744" y="21442"/>
                  <a:pt x="890" y="21199"/>
                  <a:pt x="927" y="20895"/>
                </a:cubicBezTo>
                <a:cubicBezTo>
                  <a:pt x="978" y="20494"/>
                  <a:pt x="832" y="20130"/>
                  <a:pt x="620" y="20009"/>
                </a:cubicBezTo>
                <a:lnTo>
                  <a:pt x="620" y="15696"/>
                </a:lnTo>
                <a:cubicBezTo>
                  <a:pt x="620" y="14918"/>
                  <a:pt x="1007" y="14311"/>
                  <a:pt x="1474" y="14311"/>
                </a:cubicBezTo>
                <a:cubicBezTo>
                  <a:pt x="1474" y="14311"/>
                  <a:pt x="1481" y="14311"/>
                  <a:pt x="1481" y="14311"/>
                </a:cubicBezTo>
                <a:lnTo>
                  <a:pt x="17083" y="14311"/>
                </a:lnTo>
                <a:cubicBezTo>
                  <a:pt x="17382" y="14311"/>
                  <a:pt x="17674" y="14117"/>
                  <a:pt x="17893" y="13776"/>
                </a:cubicBezTo>
                <a:lnTo>
                  <a:pt x="19374" y="11456"/>
                </a:lnTo>
                <a:lnTo>
                  <a:pt x="19535" y="11213"/>
                </a:lnTo>
                <a:lnTo>
                  <a:pt x="19695" y="10970"/>
                </a:lnTo>
                <a:lnTo>
                  <a:pt x="20009" y="10472"/>
                </a:lnTo>
                <a:lnTo>
                  <a:pt x="20170" y="10229"/>
                </a:lnTo>
                <a:lnTo>
                  <a:pt x="20330" y="9986"/>
                </a:lnTo>
                <a:lnTo>
                  <a:pt x="21228" y="8577"/>
                </a:lnTo>
                <a:cubicBezTo>
                  <a:pt x="21469" y="8200"/>
                  <a:pt x="21600" y="7690"/>
                  <a:pt x="21600" y="7155"/>
                </a:cubicBezTo>
                <a:cubicBezTo>
                  <a:pt x="21600" y="6621"/>
                  <a:pt x="21469" y="6111"/>
                  <a:pt x="21228" y="573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4D24F32-C0A0-4848-970E-8B0BEBCBF29B}"/>
              </a:ext>
            </a:extLst>
          </p:cNvPr>
          <p:cNvSpPr/>
          <p:nvPr/>
        </p:nvSpPr>
        <p:spPr>
          <a:xfrm>
            <a:off x="5985778" y="2278493"/>
            <a:ext cx="42338" cy="377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204"/>
                </a:moveTo>
                <a:lnTo>
                  <a:pt x="0" y="0"/>
                </a:lnTo>
                <a:lnTo>
                  <a:pt x="0" y="21600"/>
                </a:lnTo>
                <a:lnTo>
                  <a:pt x="21600" y="1934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4DF5883-B681-B34A-B748-ECBC7E7374DF}"/>
              </a:ext>
            </a:extLst>
          </p:cNvPr>
          <p:cNvSpPr/>
          <p:nvPr/>
        </p:nvSpPr>
        <p:spPr>
          <a:xfrm>
            <a:off x="5947292" y="1896176"/>
            <a:ext cx="2846087" cy="1708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extrusionOk="0">
                <a:moveTo>
                  <a:pt x="21228" y="5745"/>
                </a:moveTo>
                <a:lnTo>
                  <a:pt x="20015" y="3842"/>
                </a:lnTo>
                <a:lnTo>
                  <a:pt x="19701" y="3345"/>
                </a:lnTo>
                <a:lnTo>
                  <a:pt x="17905" y="533"/>
                </a:lnTo>
                <a:cubicBezTo>
                  <a:pt x="17686" y="194"/>
                  <a:pt x="17401" y="0"/>
                  <a:pt x="17094" y="0"/>
                </a:cubicBezTo>
                <a:lnTo>
                  <a:pt x="1482" y="0"/>
                </a:lnTo>
                <a:cubicBezTo>
                  <a:pt x="832" y="0"/>
                  <a:pt x="307" y="873"/>
                  <a:pt x="307" y="1952"/>
                </a:cubicBezTo>
                <a:lnTo>
                  <a:pt x="307" y="2618"/>
                </a:lnTo>
                <a:lnTo>
                  <a:pt x="621" y="3115"/>
                </a:lnTo>
                <a:lnTo>
                  <a:pt x="621" y="1952"/>
                </a:lnTo>
                <a:cubicBezTo>
                  <a:pt x="621" y="1164"/>
                  <a:pt x="1008" y="521"/>
                  <a:pt x="1482" y="521"/>
                </a:cubicBezTo>
                <a:lnTo>
                  <a:pt x="17094" y="521"/>
                </a:lnTo>
                <a:cubicBezTo>
                  <a:pt x="17314" y="521"/>
                  <a:pt x="17525" y="655"/>
                  <a:pt x="17686" y="909"/>
                </a:cubicBezTo>
                <a:lnTo>
                  <a:pt x="19701" y="4061"/>
                </a:lnTo>
                <a:lnTo>
                  <a:pt x="20015" y="4558"/>
                </a:lnTo>
                <a:lnTo>
                  <a:pt x="21016" y="6121"/>
                </a:lnTo>
                <a:cubicBezTo>
                  <a:pt x="21191" y="6400"/>
                  <a:pt x="21286" y="6764"/>
                  <a:pt x="21286" y="7164"/>
                </a:cubicBezTo>
                <a:cubicBezTo>
                  <a:pt x="21286" y="7564"/>
                  <a:pt x="21191" y="7927"/>
                  <a:pt x="21016" y="8206"/>
                </a:cubicBezTo>
                <a:lnTo>
                  <a:pt x="20015" y="9770"/>
                </a:lnTo>
                <a:lnTo>
                  <a:pt x="19701" y="10267"/>
                </a:lnTo>
                <a:lnTo>
                  <a:pt x="17686" y="13418"/>
                </a:lnTo>
                <a:cubicBezTo>
                  <a:pt x="17525" y="13673"/>
                  <a:pt x="17314" y="13806"/>
                  <a:pt x="17094" y="13806"/>
                </a:cubicBezTo>
                <a:lnTo>
                  <a:pt x="1482" y="13806"/>
                </a:lnTo>
                <a:cubicBezTo>
                  <a:pt x="1008" y="13806"/>
                  <a:pt x="621" y="13164"/>
                  <a:pt x="621" y="12376"/>
                </a:cubicBezTo>
                <a:lnTo>
                  <a:pt x="621" y="11212"/>
                </a:lnTo>
                <a:lnTo>
                  <a:pt x="307" y="11709"/>
                </a:lnTo>
                <a:lnTo>
                  <a:pt x="307" y="12376"/>
                </a:lnTo>
                <a:cubicBezTo>
                  <a:pt x="307" y="12424"/>
                  <a:pt x="307" y="12473"/>
                  <a:pt x="314" y="12509"/>
                </a:cubicBezTo>
                <a:lnTo>
                  <a:pt x="314" y="20012"/>
                </a:lnTo>
                <a:cubicBezTo>
                  <a:pt x="131" y="20121"/>
                  <a:pt x="0" y="20400"/>
                  <a:pt x="0" y="20739"/>
                </a:cubicBezTo>
                <a:cubicBezTo>
                  <a:pt x="0" y="21224"/>
                  <a:pt x="263" y="21600"/>
                  <a:pt x="562" y="21503"/>
                </a:cubicBezTo>
                <a:cubicBezTo>
                  <a:pt x="745" y="21442"/>
                  <a:pt x="891" y="21200"/>
                  <a:pt x="927" y="20897"/>
                </a:cubicBezTo>
                <a:cubicBezTo>
                  <a:pt x="978" y="20497"/>
                  <a:pt x="832" y="20133"/>
                  <a:pt x="621" y="20012"/>
                </a:cubicBezTo>
                <a:lnTo>
                  <a:pt x="621" y="15709"/>
                </a:lnTo>
                <a:cubicBezTo>
                  <a:pt x="621" y="14933"/>
                  <a:pt x="1008" y="14327"/>
                  <a:pt x="1475" y="14327"/>
                </a:cubicBezTo>
                <a:cubicBezTo>
                  <a:pt x="1475" y="14327"/>
                  <a:pt x="1482" y="14327"/>
                  <a:pt x="1482" y="14327"/>
                </a:cubicBezTo>
                <a:lnTo>
                  <a:pt x="17094" y="14327"/>
                </a:lnTo>
                <a:cubicBezTo>
                  <a:pt x="17394" y="14327"/>
                  <a:pt x="17686" y="14133"/>
                  <a:pt x="17905" y="13794"/>
                </a:cubicBezTo>
                <a:lnTo>
                  <a:pt x="19701" y="10982"/>
                </a:lnTo>
                <a:lnTo>
                  <a:pt x="20015" y="10485"/>
                </a:lnTo>
                <a:lnTo>
                  <a:pt x="21228" y="8582"/>
                </a:lnTo>
                <a:cubicBezTo>
                  <a:pt x="21469" y="8206"/>
                  <a:pt x="21600" y="7697"/>
                  <a:pt x="21600" y="7164"/>
                </a:cubicBezTo>
                <a:cubicBezTo>
                  <a:pt x="21593" y="6630"/>
                  <a:pt x="21461" y="6121"/>
                  <a:pt x="21228" y="574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4431058-51AE-524A-84CD-B3C418F9F7E6}"/>
              </a:ext>
            </a:extLst>
          </p:cNvPr>
          <p:cNvSpPr/>
          <p:nvPr/>
        </p:nvSpPr>
        <p:spPr>
          <a:xfrm>
            <a:off x="8506648" y="1896176"/>
            <a:ext cx="2847152" cy="1708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518" extrusionOk="0">
                <a:moveTo>
                  <a:pt x="613" y="9055"/>
                </a:moveTo>
                <a:lnTo>
                  <a:pt x="299" y="9552"/>
                </a:lnTo>
                <a:lnTo>
                  <a:pt x="299" y="4800"/>
                </a:lnTo>
                <a:lnTo>
                  <a:pt x="613" y="5297"/>
                </a:lnTo>
                <a:lnTo>
                  <a:pt x="613" y="9055"/>
                </a:lnTo>
                <a:close/>
                <a:moveTo>
                  <a:pt x="21185" y="5745"/>
                </a:moveTo>
                <a:lnTo>
                  <a:pt x="17862" y="533"/>
                </a:lnTo>
                <a:cubicBezTo>
                  <a:pt x="17643" y="194"/>
                  <a:pt x="17359" y="0"/>
                  <a:pt x="17053" y="0"/>
                </a:cubicBezTo>
                <a:lnTo>
                  <a:pt x="1480" y="0"/>
                </a:lnTo>
                <a:cubicBezTo>
                  <a:pt x="831" y="0"/>
                  <a:pt x="307" y="873"/>
                  <a:pt x="307" y="1952"/>
                </a:cubicBezTo>
                <a:lnTo>
                  <a:pt x="307" y="2618"/>
                </a:lnTo>
                <a:lnTo>
                  <a:pt x="620" y="3115"/>
                </a:lnTo>
                <a:lnTo>
                  <a:pt x="620" y="1952"/>
                </a:lnTo>
                <a:cubicBezTo>
                  <a:pt x="620" y="1164"/>
                  <a:pt x="1006" y="521"/>
                  <a:pt x="1480" y="521"/>
                </a:cubicBezTo>
                <a:lnTo>
                  <a:pt x="17060" y="521"/>
                </a:lnTo>
                <a:cubicBezTo>
                  <a:pt x="17279" y="521"/>
                  <a:pt x="17490" y="667"/>
                  <a:pt x="17651" y="909"/>
                </a:cubicBezTo>
                <a:lnTo>
                  <a:pt x="20952" y="6085"/>
                </a:lnTo>
                <a:cubicBezTo>
                  <a:pt x="21127" y="6364"/>
                  <a:pt x="21236" y="6739"/>
                  <a:pt x="21243" y="7139"/>
                </a:cubicBezTo>
                <a:cubicBezTo>
                  <a:pt x="21243" y="7551"/>
                  <a:pt x="21149" y="7927"/>
                  <a:pt x="20974" y="8206"/>
                </a:cubicBezTo>
                <a:lnTo>
                  <a:pt x="17651" y="13418"/>
                </a:lnTo>
                <a:cubicBezTo>
                  <a:pt x="17490" y="13673"/>
                  <a:pt x="17279" y="13806"/>
                  <a:pt x="17060" y="13806"/>
                </a:cubicBezTo>
                <a:lnTo>
                  <a:pt x="1480" y="13806"/>
                </a:lnTo>
                <a:cubicBezTo>
                  <a:pt x="1006" y="13806"/>
                  <a:pt x="620" y="13164"/>
                  <a:pt x="620" y="12376"/>
                </a:cubicBezTo>
                <a:lnTo>
                  <a:pt x="620" y="11212"/>
                </a:lnTo>
                <a:lnTo>
                  <a:pt x="307" y="11709"/>
                </a:lnTo>
                <a:lnTo>
                  <a:pt x="307" y="12376"/>
                </a:lnTo>
                <a:cubicBezTo>
                  <a:pt x="307" y="12424"/>
                  <a:pt x="307" y="12473"/>
                  <a:pt x="314" y="12509"/>
                </a:cubicBezTo>
                <a:lnTo>
                  <a:pt x="314" y="20012"/>
                </a:lnTo>
                <a:cubicBezTo>
                  <a:pt x="102" y="20133"/>
                  <a:pt x="-36" y="20497"/>
                  <a:pt x="8" y="20897"/>
                </a:cubicBezTo>
                <a:cubicBezTo>
                  <a:pt x="44" y="21200"/>
                  <a:pt x="190" y="21442"/>
                  <a:pt x="372" y="21503"/>
                </a:cubicBezTo>
                <a:cubicBezTo>
                  <a:pt x="671" y="21600"/>
                  <a:pt x="933" y="21224"/>
                  <a:pt x="933" y="20739"/>
                </a:cubicBezTo>
                <a:cubicBezTo>
                  <a:pt x="933" y="20400"/>
                  <a:pt x="802" y="20109"/>
                  <a:pt x="620" y="20012"/>
                </a:cubicBezTo>
                <a:lnTo>
                  <a:pt x="620" y="15709"/>
                </a:lnTo>
                <a:cubicBezTo>
                  <a:pt x="620" y="14933"/>
                  <a:pt x="1006" y="14327"/>
                  <a:pt x="1472" y="14327"/>
                </a:cubicBezTo>
                <a:cubicBezTo>
                  <a:pt x="1472" y="14327"/>
                  <a:pt x="1480" y="14327"/>
                  <a:pt x="1480" y="14327"/>
                </a:cubicBezTo>
                <a:lnTo>
                  <a:pt x="17060" y="14327"/>
                </a:lnTo>
                <a:cubicBezTo>
                  <a:pt x="17359" y="14327"/>
                  <a:pt x="17651" y="14133"/>
                  <a:pt x="17869" y="13794"/>
                </a:cubicBezTo>
                <a:lnTo>
                  <a:pt x="21192" y="8582"/>
                </a:lnTo>
                <a:cubicBezTo>
                  <a:pt x="21433" y="8206"/>
                  <a:pt x="21564" y="7697"/>
                  <a:pt x="21564" y="7164"/>
                </a:cubicBezTo>
                <a:cubicBezTo>
                  <a:pt x="21549" y="6630"/>
                  <a:pt x="21418" y="6121"/>
                  <a:pt x="21185" y="574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9" name="Graphic 11" descr="Cycle with people with solid fill">
            <a:extLst>
              <a:ext uri="{FF2B5EF4-FFF2-40B4-BE49-F238E27FC236}">
                <a16:creationId xmlns:a16="http://schemas.microsoft.com/office/drawing/2014/main" id="{604282E2-C929-7746-B389-9CF2A8E0DD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30360" y="2097550"/>
            <a:ext cx="739056" cy="739056"/>
          </a:xfrm>
          <a:prstGeom prst="rect">
            <a:avLst/>
          </a:prstGeom>
        </p:spPr>
      </p:pic>
      <p:pic>
        <p:nvPicPr>
          <p:cNvPr id="10" name="Graphic 12" descr="Bar graph with upward trend with solid fill">
            <a:extLst>
              <a:ext uri="{FF2B5EF4-FFF2-40B4-BE49-F238E27FC236}">
                <a16:creationId xmlns:a16="http://schemas.microsoft.com/office/drawing/2014/main" id="{77C87A46-A071-1D4C-A875-1477E3227D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7208" y="2097550"/>
            <a:ext cx="739056" cy="739056"/>
          </a:xfrm>
          <a:prstGeom prst="rect">
            <a:avLst/>
          </a:prstGeom>
        </p:spPr>
      </p:pic>
      <p:pic>
        <p:nvPicPr>
          <p:cNvPr id="11" name="Graphic 15" descr="Gears with solid fill">
            <a:extLst>
              <a:ext uri="{FF2B5EF4-FFF2-40B4-BE49-F238E27FC236}">
                <a16:creationId xmlns:a16="http://schemas.microsoft.com/office/drawing/2014/main" id="{A4C84183-0C2E-B440-994B-53F379F297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34643" y="2097550"/>
            <a:ext cx="739056" cy="739056"/>
          </a:xfrm>
          <a:prstGeom prst="rect">
            <a:avLst/>
          </a:prstGeom>
        </p:spPr>
      </p:pic>
      <p:pic>
        <p:nvPicPr>
          <p:cNvPr id="12" name="Graphic 16" descr="Stopwatch 75% with solid fill">
            <a:extLst>
              <a:ext uri="{FF2B5EF4-FFF2-40B4-BE49-F238E27FC236}">
                <a16:creationId xmlns:a16="http://schemas.microsoft.com/office/drawing/2014/main" id="{B795424C-701C-9B44-AFC9-21D25E0C80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095064" y="2097550"/>
            <a:ext cx="739056" cy="739056"/>
          </a:xfrm>
          <a:prstGeom prst="rect">
            <a:avLst/>
          </a:prstGeom>
        </p:spPr>
      </p:pic>
      <p:sp>
        <p:nvSpPr>
          <p:cNvPr id="21" name="TextBox 25">
            <a:extLst>
              <a:ext uri="{FF2B5EF4-FFF2-40B4-BE49-F238E27FC236}">
                <a16:creationId xmlns:a16="http://schemas.microsoft.com/office/drawing/2014/main" id="{9C70A448-C926-F549-9EBE-E177CD0D4B9D}"/>
              </a:ext>
            </a:extLst>
          </p:cNvPr>
          <p:cNvSpPr txBox="1"/>
          <p:nvPr/>
        </p:nvSpPr>
        <p:spPr>
          <a:xfrm>
            <a:off x="1259523" y="2082358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chemeClr val="accent4"/>
                </a:solidFill>
              </a:rPr>
              <a:t>01</a:t>
            </a:r>
          </a:p>
        </p:txBody>
      </p:sp>
      <p:sp>
        <p:nvSpPr>
          <p:cNvPr id="22" name="TextBox 26">
            <a:extLst>
              <a:ext uri="{FF2B5EF4-FFF2-40B4-BE49-F238E27FC236}">
                <a16:creationId xmlns:a16="http://schemas.microsoft.com/office/drawing/2014/main" id="{E2A9E222-3CD8-BB42-B528-5BE19D4054BA}"/>
              </a:ext>
            </a:extLst>
          </p:cNvPr>
          <p:cNvSpPr txBox="1"/>
          <p:nvPr/>
        </p:nvSpPr>
        <p:spPr>
          <a:xfrm>
            <a:off x="3809258" y="2082358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23" name="TextBox 27">
            <a:extLst>
              <a:ext uri="{FF2B5EF4-FFF2-40B4-BE49-F238E27FC236}">
                <a16:creationId xmlns:a16="http://schemas.microsoft.com/office/drawing/2014/main" id="{0CBFF468-E6C4-C945-A189-8A6AA97BDDFE}"/>
              </a:ext>
            </a:extLst>
          </p:cNvPr>
          <p:cNvSpPr txBox="1"/>
          <p:nvPr/>
        </p:nvSpPr>
        <p:spPr>
          <a:xfrm>
            <a:off x="6368615" y="2082358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4CDADBDD-DF13-1E4C-BF03-2ABD8E20129B}"/>
              </a:ext>
            </a:extLst>
          </p:cNvPr>
          <p:cNvSpPr txBox="1"/>
          <p:nvPr/>
        </p:nvSpPr>
        <p:spPr>
          <a:xfrm>
            <a:off x="8927971" y="2082358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chemeClr val="accent2"/>
                </a:solidFill>
              </a:rPr>
              <a:t>04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AB75D6B-2108-C5CB-2195-25872DFCDA5F}"/>
              </a:ext>
            </a:extLst>
          </p:cNvPr>
          <p:cNvGrpSpPr/>
          <p:nvPr/>
        </p:nvGrpSpPr>
        <p:grpSpPr>
          <a:xfrm>
            <a:off x="838201" y="3973627"/>
            <a:ext cx="2233246" cy="1659485"/>
            <a:chOff x="8921977" y="1466725"/>
            <a:chExt cx="2926080" cy="165948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A57B8A7-8A60-47F6-5A9E-41452F043F4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33611F8-ABC5-2405-2CDB-7B8ED1B7617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130AD19-26B9-D5F4-237F-DDE6666B463E}"/>
              </a:ext>
            </a:extLst>
          </p:cNvPr>
          <p:cNvGrpSpPr/>
          <p:nvPr/>
        </p:nvGrpSpPr>
        <p:grpSpPr>
          <a:xfrm>
            <a:off x="3387935" y="3973627"/>
            <a:ext cx="2233246" cy="1659485"/>
            <a:chOff x="8921977" y="1466725"/>
            <a:chExt cx="2926080" cy="165948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ADA4AF2-8DED-36F0-10E4-B685880A533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39BEA15-C4EC-5D64-5F5C-686D123755F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CBFA7A1-D3E3-FA8E-53E2-05A3F1B00506}"/>
              </a:ext>
            </a:extLst>
          </p:cNvPr>
          <p:cNvGrpSpPr/>
          <p:nvPr/>
        </p:nvGrpSpPr>
        <p:grpSpPr>
          <a:xfrm>
            <a:off x="5947292" y="3973627"/>
            <a:ext cx="2233246" cy="1659485"/>
            <a:chOff x="8921977" y="1466725"/>
            <a:chExt cx="2926080" cy="165948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B845E93-756D-5D7C-D773-A8D18C02645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7BDA485-689E-80DB-3BE6-020A18995F2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18BA0C2-F128-4557-0628-AA8607D3F169}"/>
              </a:ext>
            </a:extLst>
          </p:cNvPr>
          <p:cNvGrpSpPr/>
          <p:nvPr/>
        </p:nvGrpSpPr>
        <p:grpSpPr>
          <a:xfrm>
            <a:off x="8506648" y="3973627"/>
            <a:ext cx="2233246" cy="1659485"/>
            <a:chOff x="8921977" y="1466725"/>
            <a:chExt cx="2926080" cy="165948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48E99F6-2F5F-C34E-21CB-1258CAE1B85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DCF2FE3-5F34-7C03-3941-A7D86A0D10A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31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8512</TotalTime>
  <Words>379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Directional Road Sign Process – Slide Template</vt:lpstr>
      <vt:lpstr>Directional Road Sign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Directional Road Sign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2022-06-20T22:49:14Z</dcterms:modified>
  <cp:category>Charts &amp; Diagrams</cp:category>
</cp:coreProperties>
</file>