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5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7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">
            <a:extLst>
              <a:ext uri="{FF2B5EF4-FFF2-40B4-BE49-F238E27FC236}">
                <a16:creationId xmlns:a16="http://schemas.microsoft.com/office/drawing/2014/main" id="{4F7829B6-195A-4C31-8484-E0DC2BC5B889}"/>
              </a:ext>
            </a:extLst>
          </p:cNvPr>
          <p:cNvSpPr/>
          <p:nvPr/>
        </p:nvSpPr>
        <p:spPr>
          <a:xfrm>
            <a:off x="2394336" y="3284472"/>
            <a:ext cx="7402679" cy="683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5" y="0"/>
                </a:moveTo>
                <a:lnTo>
                  <a:pt x="5232" y="0"/>
                </a:lnTo>
                <a:lnTo>
                  <a:pt x="4185" y="0"/>
                </a:lnTo>
                <a:lnTo>
                  <a:pt x="2205" y="0"/>
                </a:lnTo>
                <a:lnTo>
                  <a:pt x="0" y="21600"/>
                </a:lnTo>
                <a:lnTo>
                  <a:pt x="4185" y="21600"/>
                </a:lnTo>
                <a:lnTo>
                  <a:pt x="523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Divergent Alternating Flow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B67A128-20CB-4538-A21C-8BFAC0E71AAF}"/>
              </a:ext>
            </a:extLst>
          </p:cNvPr>
          <p:cNvSpPr/>
          <p:nvPr/>
        </p:nvSpPr>
        <p:spPr>
          <a:xfrm>
            <a:off x="6729240" y="3284473"/>
            <a:ext cx="1068530" cy="683061"/>
          </a:xfrm>
          <a:custGeom>
            <a:avLst/>
            <a:gdLst>
              <a:gd name="connsiteX0" fmla="*/ 0 w 1068530"/>
              <a:gd name="connsiteY0" fmla="*/ 0 h 683061"/>
              <a:gd name="connsiteX1" fmla="*/ 243315 w 1068530"/>
              <a:gd name="connsiteY1" fmla="*/ 0 h 683061"/>
              <a:gd name="connsiteX2" fmla="*/ 1067347 w 1068530"/>
              <a:gd name="connsiteY2" fmla="*/ 671287 h 683061"/>
              <a:gd name="connsiteX3" fmla="*/ 1068530 w 1068530"/>
              <a:gd name="connsiteY3" fmla="*/ 683061 h 683061"/>
              <a:gd name="connsiteX4" fmla="*/ 415484 w 1068530"/>
              <a:gd name="connsiteY4" fmla="*/ 683061 h 683061"/>
              <a:gd name="connsiteX5" fmla="*/ 401585 w 1068530"/>
              <a:gd name="connsiteY5" fmla="*/ 559113 h 683061"/>
              <a:gd name="connsiteX6" fmla="*/ 111025 w 1068530"/>
              <a:gd name="connsiteY6" fmla="*/ 89629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530" h="683061">
                <a:moveTo>
                  <a:pt x="0" y="0"/>
                </a:moveTo>
                <a:lnTo>
                  <a:pt x="243315" y="0"/>
                </a:lnTo>
                <a:cubicBezTo>
                  <a:pt x="650510" y="0"/>
                  <a:pt x="989070" y="287670"/>
                  <a:pt x="1067347" y="671287"/>
                </a:cubicBezTo>
                <a:lnTo>
                  <a:pt x="1068530" y="683061"/>
                </a:lnTo>
                <a:lnTo>
                  <a:pt x="415484" y="683061"/>
                </a:lnTo>
                <a:lnTo>
                  <a:pt x="401585" y="559113"/>
                </a:lnTo>
                <a:cubicBezTo>
                  <a:pt x="359961" y="376223"/>
                  <a:pt x="258304" y="211350"/>
                  <a:pt x="111025" y="89629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2A6394C-1877-4D24-B25A-51E098CA637E}"/>
              </a:ext>
            </a:extLst>
          </p:cNvPr>
          <p:cNvSpPr/>
          <p:nvPr/>
        </p:nvSpPr>
        <p:spPr>
          <a:xfrm>
            <a:off x="2391213" y="3284474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B607C9D-2AC9-4D41-8F0D-C529C89A7F65}"/>
              </a:ext>
            </a:extLst>
          </p:cNvPr>
          <p:cNvSpPr/>
          <p:nvPr/>
        </p:nvSpPr>
        <p:spPr>
          <a:xfrm rot="10800000">
            <a:off x="3492470" y="3284472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7E72E44-9797-4FDF-99DA-1DD1575E8700}"/>
              </a:ext>
            </a:extLst>
          </p:cNvPr>
          <p:cNvSpPr/>
          <p:nvPr/>
        </p:nvSpPr>
        <p:spPr>
          <a:xfrm>
            <a:off x="4653853" y="3284474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47734A3-E8C8-4006-830E-432F279DFE09}"/>
              </a:ext>
            </a:extLst>
          </p:cNvPr>
          <p:cNvSpPr/>
          <p:nvPr/>
        </p:nvSpPr>
        <p:spPr>
          <a:xfrm rot="10800000" flipH="1">
            <a:off x="8050779" y="3284469"/>
            <a:ext cx="914400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0C5833-DAFF-463A-B5B6-0EBE30A6A1B1}"/>
              </a:ext>
            </a:extLst>
          </p:cNvPr>
          <p:cNvGrpSpPr/>
          <p:nvPr/>
        </p:nvGrpSpPr>
        <p:grpSpPr>
          <a:xfrm>
            <a:off x="2095500" y="3284472"/>
            <a:ext cx="8001000" cy="1815450"/>
            <a:chOff x="2095500" y="3284472"/>
            <a:chExt cx="8001000" cy="1815450"/>
          </a:xfrm>
          <a:gradFill flip="none" rotWithShape="1">
            <a:gsLst>
              <a:gs pos="0">
                <a:schemeClr val="accent2"/>
              </a:gs>
              <a:gs pos="100000">
                <a:schemeClr val="accent5"/>
              </a:gs>
            </a:gsLst>
            <a:lin ang="0" scaled="1"/>
            <a:tileRect/>
          </a:gradFill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B65ED7C-6385-4969-A2AE-8172BB6017D1}"/>
                </a:ext>
              </a:extLst>
            </p:cNvPr>
            <p:cNvSpPr/>
            <p:nvPr/>
          </p:nvSpPr>
          <p:spPr>
            <a:xfrm>
              <a:off x="8883421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CB6D12D-1223-489F-992C-F1EB112681C9}"/>
                </a:ext>
              </a:extLst>
            </p:cNvPr>
            <p:cNvSpPr/>
            <p:nvPr/>
          </p:nvSpPr>
          <p:spPr>
            <a:xfrm>
              <a:off x="209550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A16205D0-BAB9-4D12-8E5E-54347F76F8C8}"/>
                </a:ext>
              </a:extLst>
            </p:cNvPr>
            <p:cNvSpPr/>
            <p:nvPr/>
          </p:nvSpPr>
          <p:spPr>
            <a:xfrm>
              <a:off x="662078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353575-881E-4BCD-8D2F-F8F1B78904D6}"/>
                </a:ext>
              </a:extLst>
            </p:cNvPr>
            <p:cNvSpPr/>
            <p:nvPr/>
          </p:nvSpPr>
          <p:spPr>
            <a:xfrm>
              <a:off x="435814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5F2BEF8-51B3-4FAA-8CFC-CD6D941D2B64}"/>
              </a:ext>
            </a:extLst>
          </p:cNvPr>
          <p:cNvGrpSpPr/>
          <p:nvPr/>
        </p:nvGrpSpPr>
        <p:grpSpPr>
          <a:xfrm>
            <a:off x="332936" y="5021039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A9F06E7-DE59-480A-A68D-B7E22AE8F53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57C36F3-43A6-4480-82F9-EB0F99494DC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C778A10-FF42-49F4-A911-925F1DC12188}"/>
              </a:ext>
            </a:extLst>
          </p:cNvPr>
          <p:cNvSpPr/>
          <p:nvPr/>
        </p:nvSpPr>
        <p:spPr>
          <a:xfrm rot="10800000">
            <a:off x="5755110" y="3284472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DF5965-31F3-4BC9-B66C-03AD1DB3CF4F}"/>
              </a:ext>
            </a:extLst>
          </p:cNvPr>
          <p:cNvGrpSpPr/>
          <p:nvPr/>
        </p:nvGrpSpPr>
        <p:grpSpPr>
          <a:xfrm>
            <a:off x="3226820" y="2152083"/>
            <a:ext cx="5738359" cy="1815450"/>
            <a:chOff x="3226820" y="2152083"/>
            <a:chExt cx="5738359" cy="1815450"/>
          </a:xfrm>
          <a:gradFill>
            <a:gsLst>
              <a:gs pos="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0" scaled="1"/>
          </a:gradFill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9E73C181-D9C4-4087-94A1-B7C5CF836261}"/>
                </a:ext>
              </a:extLst>
            </p:cNvPr>
            <p:cNvSpPr/>
            <p:nvPr/>
          </p:nvSpPr>
          <p:spPr>
            <a:xfrm>
              <a:off x="775210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4919"/>
                  </a:moveTo>
                  <a:lnTo>
                    <a:pt x="7087" y="265"/>
                  </a:lnTo>
                  <a:cubicBezTo>
                    <a:pt x="7608" y="-89"/>
                    <a:pt x="8427" y="-89"/>
                    <a:pt x="8949" y="265"/>
                  </a:cubicBezTo>
                  <a:lnTo>
                    <a:pt x="15652" y="4919"/>
                  </a:lnTo>
                  <a:cubicBezTo>
                    <a:pt x="16472" y="5475"/>
                    <a:pt x="15876" y="6437"/>
                    <a:pt x="14684" y="6437"/>
                  </a:cubicBezTo>
                  <a:lnTo>
                    <a:pt x="13790" y="6437"/>
                  </a:lnTo>
                  <a:lnTo>
                    <a:pt x="13790" y="12659"/>
                  </a:lnTo>
                  <a:cubicBezTo>
                    <a:pt x="13790" y="15694"/>
                    <a:pt x="15801" y="18526"/>
                    <a:pt x="19227" y="20449"/>
                  </a:cubicBezTo>
                  <a:lnTo>
                    <a:pt x="21164" y="21511"/>
                  </a:lnTo>
                  <a:lnTo>
                    <a:pt x="16919" y="21511"/>
                  </a:lnTo>
                  <a:cubicBezTo>
                    <a:pt x="8800" y="21511"/>
                    <a:pt x="2245" y="17059"/>
                    <a:pt x="2245" y="11546"/>
                  </a:cubicBezTo>
                  <a:lnTo>
                    <a:pt x="2245" y="6487"/>
                  </a:lnTo>
                  <a:lnTo>
                    <a:pt x="1203" y="6487"/>
                  </a:lnTo>
                  <a:cubicBezTo>
                    <a:pt x="160" y="6487"/>
                    <a:pt x="-436" y="5526"/>
                    <a:pt x="383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E85B577-1049-4AAE-9DE7-788901E1DFD9}"/>
                </a:ext>
              </a:extLst>
            </p:cNvPr>
            <p:cNvSpPr/>
            <p:nvPr/>
          </p:nvSpPr>
          <p:spPr>
            <a:xfrm>
              <a:off x="548946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0982D23-D89B-43D5-B699-23131B547E3D}"/>
                </a:ext>
              </a:extLst>
            </p:cNvPr>
            <p:cNvSpPr/>
            <p:nvPr/>
          </p:nvSpPr>
          <p:spPr>
            <a:xfrm>
              <a:off x="322682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8F71FA8-0932-4020-AE37-27F8ED0E7E09}"/>
              </a:ext>
            </a:extLst>
          </p:cNvPr>
          <p:cNvGrpSpPr/>
          <p:nvPr/>
        </p:nvGrpSpPr>
        <p:grpSpPr>
          <a:xfrm>
            <a:off x="8921977" y="5021039"/>
            <a:ext cx="2937088" cy="1290153"/>
            <a:chOff x="8921977" y="407338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E4EB27-1C16-4443-847E-04106DB6711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3A08413-7831-416D-9F3C-AC8D46320C4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8364C6B0-6AC2-4F95-B2BC-DC9555775CA2}"/>
              </a:ext>
            </a:extLst>
          </p:cNvPr>
          <p:cNvSpPr txBox="1"/>
          <p:nvPr/>
        </p:nvSpPr>
        <p:spPr>
          <a:xfrm>
            <a:off x="3902157" y="5021039"/>
            <a:ext cx="185295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41F1873-B501-4A35-BF17-E98AABB6E0DB}"/>
              </a:ext>
            </a:extLst>
          </p:cNvPr>
          <p:cNvSpPr txBox="1"/>
          <p:nvPr/>
        </p:nvSpPr>
        <p:spPr>
          <a:xfrm>
            <a:off x="6441656" y="5021039"/>
            <a:ext cx="185295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F9CAFF-37B5-4252-BD7D-2D1F48D9FCC2}"/>
              </a:ext>
            </a:extLst>
          </p:cNvPr>
          <p:cNvSpPr txBox="1"/>
          <p:nvPr/>
        </p:nvSpPr>
        <p:spPr>
          <a:xfrm>
            <a:off x="3226820" y="1262504"/>
            <a:ext cx="159918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714103A-DBED-44BE-9428-2C744243FEAC}"/>
              </a:ext>
            </a:extLst>
          </p:cNvPr>
          <p:cNvSpPr txBox="1"/>
          <p:nvPr/>
        </p:nvSpPr>
        <p:spPr>
          <a:xfrm>
            <a:off x="5485678" y="1262504"/>
            <a:ext cx="159918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85925D9-8568-46F7-A1A6-04D0C299FEBC}"/>
              </a:ext>
            </a:extLst>
          </p:cNvPr>
          <p:cNvSpPr txBox="1"/>
          <p:nvPr/>
        </p:nvSpPr>
        <p:spPr>
          <a:xfrm>
            <a:off x="7430519" y="1262504"/>
            <a:ext cx="159918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70E6F2D-D148-4083-A6DB-76A8D572F754}"/>
              </a:ext>
            </a:extLst>
          </p:cNvPr>
          <p:cNvGrpSpPr/>
          <p:nvPr/>
        </p:nvGrpSpPr>
        <p:grpSpPr>
          <a:xfrm>
            <a:off x="9808583" y="1242150"/>
            <a:ext cx="2050482" cy="1844151"/>
            <a:chOff x="8921977" y="1466725"/>
            <a:chExt cx="2937088" cy="1844151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ED23A86-2557-4DE6-9187-A71D3388078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0D52415-9DB4-438B-8375-41542A7BDA5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1ABB1F5-046A-4A04-A389-A64952CDA8C5}"/>
              </a:ext>
            </a:extLst>
          </p:cNvPr>
          <p:cNvGrpSpPr/>
          <p:nvPr/>
        </p:nvGrpSpPr>
        <p:grpSpPr>
          <a:xfrm>
            <a:off x="340731" y="1242150"/>
            <a:ext cx="2050482" cy="1844151"/>
            <a:chOff x="332936" y="2627766"/>
            <a:chExt cx="2937088" cy="184415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68113A3-06B6-4F2B-A82A-140BA43417D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16468A4-2399-4E59-9A86-A68EA4BFBE5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1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">
            <a:extLst>
              <a:ext uri="{FF2B5EF4-FFF2-40B4-BE49-F238E27FC236}">
                <a16:creationId xmlns:a16="http://schemas.microsoft.com/office/drawing/2014/main" id="{4F7829B6-195A-4C31-8484-E0DC2BC5B889}"/>
              </a:ext>
            </a:extLst>
          </p:cNvPr>
          <p:cNvSpPr/>
          <p:nvPr/>
        </p:nvSpPr>
        <p:spPr>
          <a:xfrm>
            <a:off x="2394336" y="3284472"/>
            <a:ext cx="7402679" cy="683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5" y="0"/>
                </a:moveTo>
                <a:lnTo>
                  <a:pt x="5232" y="0"/>
                </a:lnTo>
                <a:lnTo>
                  <a:pt x="4185" y="0"/>
                </a:lnTo>
                <a:lnTo>
                  <a:pt x="2205" y="0"/>
                </a:lnTo>
                <a:lnTo>
                  <a:pt x="0" y="21600"/>
                </a:lnTo>
                <a:lnTo>
                  <a:pt x="4185" y="21600"/>
                </a:lnTo>
                <a:lnTo>
                  <a:pt x="523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Divergent Alternating Flow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B67A128-20CB-4538-A21C-8BFAC0E71AAF}"/>
              </a:ext>
            </a:extLst>
          </p:cNvPr>
          <p:cNvSpPr/>
          <p:nvPr/>
        </p:nvSpPr>
        <p:spPr>
          <a:xfrm>
            <a:off x="6729240" y="3284473"/>
            <a:ext cx="1068530" cy="683061"/>
          </a:xfrm>
          <a:custGeom>
            <a:avLst/>
            <a:gdLst>
              <a:gd name="connsiteX0" fmla="*/ 0 w 1068530"/>
              <a:gd name="connsiteY0" fmla="*/ 0 h 683061"/>
              <a:gd name="connsiteX1" fmla="*/ 243315 w 1068530"/>
              <a:gd name="connsiteY1" fmla="*/ 0 h 683061"/>
              <a:gd name="connsiteX2" fmla="*/ 1067347 w 1068530"/>
              <a:gd name="connsiteY2" fmla="*/ 671287 h 683061"/>
              <a:gd name="connsiteX3" fmla="*/ 1068530 w 1068530"/>
              <a:gd name="connsiteY3" fmla="*/ 683061 h 683061"/>
              <a:gd name="connsiteX4" fmla="*/ 415484 w 1068530"/>
              <a:gd name="connsiteY4" fmla="*/ 683061 h 683061"/>
              <a:gd name="connsiteX5" fmla="*/ 401585 w 1068530"/>
              <a:gd name="connsiteY5" fmla="*/ 559113 h 683061"/>
              <a:gd name="connsiteX6" fmla="*/ 111025 w 1068530"/>
              <a:gd name="connsiteY6" fmla="*/ 89629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530" h="683061">
                <a:moveTo>
                  <a:pt x="0" y="0"/>
                </a:moveTo>
                <a:lnTo>
                  <a:pt x="243315" y="0"/>
                </a:lnTo>
                <a:cubicBezTo>
                  <a:pt x="650510" y="0"/>
                  <a:pt x="989070" y="287670"/>
                  <a:pt x="1067347" y="671287"/>
                </a:cubicBezTo>
                <a:lnTo>
                  <a:pt x="1068530" y="683061"/>
                </a:lnTo>
                <a:lnTo>
                  <a:pt x="415484" y="683061"/>
                </a:lnTo>
                <a:lnTo>
                  <a:pt x="401585" y="559113"/>
                </a:lnTo>
                <a:cubicBezTo>
                  <a:pt x="359961" y="376223"/>
                  <a:pt x="258304" y="211350"/>
                  <a:pt x="111025" y="89629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2A6394C-1877-4D24-B25A-51E098CA637E}"/>
              </a:ext>
            </a:extLst>
          </p:cNvPr>
          <p:cNvSpPr/>
          <p:nvPr/>
        </p:nvSpPr>
        <p:spPr>
          <a:xfrm>
            <a:off x="2391213" y="3284474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B607C9D-2AC9-4D41-8F0D-C529C89A7F65}"/>
              </a:ext>
            </a:extLst>
          </p:cNvPr>
          <p:cNvSpPr/>
          <p:nvPr/>
        </p:nvSpPr>
        <p:spPr>
          <a:xfrm rot="10800000">
            <a:off x="3492470" y="3284472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7E72E44-9797-4FDF-99DA-1DD1575E8700}"/>
              </a:ext>
            </a:extLst>
          </p:cNvPr>
          <p:cNvSpPr/>
          <p:nvPr/>
        </p:nvSpPr>
        <p:spPr>
          <a:xfrm>
            <a:off x="4653853" y="3284474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47734A3-E8C8-4006-830E-432F279DFE09}"/>
              </a:ext>
            </a:extLst>
          </p:cNvPr>
          <p:cNvSpPr/>
          <p:nvPr/>
        </p:nvSpPr>
        <p:spPr>
          <a:xfrm rot="10800000" flipH="1">
            <a:off x="8050779" y="3284469"/>
            <a:ext cx="914400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0C5833-DAFF-463A-B5B6-0EBE30A6A1B1}"/>
              </a:ext>
            </a:extLst>
          </p:cNvPr>
          <p:cNvGrpSpPr/>
          <p:nvPr/>
        </p:nvGrpSpPr>
        <p:grpSpPr>
          <a:xfrm>
            <a:off x="2095500" y="3284472"/>
            <a:ext cx="8001000" cy="1815450"/>
            <a:chOff x="2095500" y="3284472"/>
            <a:chExt cx="8001000" cy="1815450"/>
          </a:xfrm>
          <a:gradFill flip="none" rotWithShape="1">
            <a:gsLst>
              <a:gs pos="0">
                <a:schemeClr val="accent2"/>
              </a:gs>
              <a:gs pos="100000">
                <a:schemeClr val="accent5"/>
              </a:gs>
            </a:gsLst>
            <a:lin ang="0" scaled="1"/>
            <a:tileRect/>
          </a:gradFill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B65ED7C-6385-4969-A2AE-8172BB6017D1}"/>
                </a:ext>
              </a:extLst>
            </p:cNvPr>
            <p:cNvSpPr/>
            <p:nvPr/>
          </p:nvSpPr>
          <p:spPr>
            <a:xfrm>
              <a:off x="8883421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CB6D12D-1223-489F-992C-F1EB112681C9}"/>
                </a:ext>
              </a:extLst>
            </p:cNvPr>
            <p:cNvSpPr/>
            <p:nvPr/>
          </p:nvSpPr>
          <p:spPr>
            <a:xfrm>
              <a:off x="209550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A16205D0-BAB9-4D12-8E5E-54347F76F8C8}"/>
                </a:ext>
              </a:extLst>
            </p:cNvPr>
            <p:cNvSpPr/>
            <p:nvPr/>
          </p:nvSpPr>
          <p:spPr>
            <a:xfrm>
              <a:off x="662078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353575-881E-4BCD-8D2F-F8F1B78904D6}"/>
                </a:ext>
              </a:extLst>
            </p:cNvPr>
            <p:cNvSpPr/>
            <p:nvPr/>
          </p:nvSpPr>
          <p:spPr>
            <a:xfrm>
              <a:off x="435814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5F2BEF8-51B3-4FAA-8CFC-CD6D941D2B64}"/>
              </a:ext>
            </a:extLst>
          </p:cNvPr>
          <p:cNvGrpSpPr/>
          <p:nvPr/>
        </p:nvGrpSpPr>
        <p:grpSpPr>
          <a:xfrm>
            <a:off x="332936" y="5021039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A9F06E7-DE59-480A-A68D-B7E22AE8F53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57C36F3-43A6-4480-82F9-EB0F99494DC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C778A10-FF42-49F4-A911-925F1DC12188}"/>
              </a:ext>
            </a:extLst>
          </p:cNvPr>
          <p:cNvSpPr/>
          <p:nvPr/>
        </p:nvSpPr>
        <p:spPr>
          <a:xfrm rot="10800000">
            <a:off x="5755110" y="3284472"/>
            <a:ext cx="917365" cy="683061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DF5965-31F3-4BC9-B66C-03AD1DB3CF4F}"/>
              </a:ext>
            </a:extLst>
          </p:cNvPr>
          <p:cNvGrpSpPr/>
          <p:nvPr/>
        </p:nvGrpSpPr>
        <p:grpSpPr>
          <a:xfrm>
            <a:off x="3226820" y="2152083"/>
            <a:ext cx="5738359" cy="1815450"/>
            <a:chOff x="3226820" y="2152083"/>
            <a:chExt cx="5738359" cy="1815450"/>
          </a:xfrm>
          <a:gradFill>
            <a:gsLst>
              <a:gs pos="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0" scaled="1"/>
          </a:gradFill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9E73C181-D9C4-4087-94A1-B7C5CF836261}"/>
                </a:ext>
              </a:extLst>
            </p:cNvPr>
            <p:cNvSpPr/>
            <p:nvPr/>
          </p:nvSpPr>
          <p:spPr>
            <a:xfrm>
              <a:off x="775210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4919"/>
                  </a:moveTo>
                  <a:lnTo>
                    <a:pt x="7087" y="265"/>
                  </a:lnTo>
                  <a:cubicBezTo>
                    <a:pt x="7608" y="-89"/>
                    <a:pt x="8427" y="-89"/>
                    <a:pt x="8949" y="265"/>
                  </a:cubicBezTo>
                  <a:lnTo>
                    <a:pt x="15652" y="4919"/>
                  </a:lnTo>
                  <a:cubicBezTo>
                    <a:pt x="16472" y="5475"/>
                    <a:pt x="15876" y="6437"/>
                    <a:pt x="14684" y="6437"/>
                  </a:cubicBezTo>
                  <a:lnTo>
                    <a:pt x="13790" y="6437"/>
                  </a:lnTo>
                  <a:lnTo>
                    <a:pt x="13790" y="12659"/>
                  </a:lnTo>
                  <a:cubicBezTo>
                    <a:pt x="13790" y="15694"/>
                    <a:pt x="15801" y="18526"/>
                    <a:pt x="19227" y="20449"/>
                  </a:cubicBezTo>
                  <a:lnTo>
                    <a:pt x="21164" y="21511"/>
                  </a:lnTo>
                  <a:lnTo>
                    <a:pt x="16919" y="21511"/>
                  </a:lnTo>
                  <a:cubicBezTo>
                    <a:pt x="8800" y="21511"/>
                    <a:pt x="2245" y="17059"/>
                    <a:pt x="2245" y="11546"/>
                  </a:cubicBezTo>
                  <a:lnTo>
                    <a:pt x="2245" y="6487"/>
                  </a:lnTo>
                  <a:lnTo>
                    <a:pt x="1203" y="6487"/>
                  </a:lnTo>
                  <a:cubicBezTo>
                    <a:pt x="160" y="6487"/>
                    <a:pt x="-436" y="5526"/>
                    <a:pt x="383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E85B577-1049-4AAE-9DE7-788901E1DFD9}"/>
                </a:ext>
              </a:extLst>
            </p:cNvPr>
            <p:cNvSpPr/>
            <p:nvPr/>
          </p:nvSpPr>
          <p:spPr>
            <a:xfrm>
              <a:off x="548946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0982D23-D89B-43D5-B699-23131B547E3D}"/>
                </a:ext>
              </a:extLst>
            </p:cNvPr>
            <p:cNvSpPr/>
            <p:nvPr/>
          </p:nvSpPr>
          <p:spPr>
            <a:xfrm>
              <a:off x="322682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8F71FA8-0932-4020-AE37-27F8ED0E7E09}"/>
              </a:ext>
            </a:extLst>
          </p:cNvPr>
          <p:cNvGrpSpPr/>
          <p:nvPr/>
        </p:nvGrpSpPr>
        <p:grpSpPr>
          <a:xfrm>
            <a:off x="8921977" y="5021039"/>
            <a:ext cx="2937088" cy="1290153"/>
            <a:chOff x="8921977" y="407338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E4EB27-1C16-4443-847E-04106DB6711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3A08413-7831-416D-9F3C-AC8D46320C4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8364C6B0-6AC2-4F95-B2BC-DC9555775CA2}"/>
              </a:ext>
            </a:extLst>
          </p:cNvPr>
          <p:cNvSpPr txBox="1"/>
          <p:nvPr/>
        </p:nvSpPr>
        <p:spPr>
          <a:xfrm>
            <a:off x="3902157" y="5021039"/>
            <a:ext cx="185295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41F1873-B501-4A35-BF17-E98AABB6E0DB}"/>
              </a:ext>
            </a:extLst>
          </p:cNvPr>
          <p:cNvSpPr txBox="1"/>
          <p:nvPr/>
        </p:nvSpPr>
        <p:spPr>
          <a:xfrm>
            <a:off x="6441656" y="5021039"/>
            <a:ext cx="185295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F9CAFF-37B5-4252-BD7D-2D1F48D9FCC2}"/>
              </a:ext>
            </a:extLst>
          </p:cNvPr>
          <p:cNvSpPr txBox="1"/>
          <p:nvPr/>
        </p:nvSpPr>
        <p:spPr>
          <a:xfrm>
            <a:off x="3226820" y="1262504"/>
            <a:ext cx="159918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714103A-DBED-44BE-9428-2C744243FEAC}"/>
              </a:ext>
            </a:extLst>
          </p:cNvPr>
          <p:cNvSpPr txBox="1"/>
          <p:nvPr/>
        </p:nvSpPr>
        <p:spPr>
          <a:xfrm>
            <a:off x="5485678" y="1262504"/>
            <a:ext cx="159918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85925D9-8568-46F7-A1A6-04D0C299FEBC}"/>
              </a:ext>
            </a:extLst>
          </p:cNvPr>
          <p:cNvSpPr txBox="1"/>
          <p:nvPr/>
        </p:nvSpPr>
        <p:spPr>
          <a:xfrm>
            <a:off x="7430519" y="1262504"/>
            <a:ext cx="159918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70E6F2D-D148-4083-A6DB-76A8D572F754}"/>
              </a:ext>
            </a:extLst>
          </p:cNvPr>
          <p:cNvGrpSpPr/>
          <p:nvPr/>
        </p:nvGrpSpPr>
        <p:grpSpPr>
          <a:xfrm>
            <a:off x="9808583" y="1242150"/>
            <a:ext cx="2050482" cy="1844151"/>
            <a:chOff x="8921977" y="1466725"/>
            <a:chExt cx="2937088" cy="1844151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ED23A86-2557-4DE6-9187-A71D3388078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0D52415-9DB4-438B-8375-41542A7BDA5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1ABB1F5-046A-4A04-A389-A64952CDA8C5}"/>
              </a:ext>
            </a:extLst>
          </p:cNvPr>
          <p:cNvGrpSpPr/>
          <p:nvPr/>
        </p:nvGrpSpPr>
        <p:grpSpPr>
          <a:xfrm>
            <a:off x="340731" y="1242150"/>
            <a:ext cx="2050482" cy="1844151"/>
            <a:chOff x="332936" y="2627766"/>
            <a:chExt cx="2937088" cy="184415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68113A3-06B6-4F2B-A82A-140BA43417D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16468A4-2399-4E59-9A86-A68EA4BFBE5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030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389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Divergent Alternating Flow – Slide Template</vt:lpstr>
      <vt:lpstr>Divergent Alternating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Divergent Alternating Flow</dc:title>
  <dc:creator>PresentationGO.com</dc:creator>
  <dc:description>© Copyright PresentationGO.com</dc:description>
  <dcterms:created xsi:type="dcterms:W3CDTF">2014-11-26T05:14:11Z</dcterms:created>
  <dcterms:modified xsi:type="dcterms:W3CDTF">2020-02-06T16:19:51Z</dcterms:modified>
  <cp:category>Charts &amp; Diagrams</cp:category>
</cp:coreProperties>
</file>