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Divergent Circles Diagram – Slide Template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2AE69B-C244-424E-A381-D0E49131DCF7}"/>
              </a:ext>
            </a:extLst>
          </p:cNvPr>
          <p:cNvSpPr/>
          <p:nvPr/>
        </p:nvSpPr>
        <p:spPr>
          <a:xfrm>
            <a:off x="5678054" y="1081258"/>
            <a:ext cx="1748364" cy="1748366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E514193-7521-4FF5-8B7C-C7B6CE4EA3DE}"/>
              </a:ext>
            </a:extLst>
          </p:cNvPr>
          <p:cNvSpPr/>
          <p:nvPr/>
        </p:nvSpPr>
        <p:spPr>
          <a:xfrm>
            <a:off x="5889267" y="2828886"/>
            <a:ext cx="3492672" cy="1791061"/>
          </a:xfrm>
          <a:custGeom>
            <a:avLst/>
            <a:gdLst>
              <a:gd name="connsiteX0" fmla="*/ 1568352 w 3492672"/>
              <a:gd name="connsiteY0" fmla="*/ 825 h 1791061"/>
              <a:gd name="connsiteX1" fmla="*/ 1779418 w 3492672"/>
              <a:gd name="connsiteY1" fmla="*/ 91900 h 1791061"/>
              <a:gd name="connsiteX2" fmla="*/ 2159940 w 3492672"/>
              <a:gd name="connsiteY2" fmla="*/ 443677 h 1791061"/>
              <a:gd name="connsiteX3" fmla="*/ 2701009 w 3492672"/>
              <a:gd name="connsiteY3" fmla="*/ 573937 h 1791061"/>
              <a:gd name="connsiteX4" fmla="*/ 3293169 w 3492672"/>
              <a:gd name="connsiteY4" fmla="*/ 714963 h 1791061"/>
              <a:gd name="connsiteX5" fmla="*/ 3303899 w 3492672"/>
              <a:gd name="connsiteY5" fmla="*/ 1617166 h 1791061"/>
              <a:gd name="connsiteX6" fmla="*/ 2480113 w 3492672"/>
              <a:gd name="connsiteY6" fmla="*/ 1653767 h 1791061"/>
              <a:gd name="connsiteX7" fmla="*/ 2262912 w 3492672"/>
              <a:gd name="connsiteY7" fmla="*/ 1047602 h 1791061"/>
              <a:gd name="connsiteX8" fmla="*/ 2096902 w 3492672"/>
              <a:gd name="connsiteY8" fmla="*/ 504563 h 1791061"/>
              <a:gd name="connsiteX9" fmla="*/ 1936658 w 3492672"/>
              <a:gd name="connsiteY9" fmla="*/ 356295 h 1791061"/>
              <a:gd name="connsiteX10" fmla="*/ 1499784 w 3492672"/>
              <a:gd name="connsiteY10" fmla="*/ 329262 h 1791061"/>
              <a:gd name="connsiteX11" fmla="*/ 60487 w 3492672"/>
              <a:gd name="connsiteY11" fmla="*/ 320522 h 1791061"/>
              <a:gd name="connsiteX12" fmla="*/ 39514 w 3492672"/>
              <a:gd name="connsiteY12" fmla="*/ 100891 h 1791061"/>
              <a:gd name="connsiteX13" fmla="*/ 233823 w 3492672"/>
              <a:gd name="connsiteY13" fmla="*/ 81313 h 1791061"/>
              <a:gd name="connsiteX14" fmla="*/ 1346827 w 3492672"/>
              <a:gd name="connsiteY14" fmla="*/ 62160 h 1791061"/>
              <a:gd name="connsiteX15" fmla="*/ 1568352 w 3492672"/>
              <a:gd name="connsiteY15" fmla="*/ 825 h 17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72" h="1791061">
                <a:moveTo>
                  <a:pt x="1568352" y="825"/>
                </a:moveTo>
                <a:cubicBezTo>
                  <a:pt x="1644915" y="6113"/>
                  <a:pt x="1719735" y="36804"/>
                  <a:pt x="1779418" y="91900"/>
                </a:cubicBezTo>
                <a:lnTo>
                  <a:pt x="2159940" y="443677"/>
                </a:lnTo>
                <a:cubicBezTo>
                  <a:pt x="2305410" y="578281"/>
                  <a:pt x="2510224" y="627695"/>
                  <a:pt x="2701009" y="573937"/>
                </a:cubicBezTo>
                <a:cubicBezTo>
                  <a:pt x="2902391" y="516501"/>
                  <a:pt x="3128012" y="562378"/>
                  <a:pt x="3293169" y="714963"/>
                </a:cubicBezTo>
                <a:cubicBezTo>
                  <a:pt x="3553207" y="955291"/>
                  <a:pt x="3561391" y="1366677"/>
                  <a:pt x="3303899" y="1617166"/>
                </a:cubicBezTo>
                <a:cubicBezTo>
                  <a:pt x="3080774" y="1834113"/>
                  <a:pt x="2721468" y="1850070"/>
                  <a:pt x="2480113" y="1653767"/>
                </a:cubicBezTo>
                <a:cubicBezTo>
                  <a:pt x="2292369" y="1501000"/>
                  <a:pt x="2218368" y="1265128"/>
                  <a:pt x="2262912" y="1047602"/>
                </a:cubicBezTo>
                <a:cubicBezTo>
                  <a:pt x="2303654" y="848597"/>
                  <a:pt x="2246166" y="642227"/>
                  <a:pt x="2096902" y="504563"/>
                </a:cubicBezTo>
                <a:lnTo>
                  <a:pt x="1936658" y="356295"/>
                </a:lnTo>
                <a:cubicBezTo>
                  <a:pt x="1815791" y="244588"/>
                  <a:pt x="1634936" y="236106"/>
                  <a:pt x="1499784" y="329262"/>
                </a:cubicBezTo>
                <a:cubicBezTo>
                  <a:pt x="1070146" y="624799"/>
                  <a:pt x="492146" y="625990"/>
                  <a:pt x="60487" y="320522"/>
                </a:cubicBezTo>
                <a:cubicBezTo>
                  <a:pt x="-11281" y="269384"/>
                  <a:pt x="-20341" y="165480"/>
                  <a:pt x="39514" y="100891"/>
                </a:cubicBezTo>
                <a:cubicBezTo>
                  <a:pt x="89807" y="46177"/>
                  <a:pt x="173019" y="38386"/>
                  <a:pt x="233823" y="81313"/>
                </a:cubicBezTo>
                <a:cubicBezTo>
                  <a:pt x="556890" y="309786"/>
                  <a:pt x="984528" y="315199"/>
                  <a:pt x="1346827" y="62160"/>
                </a:cubicBezTo>
                <a:cubicBezTo>
                  <a:pt x="1413482" y="15649"/>
                  <a:pt x="1491789" y="-4464"/>
                  <a:pt x="1568352" y="82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52FFD0-4556-403B-9285-C5948B2869F9}"/>
              </a:ext>
            </a:extLst>
          </p:cNvPr>
          <p:cNvSpPr/>
          <p:nvPr/>
        </p:nvSpPr>
        <p:spPr>
          <a:xfrm>
            <a:off x="5454588" y="2713108"/>
            <a:ext cx="2758561" cy="2866755"/>
          </a:xfrm>
          <a:custGeom>
            <a:avLst/>
            <a:gdLst>
              <a:gd name="connsiteX0" fmla="*/ 150295 w 2758561"/>
              <a:gd name="connsiteY0" fmla="*/ 20 h 2866755"/>
              <a:gd name="connsiteX1" fmla="*/ 279450 w 2758561"/>
              <a:gd name="connsiteY1" fmla="*/ 79840 h 2866755"/>
              <a:gd name="connsiteX2" fmla="*/ 1280419 w 2758561"/>
              <a:gd name="connsiteY2" fmla="*/ 567425 h 2866755"/>
              <a:gd name="connsiteX3" fmla="*/ 1652413 w 2758561"/>
              <a:gd name="connsiteY3" fmla="*/ 789975 h 2866755"/>
              <a:gd name="connsiteX4" fmla="*/ 1832287 w 2758561"/>
              <a:gd name="connsiteY4" fmla="*/ 1275683 h 2866755"/>
              <a:gd name="connsiteX5" fmla="*/ 2255685 w 2758561"/>
              <a:gd name="connsiteY5" fmla="*/ 1636321 h 2866755"/>
              <a:gd name="connsiteX6" fmla="*/ 2719753 w 2758561"/>
              <a:gd name="connsiteY6" fmla="*/ 2030247 h 2866755"/>
              <a:gd name="connsiteX7" fmla="*/ 2320472 w 2758561"/>
              <a:gd name="connsiteY7" fmla="*/ 2839431 h 2866755"/>
              <a:gd name="connsiteX8" fmla="*/ 1569325 w 2758561"/>
              <a:gd name="connsiteY8" fmla="*/ 2498659 h 2866755"/>
              <a:gd name="connsiteX9" fmla="*/ 1650496 w 2758561"/>
              <a:gd name="connsiteY9" fmla="*/ 1859895 h 2866755"/>
              <a:gd name="connsiteX10" fmla="*/ 1748329 w 2758561"/>
              <a:gd name="connsiteY10" fmla="*/ 1300573 h 2866755"/>
              <a:gd name="connsiteX11" fmla="*/ 1672520 w 2758561"/>
              <a:gd name="connsiteY11" fmla="*/ 1096125 h 2866755"/>
              <a:gd name="connsiteX12" fmla="*/ 1295422 w 2758561"/>
              <a:gd name="connsiteY12" fmla="*/ 874145 h 2866755"/>
              <a:gd name="connsiteX13" fmla="*/ 16521 w 2758561"/>
              <a:gd name="connsiteY13" fmla="*/ 214098 h 2866755"/>
              <a:gd name="connsiteX14" fmla="*/ 97200 w 2758561"/>
              <a:gd name="connsiteY14" fmla="*/ 9035 h 2866755"/>
              <a:gd name="connsiteX15" fmla="*/ 150295 w 2758561"/>
              <a:gd name="connsiteY15" fmla="*/ 20 h 286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8561" h="2866755">
                <a:moveTo>
                  <a:pt x="150295" y="20"/>
                </a:moveTo>
                <a:cubicBezTo>
                  <a:pt x="203214" y="877"/>
                  <a:pt x="253267" y="30386"/>
                  <a:pt x="279450" y="79840"/>
                </a:cubicBezTo>
                <a:cubicBezTo>
                  <a:pt x="464159" y="429779"/>
                  <a:pt x="842794" y="628855"/>
                  <a:pt x="1280419" y="567425"/>
                </a:cubicBezTo>
                <a:cubicBezTo>
                  <a:pt x="1441141" y="544937"/>
                  <a:pt x="1595923" y="637618"/>
                  <a:pt x="1652413" y="789975"/>
                </a:cubicBezTo>
                <a:lnTo>
                  <a:pt x="1832287" y="1275683"/>
                </a:lnTo>
                <a:cubicBezTo>
                  <a:pt x="1900794" y="1461510"/>
                  <a:pt x="2060980" y="1598684"/>
                  <a:pt x="2255685" y="1636321"/>
                </a:cubicBezTo>
                <a:cubicBezTo>
                  <a:pt x="2461319" y="1676294"/>
                  <a:pt x="2641935" y="1819479"/>
                  <a:pt x="2719753" y="2030247"/>
                </a:cubicBezTo>
                <a:cubicBezTo>
                  <a:pt x="2842779" y="2362259"/>
                  <a:pt x="2663507" y="2732999"/>
                  <a:pt x="2320472" y="2839431"/>
                </a:cubicBezTo>
                <a:cubicBezTo>
                  <a:pt x="2022965" y="2931749"/>
                  <a:pt x="1695715" y="2783190"/>
                  <a:pt x="1569325" y="2498659"/>
                </a:cubicBezTo>
                <a:cubicBezTo>
                  <a:pt x="1470999" y="2277274"/>
                  <a:pt x="1512460" y="2033748"/>
                  <a:pt x="1650496" y="1859895"/>
                </a:cubicBezTo>
                <a:cubicBezTo>
                  <a:pt x="1776788" y="1700674"/>
                  <a:pt x="1818838" y="1491127"/>
                  <a:pt x="1748329" y="1300573"/>
                </a:cubicBezTo>
                <a:lnTo>
                  <a:pt x="1672520" y="1096125"/>
                </a:lnTo>
                <a:cubicBezTo>
                  <a:pt x="1615552" y="941982"/>
                  <a:pt x="1458090" y="852253"/>
                  <a:pt x="1295422" y="874145"/>
                </a:cubicBezTo>
                <a:cubicBezTo>
                  <a:pt x="778345" y="943146"/>
                  <a:pt x="263041" y="682108"/>
                  <a:pt x="16521" y="214098"/>
                </a:cubicBezTo>
                <a:cubicBezTo>
                  <a:pt x="-24664" y="136123"/>
                  <a:pt x="14463" y="39659"/>
                  <a:pt x="97200" y="9035"/>
                </a:cubicBezTo>
                <a:cubicBezTo>
                  <a:pt x="114698" y="2631"/>
                  <a:pt x="132656" y="-266"/>
                  <a:pt x="150295" y="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9B94BA0-E6D8-4B69-B3B4-C52B6D66DCA9}"/>
              </a:ext>
            </a:extLst>
          </p:cNvPr>
          <p:cNvSpPr/>
          <p:nvPr/>
        </p:nvSpPr>
        <p:spPr>
          <a:xfrm>
            <a:off x="5122901" y="2366816"/>
            <a:ext cx="1569671" cy="3546508"/>
          </a:xfrm>
          <a:custGeom>
            <a:avLst/>
            <a:gdLst>
              <a:gd name="connsiteX0" fmla="*/ 166015 w 1569671"/>
              <a:gd name="connsiteY0" fmla="*/ 1164 h 3546508"/>
              <a:gd name="connsiteX1" fmla="*/ 295156 w 1569671"/>
              <a:gd name="connsiteY1" fmla="*/ 147842 h 3546508"/>
              <a:gd name="connsiteX2" fmla="*/ 959913 w 1569671"/>
              <a:gd name="connsiteY2" fmla="*/ 1040767 h 3546508"/>
              <a:gd name="connsiteX3" fmla="*/ 1187875 w 1569671"/>
              <a:gd name="connsiteY3" fmla="*/ 1409369 h 3546508"/>
              <a:gd name="connsiteX4" fmla="*/ 1124156 w 1569671"/>
              <a:gd name="connsiteY4" fmla="*/ 1923430 h 3546508"/>
              <a:gd name="connsiteX5" fmla="*/ 1334048 w 1569671"/>
              <a:gd name="connsiteY5" fmla="*/ 2438534 h 3546508"/>
              <a:gd name="connsiteX6" fmla="*/ 1564866 w 1569671"/>
              <a:gd name="connsiteY6" fmla="*/ 3001765 h 3546508"/>
              <a:gd name="connsiteX7" fmla="*/ 838162 w 1569671"/>
              <a:gd name="connsiteY7" fmla="*/ 3536615 h 3546508"/>
              <a:gd name="connsiteX8" fmla="*/ 327781 w 1569671"/>
              <a:gd name="connsiteY8" fmla="*/ 2888721 h 3546508"/>
              <a:gd name="connsiteX9" fmla="*/ 693770 w 1569671"/>
              <a:gd name="connsiteY9" fmla="*/ 2358618 h 3546508"/>
              <a:gd name="connsiteX10" fmla="*/ 1037967 w 1569671"/>
              <a:gd name="connsiteY10" fmla="*/ 1907084 h 3546508"/>
              <a:gd name="connsiteX11" fmla="*/ 1064835 w 1569671"/>
              <a:gd name="connsiteY11" fmla="*/ 1690741 h 3546508"/>
              <a:gd name="connsiteX12" fmla="*/ 832173 w 1569671"/>
              <a:gd name="connsiteY12" fmla="*/ 1320322 h 3546508"/>
              <a:gd name="connsiteX13" fmla="*/ 4 w 1569671"/>
              <a:gd name="connsiteY13" fmla="*/ 146238 h 3546508"/>
              <a:gd name="connsiteX14" fmla="*/ 166015 w 1569671"/>
              <a:gd name="connsiteY14" fmla="*/ 1164 h 35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9671" h="3546508">
                <a:moveTo>
                  <a:pt x="166015" y="1164"/>
                </a:moveTo>
                <a:cubicBezTo>
                  <a:pt x="239985" y="10472"/>
                  <a:pt x="294698" y="73426"/>
                  <a:pt x="295156" y="147842"/>
                </a:cubicBezTo>
                <a:cubicBezTo>
                  <a:pt x="297969" y="543484"/>
                  <a:pt x="542911" y="894149"/>
                  <a:pt x="959913" y="1040767"/>
                </a:cubicBezTo>
                <a:cubicBezTo>
                  <a:pt x="1113059" y="1094534"/>
                  <a:pt x="1207715" y="1248100"/>
                  <a:pt x="1187875" y="1409369"/>
                </a:cubicBezTo>
                <a:lnTo>
                  <a:pt x="1124156" y="1923430"/>
                </a:lnTo>
                <a:cubicBezTo>
                  <a:pt x="1099924" y="2119889"/>
                  <a:pt x="1179103" y="2315415"/>
                  <a:pt x="1334048" y="2438534"/>
                </a:cubicBezTo>
                <a:cubicBezTo>
                  <a:pt x="1498101" y="2568622"/>
                  <a:pt x="1592623" y="2778671"/>
                  <a:pt x="1564866" y="3001765"/>
                </a:cubicBezTo>
                <a:cubicBezTo>
                  <a:pt x="1521406" y="3353178"/>
                  <a:pt x="1191805" y="3599799"/>
                  <a:pt x="838162" y="3536615"/>
                </a:cubicBezTo>
                <a:cubicBezTo>
                  <a:pt x="531444" y="3482024"/>
                  <a:pt x="308977" y="3199514"/>
                  <a:pt x="327781" y="2888721"/>
                </a:cubicBezTo>
                <a:cubicBezTo>
                  <a:pt x="342483" y="2646872"/>
                  <a:pt x="491099" y="2449650"/>
                  <a:pt x="693770" y="2358618"/>
                </a:cubicBezTo>
                <a:cubicBezTo>
                  <a:pt x="879064" y="2275679"/>
                  <a:pt x="1012914" y="2108828"/>
                  <a:pt x="1037967" y="1907084"/>
                </a:cubicBezTo>
                <a:lnTo>
                  <a:pt x="1064835" y="1690741"/>
                </a:lnTo>
                <a:cubicBezTo>
                  <a:pt x="1085049" y="1527924"/>
                  <a:pt x="987012" y="1375987"/>
                  <a:pt x="832173" y="1320322"/>
                </a:cubicBezTo>
                <a:cubicBezTo>
                  <a:pt x="341584" y="1144211"/>
                  <a:pt x="3729" y="674973"/>
                  <a:pt x="4" y="146238"/>
                </a:cubicBezTo>
                <a:cubicBezTo>
                  <a:pt x="-637" y="58121"/>
                  <a:pt x="78637" y="-9798"/>
                  <a:pt x="166015" y="11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084D0A-A82E-4424-90B9-BE5FB47C76E2}"/>
              </a:ext>
            </a:extLst>
          </p:cNvPr>
          <p:cNvSpPr/>
          <p:nvPr/>
        </p:nvSpPr>
        <p:spPr>
          <a:xfrm>
            <a:off x="3997207" y="1954729"/>
            <a:ext cx="1560138" cy="3616104"/>
          </a:xfrm>
          <a:custGeom>
            <a:avLst/>
            <a:gdLst>
              <a:gd name="connsiteX0" fmla="*/ 1146698 w 1560138"/>
              <a:gd name="connsiteY0" fmla="*/ 1706 h 3616104"/>
              <a:gd name="connsiteX1" fmla="*/ 1205648 w 1560138"/>
              <a:gd name="connsiteY1" fmla="*/ 24305 h 3616104"/>
              <a:gd name="connsiteX2" fmla="*/ 1257311 w 1560138"/>
              <a:gd name="connsiteY2" fmla="*/ 212687 h 3616104"/>
              <a:gd name="connsiteX3" fmla="*/ 1461139 w 1560138"/>
              <a:gd name="connsiteY3" fmla="*/ 1307132 h 3616104"/>
              <a:gd name="connsiteX4" fmla="*/ 1503695 w 1560138"/>
              <a:gd name="connsiteY4" fmla="*/ 1738420 h 3616104"/>
              <a:gd name="connsiteX5" fmla="*/ 1219964 w 1560138"/>
              <a:gd name="connsiteY5" fmla="*/ 2171804 h 3616104"/>
              <a:gd name="connsiteX6" fmla="*/ 1181264 w 1560138"/>
              <a:gd name="connsiteY6" fmla="*/ 2727732 h 3616104"/>
              <a:gd name="connsiteX7" fmla="*/ 1140579 w 1560138"/>
              <a:gd name="connsiteY7" fmla="*/ 3334955 h 3616104"/>
              <a:gd name="connsiteX8" fmla="*/ 252361 w 1560138"/>
              <a:gd name="connsiteY8" fmla="*/ 3495302 h 3616104"/>
              <a:gd name="connsiteX9" fmla="*/ 79490 w 1560138"/>
              <a:gd name="connsiteY9" fmla="*/ 2688803 h 3616104"/>
              <a:gd name="connsiteX10" fmla="*/ 641489 w 1560138"/>
              <a:gd name="connsiteY10" fmla="*/ 2373898 h 3616104"/>
              <a:gd name="connsiteX11" fmla="*/ 1149427 w 1560138"/>
              <a:gd name="connsiteY11" fmla="*/ 2119734 h 3616104"/>
              <a:gd name="connsiteX12" fmla="*/ 1268678 w 1560138"/>
              <a:gd name="connsiteY12" fmla="*/ 1937156 h 3616104"/>
              <a:gd name="connsiteX13" fmla="*/ 1222830 w 1560138"/>
              <a:gd name="connsiteY13" fmla="*/ 1502074 h 3616104"/>
              <a:gd name="connsiteX14" fmla="*/ 992807 w 1560138"/>
              <a:gd name="connsiteY14" fmla="*/ 81336 h 3616104"/>
              <a:gd name="connsiteX15" fmla="*/ 1146698 w 1560138"/>
              <a:gd name="connsiteY15" fmla="*/ 1706 h 361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0138" h="3616104">
                <a:moveTo>
                  <a:pt x="1146698" y="1706"/>
                </a:moveTo>
                <a:cubicBezTo>
                  <a:pt x="1167115" y="4822"/>
                  <a:pt x="1187232" y="12248"/>
                  <a:pt x="1205648" y="24305"/>
                </a:cubicBezTo>
                <a:cubicBezTo>
                  <a:pt x="1268188" y="64992"/>
                  <a:pt x="1289772" y="145543"/>
                  <a:pt x="1257311" y="212687"/>
                </a:cubicBezTo>
                <a:cubicBezTo>
                  <a:pt x="1086075" y="569339"/>
                  <a:pt x="1151499" y="991827"/>
                  <a:pt x="1461139" y="1307132"/>
                </a:cubicBezTo>
                <a:cubicBezTo>
                  <a:pt x="1575014" y="1422735"/>
                  <a:pt x="1592625" y="1602541"/>
                  <a:pt x="1503695" y="1738420"/>
                </a:cubicBezTo>
                <a:lnTo>
                  <a:pt x="1219964" y="2171804"/>
                </a:lnTo>
                <a:cubicBezTo>
                  <a:pt x="1111421" y="2337487"/>
                  <a:pt x="1096750" y="2547818"/>
                  <a:pt x="1181264" y="2727732"/>
                </a:cubicBezTo>
                <a:cubicBezTo>
                  <a:pt x="1271310" y="2916850"/>
                  <a:pt x="1263687" y="3146835"/>
                  <a:pt x="1140579" y="3334955"/>
                </a:cubicBezTo>
                <a:cubicBezTo>
                  <a:pt x="946349" y="3631640"/>
                  <a:pt x="541971" y="3707429"/>
                  <a:pt x="252361" y="3495302"/>
                </a:cubicBezTo>
                <a:cubicBezTo>
                  <a:pt x="1200" y="3311113"/>
                  <a:pt x="-74244" y="2959775"/>
                  <a:pt x="79490" y="2688803"/>
                </a:cubicBezTo>
                <a:cubicBezTo>
                  <a:pt x="199162" y="2477891"/>
                  <a:pt x="419292" y="2366472"/>
                  <a:pt x="641489" y="2373898"/>
                </a:cubicBezTo>
                <a:cubicBezTo>
                  <a:pt x="844319" y="2380668"/>
                  <a:pt x="1038294" y="2289784"/>
                  <a:pt x="1149427" y="2119734"/>
                </a:cubicBezTo>
                <a:lnTo>
                  <a:pt x="1268678" y="1937156"/>
                </a:lnTo>
                <a:cubicBezTo>
                  <a:pt x="1358792" y="1799790"/>
                  <a:pt x="1337465" y="1620145"/>
                  <a:pt x="1222830" y="1502074"/>
                </a:cubicBezTo>
                <a:cubicBezTo>
                  <a:pt x="859882" y="1127745"/>
                  <a:pt x="763034" y="557707"/>
                  <a:pt x="992807" y="81336"/>
                </a:cubicBezTo>
                <a:cubicBezTo>
                  <a:pt x="1021517" y="21792"/>
                  <a:pt x="1085450" y="-7644"/>
                  <a:pt x="1146698" y="17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9034B73-5157-40C3-97A5-9F7E563E0A10}"/>
              </a:ext>
            </a:extLst>
          </p:cNvPr>
          <p:cNvSpPr/>
          <p:nvPr/>
        </p:nvSpPr>
        <p:spPr>
          <a:xfrm>
            <a:off x="2810061" y="1486656"/>
            <a:ext cx="2524711" cy="3065036"/>
          </a:xfrm>
          <a:custGeom>
            <a:avLst/>
            <a:gdLst>
              <a:gd name="connsiteX0" fmla="*/ 2347895 w 2524711"/>
              <a:gd name="connsiteY0" fmla="*/ 2857 h 3065036"/>
              <a:gd name="connsiteX1" fmla="*/ 2505850 w 2524711"/>
              <a:gd name="connsiteY1" fmla="*/ 75713 h 3065036"/>
              <a:gd name="connsiteX2" fmla="*/ 2464936 w 2524711"/>
              <a:gd name="connsiteY2" fmla="*/ 266608 h 3065036"/>
              <a:gd name="connsiteX3" fmla="*/ 2142722 w 2524711"/>
              <a:gd name="connsiteY3" fmla="*/ 1332321 h 3065036"/>
              <a:gd name="connsiteX4" fmla="*/ 1981949 w 2524711"/>
              <a:gd name="connsiteY4" fmla="*/ 1735138 h 3065036"/>
              <a:gd name="connsiteX5" fmla="*/ 1530742 w 2524711"/>
              <a:gd name="connsiteY5" fmla="*/ 1989824 h 3065036"/>
              <a:gd name="connsiteX6" fmla="*/ 1241529 w 2524711"/>
              <a:gd name="connsiteY6" fmla="*/ 2464149 h 3065036"/>
              <a:gd name="connsiteX7" fmla="*/ 926088 w 2524711"/>
              <a:gd name="connsiteY7" fmla="*/ 2984732 h 3065036"/>
              <a:gd name="connsiteX8" fmla="*/ 63565 w 2524711"/>
              <a:gd name="connsiteY8" fmla="*/ 2718926 h 3065036"/>
              <a:gd name="connsiteX9" fmla="*/ 280923 w 2524711"/>
              <a:gd name="connsiteY9" fmla="*/ 1923355 h 3065036"/>
              <a:gd name="connsiteX10" fmla="*/ 924656 w 2524711"/>
              <a:gd name="connsiteY10" fmla="*/ 1902256 h 3065036"/>
              <a:gd name="connsiteX11" fmla="*/ 1492515 w 2524711"/>
              <a:gd name="connsiteY11" fmla="*/ 1910289 h 3065036"/>
              <a:gd name="connsiteX12" fmla="*/ 1682521 w 2524711"/>
              <a:gd name="connsiteY12" fmla="*/ 1803172 h 3065036"/>
              <a:gd name="connsiteX13" fmla="*/ 1841617 w 2524711"/>
              <a:gd name="connsiteY13" fmla="*/ 1395776 h 3065036"/>
              <a:gd name="connsiteX14" fmla="*/ 2290692 w 2524711"/>
              <a:gd name="connsiteY14" fmla="*/ 28625 h 3065036"/>
              <a:gd name="connsiteX15" fmla="*/ 2347895 w 2524711"/>
              <a:gd name="connsiteY15" fmla="*/ 2857 h 306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4711" h="3065036">
                <a:moveTo>
                  <a:pt x="2347895" y="2857"/>
                </a:moveTo>
                <a:cubicBezTo>
                  <a:pt x="2408199" y="-9352"/>
                  <a:pt x="2473564" y="18069"/>
                  <a:pt x="2505850" y="75713"/>
                </a:cubicBezTo>
                <a:cubicBezTo>
                  <a:pt x="2542337" y="140374"/>
                  <a:pt x="2524391" y="222009"/>
                  <a:pt x="2464936" y="266608"/>
                </a:cubicBezTo>
                <a:cubicBezTo>
                  <a:pt x="2148805" y="504716"/>
                  <a:pt x="2012363" y="910066"/>
                  <a:pt x="2142722" y="1332321"/>
                </a:cubicBezTo>
                <a:cubicBezTo>
                  <a:pt x="2190508" y="1487755"/>
                  <a:pt x="2123411" y="1655236"/>
                  <a:pt x="1981949" y="1735138"/>
                </a:cubicBezTo>
                <a:lnTo>
                  <a:pt x="1530742" y="1989824"/>
                </a:lnTo>
                <a:cubicBezTo>
                  <a:pt x="1358334" y="2087196"/>
                  <a:pt x="1248268" y="2266945"/>
                  <a:pt x="1241529" y="2464149"/>
                </a:cubicBezTo>
                <a:cubicBezTo>
                  <a:pt x="1234455" y="2673512"/>
                  <a:pt x="1122048" y="2874133"/>
                  <a:pt x="926088" y="2984732"/>
                </a:cubicBezTo>
                <a:cubicBezTo>
                  <a:pt x="617226" y="3158903"/>
                  <a:pt x="223240" y="3040531"/>
                  <a:pt x="63565" y="2718926"/>
                </a:cubicBezTo>
                <a:cubicBezTo>
                  <a:pt x="-74960" y="2439937"/>
                  <a:pt x="19807" y="2093031"/>
                  <a:pt x="280923" y="1923355"/>
                </a:cubicBezTo>
                <a:cubicBezTo>
                  <a:pt x="484021" y="1791354"/>
                  <a:pt x="731157" y="1793536"/>
                  <a:pt x="924656" y="1902256"/>
                </a:cubicBezTo>
                <a:cubicBezTo>
                  <a:pt x="1101943" y="2001866"/>
                  <a:pt x="1315502" y="2010027"/>
                  <a:pt x="1492515" y="1910289"/>
                </a:cubicBezTo>
                <a:lnTo>
                  <a:pt x="1682521" y="1803172"/>
                </a:lnTo>
                <a:cubicBezTo>
                  <a:pt x="1825533" y="1722353"/>
                  <a:pt x="1888897" y="1553231"/>
                  <a:pt x="1841617" y="1395776"/>
                </a:cubicBezTo>
                <a:cubicBezTo>
                  <a:pt x="1691850" y="896614"/>
                  <a:pt x="1867672" y="346046"/>
                  <a:pt x="2290692" y="28625"/>
                </a:cubicBezTo>
                <a:cubicBezTo>
                  <a:pt x="2308256" y="15400"/>
                  <a:pt x="2327794" y="6927"/>
                  <a:pt x="2347895" y="28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B1391870-3CC7-460C-BD4A-71D9D7772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2006" y="1359502"/>
            <a:ext cx="1180460" cy="118046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53E457D-37EF-45EB-B3E7-5E585CA48C28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BC2235-6F94-486E-AC59-0E19C69496E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9C014D2-BDEA-46F3-8E6D-489450B86C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2F96CF-7EE5-46A6-88CA-34A222D526BC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9720EF-6798-46AF-B634-CBC747D2AC4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AC4F2F-FF8D-40A3-9B4B-E69FDB20C84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EBF535-B0F8-4DBA-8B17-E7AC4742F9F0}"/>
              </a:ext>
            </a:extLst>
          </p:cNvPr>
          <p:cNvGrpSpPr/>
          <p:nvPr/>
        </p:nvGrpSpPr>
        <p:grpSpPr>
          <a:xfrm>
            <a:off x="9971677" y="2887677"/>
            <a:ext cx="1895183" cy="1474819"/>
            <a:chOff x="8921977" y="1466725"/>
            <a:chExt cx="2937088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EE76DD7-BB8C-4249-BAE9-DA84B9BCC56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D27412-5A45-487A-9E6B-474EFA5788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897913-9C7E-4E91-B99E-24EEB46B3975}"/>
              </a:ext>
            </a:extLst>
          </p:cNvPr>
          <p:cNvGrpSpPr/>
          <p:nvPr/>
        </p:nvGrpSpPr>
        <p:grpSpPr>
          <a:xfrm>
            <a:off x="348525" y="2887677"/>
            <a:ext cx="1869091" cy="1474819"/>
            <a:chOff x="332936" y="2627766"/>
            <a:chExt cx="2937088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0BDB4A5-CDA2-49BB-A822-A5766D5B72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63BABA-CC48-4694-835C-ACCB843827A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6FBEE00-3749-493F-AB2E-FCCF6A716132}"/>
              </a:ext>
            </a:extLst>
          </p:cNvPr>
          <p:cNvGrpSpPr/>
          <p:nvPr/>
        </p:nvGrpSpPr>
        <p:grpSpPr>
          <a:xfrm>
            <a:off x="9971678" y="4605235"/>
            <a:ext cx="1895183" cy="1474819"/>
            <a:chOff x="8921977" y="1466725"/>
            <a:chExt cx="2937088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1F2BE82-B33C-426B-8613-3AAD2AF3E20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5DCF18C-5293-4D25-A23B-31658328018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13A30D4-1DE0-4175-BEA2-A3762D150188}"/>
              </a:ext>
            </a:extLst>
          </p:cNvPr>
          <p:cNvGrpSpPr/>
          <p:nvPr/>
        </p:nvGrpSpPr>
        <p:grpSpPr>
          <a:xfrm>
            <a:off x="348526" y="4605235"/>
            <a:ext cx="1869091" cy="1474819"/>
            <a:chOff x="332936" y="2627766"/>
            <a:chExt cx="2937088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1DBFC0-4F53-40F0-B2DC-D289C854F31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A21DD9-E213-4B19-8B91-CDDB7B931D5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D160DC1-B268-41FF-B02F-334DA0292F73}"/>
              </a:ext>
            </a:extLst>
          </p:cNvPr>
          <p:cNvSpPr/>
          <p:nvPr/>
        </p:nvSpPr>
        <p:spPr>
          <a:xfrm>
            <a:off x="3117869" y="3583184"/>
            <a:ext cx="648267" cy="742430"/>
          </a:xfrm>
          <a:custGeom>
            <a:avLst/>
            <a:gdLst>
              <a:gd name="connsiteX0" fmla="*/ 323559 w 648267"/>
              <a:gd name="connsiteY0" fmla="*/ 590550 h 742430"/>
              <a:gd name="connsiteX1" fmla="*/ 342609 w 648267"/>
              <a:gd name="connsiteY1" fmla="*/ 609600 h 742430"/>
              <a:gd name="connsiteX2" fmla="*/ 323559 w 648267"/>
              <a:gd name="connsiteY2" fmla="*/ 628650 h 742430"/>
              <a:gd name="connsiteX3" fmla="*/ 304509 w 648267"/>
              <a:gd name="connsiteY3" fmla="*/ 609600 h 742430"/>
              <a:gd name="connsiteX4" fmla="*/ 323559 w 648267"/>
              <a:gd name="connsiteY4" fmla="*/ 590550 h 742430"/>
              <a:gd name="connsiteX5" fmla="*/ 514059 w 648267"/>
              <a:gd name="connsiteY5" fmla="*/ 390525 h 742430"/>
              <a:gd name="connsiteX6" fmla="*/ 533109 w 648267"/>
              <a:gd name="connsiteY6" fmla="*/ 409575 h 742430"/>
              <a:gd name="connsiteX7" fmla="*/ 514059 w 648267"/>
              <a:gd name="connsiteY7" fmla="*/ 428625 h 742430"/>
              <a:gd name="connsiteX8" fmla="*/ 495009 w 648267"/>
              <a:gd name="connsiteY8" fmla="*/ 409575 h 742430"/>
              <a:gd name="connsiteX9" fmla="*/ 514059 w 648267"/>
              <a:gd name="connsiteY9" fmla="*/ 390525 h 742430"/>
              <a:gd name="connsiteX10" fmla="*/ 133059 w 648267"/>
              <a:gd name="connsiteY10" fmla="*/ 390525 h 742430"/>
              <a:gd name="connsiteX11" fmla="*/ 152109 w 648267"/>
              <a:gd name="connsiteY11" fmla="*/ 409575 h 742430"/>
              <a:gd name="connsiteX12" fmla="*/ 133059 w 648267"/>
              <a:gd name="connsiteY12" fmla="*/ 428625 h 742430"/>
              <a:gd name="connsiteX13" fmla="*/ 114009 w 648267"/>
              <a:gd name="connsiteY13" fmla="*/ 409575 h 742430"/>
              <a:gd name="connsiteX14" fmla="*/ 133059 w 648267"/>
              <a:gd name="connsiteY14" fmla="*/ 390525 h 742430"/>
              <a:gd name="connsiteX15" fmla="*/ 304509 w 648267"/>
              <a:gd name="connsiteY15" fmla="*/ 276225 h 742430"/>
              <a:gd name="connsiteX16" fmla="*/ 342609 w 648267"/>
              <a:gd name="connsiteY16" fmla="*/ 276225 h 742430"/>
              <a:gd name="connsiteX17" fmla="*/ 342609 w 648267"/>
              <a:gd name="connsiteY17" fmla="*/ 401955 h 742430"/>
              <a:gd name="connsiteX18" fmla="*/ 431191 w 648267"/>
              <a:gd name="connsiteY18" fmla="*/ 490538 h 742430"/>
              <a:gd name="connsiteX19" fmla="*/ 404522 w 648267"/>
              <a:gd name="connsiteY19" fmla="*/ 517208 h 742430"/>
              <a:gd name="connsiteX20" fmla="*/ 310224 w 648267"/>
              <a:gd name="connsiteY20" fmla="*/ 422910 h 742430"/>
              <a:gd name="connsiteX21" fmla="*/ 304509 w 648267"/>
              <a:gd name="connsiteY21" fmla="*/ 409575 h 742430"/>
              <a:gd name="connsiteX22" fmla="*/ 323559 w 648267"/>
              <a:gd name="connsiteY22" fmla="*/ 209550 h 742430"/>
              <a:gd name="connsiteX23" fmla="*/ 342609 w 648267"/>
              <a:gd name="connsiteY23" fmla="*/ 228600 h 742430"/>
              <a:gd name="connsiteX24" fmla="*/ 323559 w 648267"/>
              <a:gd name="connsiteY24" fmla="*/ 247650 h 742430"/>
              <a:gd name="connsiteX25" fmla="*/ 304509 w 648267"/>
              <a:gd name="connsiteY25" fmla="*/ 228600 h 742430"/>
              <a:gd name="connsiteX26" fmla="*/ 323559 w 648267"/>
              <a:gd name="connsiteY26" fmla="*/ 209550 h 742430"/>
              <a:gd name="connsiteX27" fmla="*/ 323559 w 648267"/>
              <a:gd name="connsiteY27" fmla="*/ 152400 h 742430"/>
              <a:gd name="connsiteX28" fmla="*/ 56859 w 648267"/>
              <a:gd name="connsiteY28" fmla="*/ 419100 h 742430"/>
              <a:gd name="connsiteX29" fmla="*/ 323559 w 648267"/>
              <a:gd name="connsiteY29" fmla="*/ 685800 h 742430"/>
              <a:gd name="connsiteX30" fmla="*/ 590259 w 648267"/>
              <a:gd name="connsiteY30" fmla="*/ 419100 h 742430"/>
              <a:gd name="connsiteX31" fmla="*/ 323559 w 648267"/>
              <a:gd name="connsiteY31" fmla="*/ 152400 h 742430"/>
              <a:gd name="connsiteX32" fmla="*/ 209259 w 648267"/>
              <a:gd name="connsiteY32" fmla="*/ 0 h 742430"/>
              <a:gd name="connsiteX33" fmla="*/ 437859 w 648267"/>
              <a:gd name="connsiteY33" fmla="*/ 0 h 742430"/>
              <a:gd name="connsiteX34" fmla="*/ 437859 w 648267"/>
              <a:gd name="connsiteY34" fmla="*/ 57150 h 742430"/>
              <a:gd name="connsiteX35" fmla="*/ 352134 w 648267"/>
              <a:gd name="connsiteY35" fmla="*/ 57150 h 742430"/>
              <a:gd name="connsiteX36" fmla="*/ 352134 w 648267"/>
              <a:gd name="connsiteY36" fmla="*/ 97155 h 742430"/>
              <a:gd name="connsiteX37" fmla="*/ 504534 w 648267"/>
              <a:gd name="connsiteY37" fmla="*/ 150495 h 742430"/>
              <a:gd name="connsiteX38" fmla="*/ 536919 w 648267"/>
              <a:gd name="connsiteY38" fmla="*/ 117157 h 742430"/>
              <a:gd name="connsiteX39" fmla="*/ 576924 w 648267"/>
              <a:gd name="connsiteY39" fmla="*/ 118110 h 742430"/>
              <a:gd name="connsiteX40" fmla="*/ 577876 w 648267"/>
              <a:gd name="connsiteY40" fmla="*/ 158115 h 742430"/>
              <a:gd name="connsiteX41" fmla="*/ 549301 w 648267"/>
              <a:gd name="connsiteY41" fmla="*/ 186690 h 742430"/>
              <a:gd name="connsiteX42" fmla="*/ 599784 w 648267"/>
              <a:gd name="connsiteY42" fmla="*/ 589598 h 742430"/>
              <a:gd name="connsiteX43" fmla="*/ 215926 w 648267"/>
              <a:gd name="connsiteY43" fmla="*/ 723900 h 742430"/>
              <a:gd name="connsiteX44" fmla="*/ 2566 w 648267"/>
              <a:gd name="connsiteY44" fmla="*/ 378143 h 742430"/>
              <a:gd name="connsiteX45" fmla="*/ 294984 w 648267"/>
              <a:gd name="connsiteY45" fmla="*/ 96203 h 742430"/>
              <a:gd name="connsiteX46" fmla="*/ 294984 w 648267"/>
              <a:gd name="connsiteY46" fmla="*/ 57150 h 742430"/>
              <a:gd name="connsiteX47" fmla="*/ 209259 w 648267"/>
              <a:gd name="connsiteY47" fmla="*/ 57150 h 7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48267" h="742430">
                <a:moveTo>
                  <a:pt x="323559" y="590550"/>
                </a:moveTo>
                <a:cubicBezTo>
                  <a:pt x="334080" y="590550"/>
                  <a:pt x="342609" y="599079"/>
                  <a:pt x="342609" y="609600"/>
                </a:cubicBezTo>
                <a:cubicBezTo>
                  <a:pt x="342609" y="620121"/>
                  <a:pt x="334080" y="628650"/>
                  <a:pt x="323559" y="628650"/>
                </a:cubicBezTo>
                <a:cubicBezTo>
                  <a:pt x="313038" y="628650"/>
                  <a:pt x="304509" y="620121"/>
                  <a:pt x="304509" y="609600"/>
                </a:cubicBezTo>
                <a:cubicBezTo>
                  <a:pt x="304509" y="599079"/>
                  <a:pt x="313038" y="590550"/>
                  <a:pt x="323559" y="590550"/>
                </a:cubicBezTo>
                <a:close/>
                <a:moveTo>
                  <a:pt x="514059" y="390525"/>
                </a:moveTo>
                <a:cubicBezTo>
                  <a:pt x="524580" y="390525"/>
                  <a:pt x="533109" y="399054"/>
                  <a:pt x="533109" y="409575"/>
                </a:cubicBezTo>
                <a:cubicBezTo>
                  <a:pt x="533109" y="420096"/>
                  <a:pt x="524580" y="428625"/>
                  <a:pt x="514059" y="428625"/>
                </a:cubicBezTo>
                <a:cubicBezTo>
                  <a:pt x="503538" y="428625"/>
                  <a:pt x="495009" y="420096"/>
                  <a:pt x="495009" y="409575"/>
                </a:cubicBezTo>
                <a:cubicBezTo>
                  <a:pt x="495009" y="399054"/>
                  <a:pt x="503538" y="390525"/>
                  <a:pt x="514059" y="390525"/>
                </a:cubicBezTo>
                <a:close/>
                <a:moveTo>
                  <a:pt x="133059" y="390525"/>
                </a:moveTo>
                <a:cubicBezTo>
                  <a:pt x="143580" y="390525"/>
                  <a:pt x="152109" y="399054"/>
                  <a:pt x="152109" y="409575"/>
                </a:cubicBezTo>
                <a:cubicBezTo>
                  <a:pt x="152109" y="420096"/>
                  <a:pt x="143580" y="428625"/>
                  <a:pt x="133059" y="428625"/>
                </a:cubicBezTo>
                <a:cubicBezTo>
                  <a:pt x="122538" y="428625"/>
                  <a:pt x="114009" y="420096"/>
                  <a:pt x="114009" y="409575"/>
                </a:cubicBezTo>
                <a:cubicBezTo>
                  <a:pt x="114009" y="399054"/>
                  <a:pt x="122538" y="390525"/>
                  <a:pt x="133059" y="390525"/>
                </a:cubicBezTo>
                <a:close/>
                <a:moveTo>
                  <a:pt x="304509" y="276225"/>
                </a:moveTo>
                <a:lnTo>
                  <a:pt x="342609" y="276225"/>
                </a:lnTo>
                <a:lnTo>
                  <a:pt x="342609" y="401955"/>
                </a:lnTo>
                <a:lnTo>
                  <a:pt x="431191" y="490538"/>
                </a:lnTo>
                <a:lnTo>
                  <a:pt x="404522" y="517208"/>
                </a:lnTo>
                <a:lnTo>
                  <a:pt x="310224" y="422910"/>
                </a:lnTo>
                <a:cubicBezTo>
                  <a:pt x="306414" y="419100"/>
                  <a:pt x="304509" y="414338"/>
                  <a:pt x="304509" y="409575"/>
                </a:cubicBezTo>
                <a:close/>
                <a:moveTo>
                  <a:pt x="323559" y="209550"/>
                </a:moveTo>
                <a:cubicBezTo>
                  <a:pt x="334080" y="209550"/>
                  <a:pt x="342609" y="218079"/>
                  <a:pt x="342609" y="228600"/>
                </a:cubicBezTo>
                <a:cubicBezTo>
                  <a:pt x="342609" y="239121"/>
                  <a:pt x="334080" y="247650"/>
                  <a:pt x="323559" y="247650"/>
                </a:cubicBezTo>
                <a:cubicBezTo>
                  <a:pt x="313038" y="247650"/>
                  <a:pt x="304509" y="239121"/>
                  <a:pt x="304509" y="228600"/>
                </a:cubicBezTo>
                <a:cubicBezTo>
                  <a:pt x="304509" y="218079"/>
                  <a:pt x="313038" y="209550"/>
                  <a:pt x="323559" y="209550"/>
                </a:cubicBezTo>
                <a:close/>
                <a:moveTo>
                  <a:pt x="323559" y="152400"/>
                </a:moveTo>
                <a:cubicBezTo>
                  <a:pt x="175921" y="152400"/>
                  <a:pt x="56859" y="271463"/>
                  <a:pt x="56859" y="419100"/>
                </a:cubicBezTo>
                <a:cubicBezTo>
                  <a:pt x="56859" y="566738"/>
                  <a:pt x="175921" y="685800"/>
                  <a:pt x="323559" y="685800"/>
                </a:cubicBezTo>
                <a:cubicBezTo>
                  <a:pt x="471196" y="685800"/>
                  <a:pt x="590259" y="566738"/>
                  <a:pt x="590259" y="419100"/>
                </a:cubicBezTo>
                <a:cubicBezTo>
                  <a:pt x="590259" y="271463"/>
                  <a:pt x="471196" y="152400"/>
                  <a:pt x="323559" y="152400"/>
                </a:cubicBezTo>
                <a:close/>
                <a:moveTo>
                  <a:pt x="209259" y="0"/>
                </a:moveTo>
                <a:lnTo>
                  <a:pt x="437859" y="0"/>
                </a:lnTo>
                <a:lnTo>
                  <a:pt x="437859" y="57150"/>
                </a:lnTo>
                <a:lnTo>
                  <a:pt x="352134" y="57150"/>
                </a:lnTo>
                <a:lnTo>
                  <a:pt x="352134" y="97155"/>
                </a:lnTo>
                <a:cubicBezTo>
                  <a:pt x="406426" y="100965"/>
                  <a:pt x="458814" y="120015"/>
                  <a:pt x="504534" y="150495"/>
                </a:cubicBezTo>
                <a:lnTo>
                  <a:pt x="536919" y="117157"/>
                </a:lnTo>
                <a:cubicBezTo>
                  <a:pt x="548349" y="106680"/>
                  <a:pt x="566446" y="107632"/>
                  <a:pt x="576924" y="118110"/>
                </a:cubicBezTo>
                <a:cubicBezTo>
                  <a:pt x="588354" y="129540"/>
                  <a:pt x="588354" y="146685"/>
                  <a:pt x="577876" y="158115"/>
                </a:cubicBezTo>
                <a:lnTo>
                  <a:pt x="549301" y="186690"/>
                </a:lnTo>
                <a:cubicBezTo>
                  <a:pt x="657886" y="292418"/>
                  <a:pt x="680746" y="460058"/>
                  <a:pt x="599784" y="589598"/>
                </a:cubicBezTo>
                <a:cubicBezTo>
                  <a:pt x="518821" y="719138"/>
                  <a:pt x="359754" y="774383"/>
                  <a:pt x="215926" y="723900"/>
                </a:cubicBezTo>
                <a:cubicBezTo>
                  <a:pt x="72099" y="673418"/>
                  <a:pt x="-16484" y="529590"/>
                  <a:pt x="2566" y="378143"/>
                </a:cubicBezTo>
                <a:cubicBezTo>
                  <a:pt x="21616" y="226695"/>
                  <a:pt x="143536" y="109538"/>
                  <a:pt x="294984" y="96203"/>
                </a:cubicBezTo>
                <a:lnTo>
                  <a:pt x="294984" y="57150"/>
                </a:lnTo>
                <a:lnTo>
                  <a:pt x="209259" y="5715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3" descr="Puzzle">
            <a:extLst>
              <a:ext uri="{FF2B5EF4-FFF2-40B4-BE49-F238E27FC236}">
                <a16:creationId xmlns:a16="http://schemas.microsoft.com/office/drawing/2014/main" id="{DC3D221B-3009-4697-ADF3-64F3684CBBD0}"/>
              </a:ext>
            </a:extLst>
          </p:cNvPr>
          <p:cNvSpPr/>
          <p:nvPr/>
        </p:nvSpPr>
        <p:spPr>
          <a:xfrm>
            <a:off x="4248298" y="4603582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44" descr="Fire">
            <a:extLst>
              <a:ext uri="{FF2B5EF4-FFF2-40B4-BE49-F238E27FC236}">
                <a16:creationId xmlns:a16="http://schemas.microsoft.com/office/drawing/2014/main" id="{8FCB858E-DABF-40FF-B631-8233933D5637}"/>
              </a:ext>
            </a:extLst>
          </p:cNvPr>
          <p:cNvSpPr/>
          <p:nvPr/>
        </p:nvSpPr>
        <p:spPr>
          <a:xfrm>
            <a:off x="5817367" y="4834744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818ABA8-AD1B-4526-AEC8-326C060C4BC4}"/>
              </a:ext>
            </a:extLst>
          </p:cNvPr>
          <p:cNvSpPr/>
          <p:nvPr/>
        </p:nvSpPr>
        <p:spPr>
          <a:xfrm>
            <a:off x="7167547" y="4584007"/>
            <a:ext cx="767138" cy="764538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1DFD63A-00A9-495F-B85D-C8F1D2B3E289}"/>
              </a:ext>
            </a:extLst>
          </p:cNvPr>
          <p:cNvSpPr/>
          <p:nvPr/>
        </p:nvSpPr>
        <p:spPr>
          <a:xfrm>
            <a:off x="8370385" y="3674152"/>
            <a:ext cx="752475" cy="752475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Divergent Circles Diagram – Slide Template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2AE69B-C244-424E-A381-D0E49131DCF7}"/>
              </a:ext>
            </a:extLst>
          </p:cNvPr>
          <p:cNvSpPr/>
          <p:nvPr/>
        </p:nvSpPr>
        <p:spPr>
          <a:xfrm>
            <a:off x="5678054" y="1081258"/>
            <a:ext cx="1748364" cy="1748366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E514193-7521-4FF5-8B7C-C7B6CE4EA3DE}"/>
              </a:ext>
            </a:extLst>
          </p:cNvPr>
          <p:cNvSpPr/>
          <p:nvPr/>
        </p:nvSpPr>
        <p:spPr>
          <a:xfrm>
            <a:off x="5889267" y="2828886"/>
            <a:ext cx="3492672" cy="1791061"/>
          </a:xfrm>
          <a:custGeom>
            <a:avLst/>
            <a:gdLst>
              <a:gd name="connsiteX0" fmla="*/ 1568352 w 3492672"/>
              <a:gd name="connsiteY0" fmla="*/ 825 h 1791061"/>
              <a:gd name="connsiteX1" fmla="*/ 1779418 w 3492672"/>
              <a:gd name="connsiteY1" fmla="*/ 91900 h 1791061"/>
              <a:gd name="connsiteX2" fmla="*/ 2159940 w 3492672"/>
              <a:gd name="connsiteY2" fmla="*/ 443677 h 1791061"/>
              <a:gd name="connsiteX3" fmla="*/ 2701009 w 3492672"/>
              <a:gd name="connsiteY3" fmla="*/ 573937 h 1791061"/>
              <a:gd name="connsiteX4" fmla="*/ 3293169 w 3492672"/>
              <a:gd name="connsiteY4" fmla="*/ 714963 h 1791061"/>
              <a:gd name="connsiteX5" fmla="*/ 3303899 w 3492672"/>
              <a:gd name="connsiteY5" fmla="*/ 1617166 h 1791061"/>
              <a:gd name="connsiteX6" fmla="*/ 2480113 w 3492672"/>
              <a:gd name="connsiteY6" fmla="*/ 1653767 h 1791061"/>
              <a:gd name="connsiteX7" fmla="*/ 2262912 w 3492672"/>
              <a:gd name="connsiteY7" fmla="*/ 1047602 h 1791061"/>
              <a:gd name="connsiteX8" fmla="*/ 2096902 w 3492672"/>
              <a:gd name="connsiteY8" fmla="*/ 504563 h 1791061"/>
              <a:gd name="connsiteX9" fmla="*/ 1936658 w 3492672"/>
              <a:gd name="connsiteY9" fmla="*/ 356295 h 1791061"/>
              <a:gd name="connsiteX10" fmla="*/ 1499784 w 3492672"/>
              <a:gd name="connsiteY10" fmla="*/ 329262 h 1791061"/>
              <a:gd name="connsiteX11" fmla="*/ 60487 w 3492672"/>
              <a:gd name="connsiteY11" fmla="*/ 320522 h 1791061"/>
              <a:gd name="connsiteX12" fmla="*/ 39514 w 3492672"/>
              <a:gd name="connsiteY12" fmla="*/ 100891 h 1791061"/>
              <a:gd name="connsiteX13" fmla="*/ 233823 w 3492672"/>
              <a:gd name="connsiteY13" fmla="*/ 81313 h 1791061"/>
              <a:gd name="connsiteX14" fmla="*/ 1346827 w 3492672"/>
              <a:gd name="connsiteY14" fmla="*/ 62160 h 1791061"/>
              <a:gd name="connsiteX15" fmla="*/ 1568352 w 3492672"/>
              <a:gd name="connsiteY15" fmla="*/ 825 h 17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2672" h="1791061">
                <a:moveTo>
                  <a:pt x="1568352" y="825"/>
                </a:moveTo>
                <a:cubicBezTo>
                  <a:pt x="1644915" y="6113"/>
                  <a:pt x="1719735" y="36804"/>
                  <a:pt x="1779418" y="91900"/>
                </a:cubicBezTo>
                <a:lnTo>
                  <a:pt x="2159940" y="443677"/>
                </a:lnTo>
                <a:cubicBezTo>
                  <a:pt x="2305410" y="578281"/>
                  <a:pt x="2510224" y="627695"/>
                  <a:pt x="2701009" y="573937"/>
                </a:cubicBezTo>
                <a:cubicBezTo>
                  <a:pt x="2902391" y="516501"/>
                  <a:pt x="3128012" y="562378"/>
                  <a:pt x="3293169" y="714963"/>
                </a:cubicBezTo>
                <a:cubicBezTo>
                  <a:pt x="3553207" y="955291"/>
                  <a:pt x="3561391" y="1366677"/>
                  <a:pt x="3303899" y="1617166"/>
                </a:cubicBezTo>
                <a:cubicBezTo>
                  <a:pt x="3080774" y="1834113"/>
                  <a:pt x="2721468" y="1850070"/>
                  <a:pt x="2480113" y="1653767"/>
                </a:cubicBezTo>
                <a:cubicBezTo>
                  <a:pt x="2292369" y="1501000"/>
                  <a:pt x="2218368" y="1265128"/>
                  <a:pt x="2262912" y="1047602"/>
                </a:cubicBezTo>
                <a:cubicBezTo>
                  <a:pt x="2303654" y="848597"/>
                  <a:pt x="2246166" y="642227"/>
                  <a:pt x="2096902" y="504563"/>
                </a:cubicBezTo>
                <a:lnTo>
                  <a:pt x="1936658" y="356295"/>
                </a:lnTo>
                <a:cubicBezTo>
                  <a:pt x="1815791" y="244588"/>
                  <a:pt x="1634936" y="236106"/>
                  <a:pt x="1499784" y="329262"/>
                </a:cubicBezTo>
                <a:cubicBezTo>
                  <a:pt x="1070146" y="624799"/>
                  <a:pt x="492146" y="625990"/>
                  <a:pt x="60487" y="320522"/>
                </a:cubicBezTo>
                <a:cubicBezTo>
                  <a:pt x="-11281" y="269384"/>
                  <a:pt x="-20341" y="165480"/>
                  <a:pt x="39514" y="100891"/>
                </a:cubicBezTo>
                <a:cubicBezTo>
                  <a:pt x="89807" y="46177"/>
                  <a:pt x="173019" y="38386"/>
                  <a:pt x="233823" y="81313"/>
                </a:cubicBezTo>
                <a:cubicBezTo>
                  <a:pt x="556890" y="309786"/>
                  <a:pt x="984528" y="315199"/>
                  <a:pt x="1346827" y="62160"/>
                </a:cubicBezTo>
                <a:cubicBezTo>
                  <a:pt x="1413482" y="15649"/>
                  <a:pt x="1491789" y="-4464"/>
                  <a:pt x="1568352" y="82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52FFD0-4556-403B-9285-C5948B2869F9}"/>
              </a:ext>
            </a:extLst>
          </p:cNvPr>
          <p:cNvSpPr/>
          <p:nvPr/>
        </p:nvSpPr>
        <p:spPr>
          <a:xfrm>
            <a:off x="5454588" y="2713108"/>
            <a:ext cx="2758561" cy="2866755"/>
          </a:xfrm>
          <a:custGeom>
            <a:avLst/>
            <a:gdLst>
              <a:gd name="connsiteX0" fmla="*/ 150295 w 2758561"/>
              <a:gd name="connsiteY0" fmla="*/ 20 h 2866755"/>
              <a:gd name="connsiteX1" fmla="*/ 279450 w 2758561"/>
              <a:gd name="connsiteY1" fmla="*/ 79840 h 2866755"/>
              <a:gd name="connsiteX2" fmla="*/ 1280419 w 2758561"/>
              <a:gd name="connsiteY2" fmla="*/ 567425 h 2866755"/>
              <a:gd name="connsiteX3" fmla="*/ 1652413 w 2758561"/>
              <a:gd name="connsiteY3" fmla="*/ 789975 h 2866755"/>
              <a:gd name="connsiteX4" fmla="*/ 1832287 w 2758561"/>
              <a:gd name="connsiteY4" fmla="*/ 1275683 h 2866755"/>
              <a:gd name="connsiteX5" fmla="*/ 2255685 w 2758561"/>
              <a:gd name="connsiteY5" fmla="*/ 1636321 h 2866755"/>
              <a:gd name="connsiteX6" fmla="*/ 2719753 w 2758561"/>
              <a:gd name="connsiteY6" fmla="*/ 2030247 h 2866755"/>
              <a:gd name="connsiteX7" fmla="*/ 2320472 w 2758561"/>
              <a:gd name="connsiteY7" fmla="*/ 2839431 h 2866755"/>
              <a:gd name="connsiteX8" fmla="*/ 1569325 w 2758561"/>
              <a:gd name="connsiteY8" fmla="*/ 2498659 h 2866755"/>
              <a:gd name="connsiteX9" fmla="*/ 1650496 w 2758561"/>
              <a:gd name="connsiteY9" fmla="*/ 1859895 h 2866755"/>
              <a:gd name="connsiteX10" fmla="*/ 1748329 w 2758561"/>
              <a:gd name="connsiteY10" fmla="*/ 1300573 h 2866755"/>
              <a:gd name="connsiteX11" fmla="*/ 1672520 w 2758561"/>
              <a:gd name="connsiteY11" fmla="*/ 1096125 h 2866755"/>
              <a:gd name="connsiteX12" fmla="*/ 1295422 w 2758561"/>
              <a:gd name="connsiteY12" fmla="*/ 874145 h 2866755"/>
              <a:gd name="connsiteX13" fmla="*/ 16521 w 2758561"/>
              <a:gd name="connsiteY13" fmla="*/ 214098 h 2866755"/>
              <a:gd name="connsiteX14" fmla="*/ 97200 w 2758561"/>
              <a:gd name="connsiteY14" fmla="*/ 9035 h 2866755"/>
              <a:gd name="connsiteX15" fmla="*/ 150295 w 2758561"/>
              <a:gd name="connsiteY15" fmla="*/ 20 h 286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8561" h="2866755">
                <a:moveTo>
                  <a:pt x="150295" y="20"/>
                </a:moveTo>
                <a:cubicBezTo>
                  <a:pt x="203214" y="877"/>
                  <a:pt x="253267" y="30386"/>
                  <a:pt x="279450" y="79840"/>
                </a:cubicBezTo>
                <a:cubicBezTo>
                  <a:pt x="464159" y="429779"/>
                  <a:pt x="842794" y="628855"/>
                  <a:pt x="1280419" y="567425"/>
                </a:cubicBezTo>
                <a:cubicBezTo>
                  <a:pt x="1441141" y="544937"/>
                  <a:pt x="1595923" y="637618"/>
                  <a:pt x="1652413" y="789975"/>
                </a:cubicBezTo>
                <a:lnTo>
                  <a:pt x="1832287" y="1275683"/>
                </a:lnTo>
                <a:cubicBezTo>
                  <a:pt x="1900794" y="1461510"/>
                  <a:pt x="2060980" y="1598684"/>
                  <a:pt x="2255685" y="1636321"/>
                </a:cubicBezTo>
                <a:cubicBezTo>
                  <a:pt x="2461319" y="1676294"/>
                  <a:pt x="2641935" y="1819479"/>
                  <a:pt x="2719753" y="2030247"/>
                </a:cubicBezTo>
                <a:cubicBezTo>
                  <a:pt x="2842779" y="2362259"/>
                  <a:pt x="2663507" y="2732999"/>
                  <a:pt x="2320472" y="2839431"/>
                </a:cubicBezTo>
                <a:cubicBezTo>
                  <a:pt x="2022965" y="2931749"/>
                  <a:pt x="1695715" y="2783190"/>
                  <a:pt x="1569325" y="2498659"/>
                </a:cubicBezTo>
                <a:cubicBezTo>
                  <a:pt x="1470999" y="2277274"/>
                  <a:pt x="1512460" y="2033748"/>
                  <a:pt x="1650496" y="1859895"/>
                </a:cubicBezTo>
                <a:cubicBezTo>
                  <a:pt x="1776788" y="1700674"/>
                  <a:pt x="1818838" y="1491127"/>
                  <a:pt x="1748329" y="1300573"/>
                </a:cubicBezTo>
                <a:lnTo>
                  <a:pt x="1672520" y="1096125"/>
                </a:lnTo>
                <a:cubicBezTo>
                  <a:pt x="1615552" y="941982"/>
                  <a:pt x="1458090" y="852253"/>
                  <a:pt x="1295422" y="874145"/>
                </a:cubicBezTo>
                <a:cubicBezTo>
                  <a:pt x="778345" y="943146"/>
                  <a:pt x="263041" y="682108"/>
                  <a:pt x="16521" y="214098"/>
                </a:cubicBezTo>
                <a:cubicBezTo>
                  <a:pt x="-24664" y="136123"/>
                  <a:pt x="14463" y="39659"/>
                  <a:pt x="97200" y="9035"/>
                </a:cubicBezTo>
                <a:cubicBezTo>
                  <a:pt x="114698" y="2631"/>
                  <a:pt x="132656" y="-266"/>
                  <a:pt x="150295" y="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9B94BA0-E6D8-4B69-B3B4-C52B6D66DCA9}"/>
              </a:ext>
            </a:extLst>
          </p:cNvPr>
          <p:cNvSpPr/>
          <p:nvPr/>
        </p:nvSpPr>
        <p:spPr>
          <a:xfrm>
            <a:off x="5122901" y="2366816"/>
            <a:ext cx="1569671" cy="3546508"/>
          </a:xfrm>
          <a:custGeom>
            <a:avLst/>
            <a:gdLst>
              <a:gd name="connsiteX0" fmla="*/ 166015 w 1569671"/>
              <a:gd name="connsiteY0" fmla="*/ 1164 h 3546508"/>
              <a:gd name="connsiteX1" fmla="*/ 295156 w 1569671"/>
              <a:gd name="connsiteY1" fmla="*/ 147842 h 3546508"/>
              <a:gd name="connsiteX2" fmla="*/ 959913 w 1569671"/>
              <a:gd name="connsiteY2" fmla="*/ 1040767 h 3546508"/>
              <a:gd name="connsiteX3" fmla="*/ 1187875 w 1569671"/>
              <a:gd name="connsiteY3" fmla="*/ 1409369 h 3546508"/>
              <a:gd name="connsiteX4" fmla="*/ 1124156 w 1569671"/>
              <a:gd name="connsiteY4" fmla="*/ 1923430 h 3546508"/>
              <a:gd name="connsiteX5" fmla="*/ 1334048 w 1569671"/>
              <a:gd name="connsiteY5" fmla="*/ 2438534 h 3546508"/>
              <a:gd name="connsiteX6" fmla="*/ 1564866 w 1569671"/>
              <a:gd name="connsiteY6" fmla="*/ 3001765 h 3546508"/>
              <a:gd name="connsiteX7" fmla="*/ 838162 w 1569671"/>
              <a:gd name="connsiteY7" fmla="*/ 3536615 h 3546508"/>
              <a:gd name="connsiteX8" fmla="*/ 327781 w 1569671"/>
              <a:gd name="connsiteY8" fmla="*/ 2888721 h 3546508"/>
              <a:gd name="connsiteX9" fmla="*/ 693770 w 1569671"/>
              <a:gd name="connsiteY9" fmla="*/ 2358618 h 3546508"/>
              <a:gd name="connsiteX10" fmla="*/ 1037967 w 1569671"/>
              <a:gd name="connsiteY10" fmla="*/ 1907084 h 3546508"/>
              <a:gd name="connsiteX11" fmla="*/ 1064835 w 1569671"/>
              <a:gd name="connsiteY11" fmla="*/ 1690741 h 3546508"/>
              <a:gd name="connsiteX12" fmla="*/ 832173 w 1569671"/>
              <a:gd name="connsiteY12" fmla="*/ 1320322 h 3546508"/>
              <a:gd name="connsiteX13" fmla="*/ 4 w 1569671"/>
              <a:gd name="connsiteY13" fmla="*/ 146238 h 3546508"/>
              <a:gd name="connsiteX14" fmla="*/ 166015 w 1569671"/>
              <a:gd name="connsiteY14" fmla="*/ 1164 h 354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9671" h="3546508">
                <a:moveTo>
                  <a:pt x="166015" y="1164"/>
                </a:moveTo>
                <a:cubicBezTo>
                  <a:pt x="239985" y="10472"/>
                  <a:pt x="294698" y="73426"/>
                  <a:pt x="295156" y="147842"/>
                </a:cubicBezTo>
                <a:cubicBezTo>
                  <a:pt x="297969" y="543484"/>
                  <a:pt x="542911" y="894149"/>
                  <a:pt x="959913" y="1040767"/>
                </a:cubicBezTo>
                <a:cubicBezTo>
                  <a:pt x="1113059" y="1094534"/>
                  <a:pt x="1207715" y="1248100"/>
                  <a:pt x="1187875" y="1409369"/>
                </a:cubicBezTo>
                <a:lnTo>
                  <a:pt x="1124156" y="1923430"/>
                </a:lnTo>
                <a:cubicBezTo>
                  <a:pt x="1099924" y="2119889"/>
                  <a:pt x="1179103" y="2315415"/>
                  <a:pt x="1334048" y="2438534"/>
                </a:cubicBezTo>
                <a:cubicBezTo>
                  <a:pt x="1498101" y="2568622"/>
                  <a:pt x="1592623" y="2778671"/>
                  <a:pt x="1564866" y="3001765"/>
                </a:cubicBezTo>
                <a:cubicBezTo>
                  <a:pt x="1521406" y="3353178"/>
                  <a:pt x="1191805" y="3599799"/>
                  <a:pt x="838162" y="3536615"/>
                </a:cubicBezTo>
                <a:cubicBezTo>
                  <a:pt x="531444" y="3482024"/>
                  <a:pt x="308977" y="3199514"/>
                  <a:pt x="327781" y="2888721"/>
                </a:cubicBezTo>
                <a:cubicBezTo>
                  <a:pt x="342483" y="2646872"/>
                  <a:pt x="491099" y="2449650"/>
                  <a:pt x="693770" y="2358618"/>
                </a:cubicBezTo>
                <a:cubicBezTo>
                  <a:pt x="879064" y="2275679"/>
                  <a:pt x="1012914" y="2108828"/>
                  <a:pt x="1037967" y="1907084"/>
                </a:cubicBezTo>
                <a:lnTo>
                  <a:pt x="1064835" y="1690741"/>
                </a:lnTo>
                <a:cubicBezTo>
                  <a:pt x="1085049" y="1527924"/>
                  <a:pt x="987012" y="1375987"/>
                  <a:pt x="832173" y="1320322"/>
                </a:cubicBezTo>
                <a:cubicBezTo>
                  <a:pt x="341584" y="1144211"/>
                  <a:pt x="3729" y="674973"/>
                  <a:pt x="4" y="146238"/>
                </a:cubicBezTo>
                <a:cubicBezTo>
                  <a:pt x="-637" y="58121"/>
                  <a:pt x="78637" y="-9798"/>
                  <a:pt x="166015" y="11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084D0A-A82E-4424-90B9-BE5FB47C76E2}"/>
              </a:ext>
            </a:extLst>
          </p:cNvPr>
          <p:cNvSpPr/>
          <p:nvPr/>
        </p:nvSpPr>
        <p:spPr>
          <a:xfrm>
            <a:off x="3997207" y="1954729"/>
            <a:ext cx="1560138" cy="3616104"/>
          </a:xfrm>
          <a:custGeom>
            <a:avLst/>
            <a:gdLst>
              <a:gd name="connsiteX0" fmla="*/ 1146698 w 1560138"/>
              <a:gd name="connsiteY0" fmla="*/ 1706 h 3616104"/>
              <a:gd name="connsiteX1" fmla="*/ 1205648 w 1560138"/>
              <a:gd name="connsiteY1" fmla="*/ 24305 h 3616104"/>
              <a:gd name="connsiteX2" fmla="*/ 1257311 w 1560138"/>
              <a:gd name="connsiteY2" fmla="*/ 212687 h 3616104"/>
              <a:gd name="connsiteX3" fmla="*/ 1461139 w 1560138"/>
              <a:gd name="connsiteY3" fmla="*/ 1307132 h 3616104"/>
              <a:gd name="connsiteX4" fmla="*/ 1503695 w 1560138"/>
              <a:gd name="connsiteY4" fmla="*/ 1738420 h 3616104"/>
              <a:gd name="connsiteX5" fmla="*/ 1219964 w 1560138"/>
              <a:gd name="connsiteY5" fmla="*/ 2171804 h 3616104"/>
              <a:gd name="connsiteX6" fmla="*/ 1181264 w 1560138"/>
              <a:gd name="connsiteY6" fmla="*/ 2727732 h 3616104"/>
              <a:gd name="connsiteX7" fmla="*/ 1140579 w 1560138"/>
              <a:gd name="connsiteY7" fmla="*/ 3334955 h 3616104"/>
              <a:gd name="connsiteX8" fmla="*/ 252361 w 1560138"/>
              <a:gd name="connsiteY8" fmla="*/ 3495302 h 3616104"/>
              <a:gd name="connsiteX9" fmla="*/ 79490 w 1560138"/>
              <a:gd name="connsiteY9" fmla="*/ 2688803 h 3616104"/>
              <a:gd name="connsiteX10" fmla="*/ 641489 w 1560138"/>
              <a:gd name="connsiteY10" fmla="*/ 2373898 h 3616104"/>
              <a:gd name="connsiteX11" fmla="*/ 1149427 w 1560138"/>
              <a:gd name="connsiteY11" fmla="*/ 2119734 h 3616104"/>
              <a:gd name="connsiteX12" fmla="*/ 1268678 w 1560138"/>
              <a:gd name="connsiteY12" fmla="*/ 1937156 h 3616104"/>
              <a:gd name="connsiteX13" fmla="*/ 1222830 w 1560138"/>
              <a:gd name="connsiteY13" fmla="*/ 1502074 h 3616104"/>
              <a:gd name="connsiteX14" fmla="*/ 992807 w 1560138"/>
              <a:gd name="connsiteY14" fmla="*/ 81336 h 3616104"/>
              <a:gd name="connsiteX15" fmla="*/ 1146698 w 1560138"/>
              <a:gd name="connsiteY15" fmla="*/ 1706 h 361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0138" h="3616104">
                <a:moveTo>
                  <a:pt x="1146698" y="1706"/>
                </a:moveTo>
                <a:cubicBezTo>
                  <a:pt x="1167115" y="4822"/>
                  <a:pt x="1187232" y="12248"/>
                  <a:pt x="1205648" y="24305"/>
                </a:cubicBezTo>
                <a:cubicBezTo>
                  <a:pt x="1268188" y="64992"/>
                  <a:pt x="1289772" y="145543"/>
                  <a:pt x="1257311" y="212687"/>
                </a:cubicBezTo>
                <a:cubicBezTo>
                  <a:pt x="1086075" y="569339"/>
                  <a:pt x="1151499" y="991827"/>
                  <a:pt x="1461139" y="1307132"/>
                </a:cubicBezTo>
                <a:cubicBezTo>
                  <a:pt x="1575014" y="1422735"/>
                  <a:pt x="1592625" y="1602541"/>
                  <a:pt x="1503695" y="1738420"/>
                </a:cubicBezTo>
                <a:lnTo>
                  <a:pt x="1219964" y="2171804"/>
                </a:lnTo>
                <a:cubicBezTo>
                  <a:pt x="1111421" y="2337487"/>
                  <a:pt x="1096750" y="2547818"/>
                  <a:pt x="1181264" y="2727732"/>
                </a:cubicBezTo>
                <a:cubicBezTo>
                  <a:pt x="1271310" y="2916850"/>
                  <a:pt x="1263687" y="3146835"/>
                  <a:pt x="1140579" y="3334955"/>
                </a:cubicBezTo>
                <a:cubicBezTo>
                  <a:pt x="946349" y="3631640"/>
                  <a:pt x="541971" y="3707429"/>
                  <a:pt x="252361" y="3495302"/>
                </a:cubicBezTo>
                <a:cubicBezTo>
                  <a:pt x="1200" y="3311113"/>
                  <a:pt x="-74244" y="2959775"/>
                  <a:pt x="79490" y="2688803"/>
                </a:cubicBezTo>
                <a:cubicBezTo>
                  <a:pt x="199162" y="2477891"/>
                  <a:pt x="419292" y="2366472"/>
                  <a:pt x="641489" y="2373898"/>
                </a:cubicBezTo>
                <a:cubicBezTo>
                  <a:pt x="844319" y="2380668"/>
                  <a:pt x="1038294" y="2289784"/>
                  <a:pt x="1149427" y="2119734"/>
                </a:cubicBezTo>
                <a:lnTo>
                  <a:pt x="1268678" y="1937156"/>
                </a:lnTo>
                <a:cubicBezTo>
                  <a:pt x="1358792" y="1799790"/>
                  <a:pt x="1337465" y="1620145"/>
                  <a:pt x="1222830" y="1502074"/>
                </a:cubicBezTo>
                <a:cubicBezTo>
                  <a:pt x="859882" y="1127745"/>
                  <a:pt x="763034" y="557707"/>
                  <a:pt x="992807" y="81336"/>
                </a:cubicBezTo>
                <a:cubicBezTo>
                  <a:pt x="1021517" y="21792"/>
                  <a:pt x="1085450" y="-7644"/>
                  <a:pt x="1146698" y="17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9034B73-5157-40C3-97A5-9F7E563E0A10}"/>
              </a:ext>
            </a:extLst>
          </p:cNvPr>
          <p:cNvSpPr/>
          <p:nvPr/>
        </p:nvSpPr>
        <p:spPr>
          <a:xfrm>
            <a:off x="2810061" y="1486656"/>
            <a:ext cx="2524711" cy="3065036"/>
          </a:xfrm>
          <a:custGeom>
            <a:avLst/>
            <a:gdLst>
              <a:gd name="connsiteX0" fmla="*/ 2347895 w 2524711"/>
              <a:gd name="connsiteY0" fmla="*/ 2857 h 3065036"/>
              <a:gd name="connsiteX1" fmla="*/ 2505850 w 2524711"/>
              <a:gd name="connsiteY1" fmla="*/ 75713 h 3065036"/>
              <a:gd name="connsiteX2" fmla="*/ 2464936 w 2524711"/>
              <a:gd name="connsiteY2" fmla="*/ 266608 h 3065036"/>
              <a:gd name="connsiteX3" fmla="*/ 2142722 w 2524711"/>
              <a:gd name="connsiteY3" fmla="*/ 1332321 h 3065036"/>
              <a:gd name="connsiteX4" fmla="*/ 1981949 w 2524711"/>
              <a:gd name="connsiteY4" fmla="*/ 1735138 h 3065036"/>
              <a:gd name="connsiteX5" fmla="*/ 1530742 w 2524711"/>
              <a:gd name="connsiteY5" fmla="*/ 1989824 h 3065036"/>
              <a:gd name="connsiteX6" fmla="*/ 1241529 w 2524711"/>
              <a:gd name="connsiteY6" fmla="*/ 2464149 h 3065036"/>
              <a:gd name="connsiteX7" fmla="*/ 926088 w 2524711"/>
              <a:gd name="connsiteY7" fmla="*/ 2984732 h 3065036"/>
              <a:gd name="connsiteX8" fmla="*/ 63565 w 2524711"/>
              <a:gd name="connsiteY8" fmla="*/ 2718926 h 3065036"/>
              <a:gd name="connsiteX9" fmla="*/ 280923 w 2524711"/>
              <a:gd name="connsiteY9" fmla="*/ 1923355 h 3065036"/>
              <a:gd name="connsiteX10" fmla="*/ 924656 w 2524711"/>
              <a:gd name="connsiteY10" fmla="*/ 1902256 h 3065036"/>
              <a:gd name="connsiteX11" fmla="*/ 1492515 w 2524711"/>
              <a:gd name="connsiteY11" fmla="*/ 1910289 h 3065036"/>
              <a:gd name="connsiteX12" fmla="*/ 1682521 w 2524711"/>
              <a:gd name="connsiteY12" fmla="*/ 1803172 h 3065036"/>
              <a:gd name="connsiteX13" fmla="*/ 1841617 w 2524711"/>
              <a:gd name="connsiteY13" fmla="*/ 1395776 h 3065036"/>
              <a:gd name="connsiteX14" fmla="*/ 2290692 w 2524711"/>
              <a:gd name="connsiteY14" fmla="*/ 28625 h 3065036"/>
              <a:gd name="connsiteX15" fmla="*/ 2347895 w 2524711"/>
              <a:gd name="connsiteY15" fmla="*/ 2857 h 306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24711" h="3065036">
                <a:moveTo>
                  <a:pt x="2347895" y="2857"/>
                </a:moveTo>
                <a:cubicBezTo>
                  <a:pt x="2408199" y="-9352"/>
                  <a:pt x="2473564" y="18069"/>
                  <a:pt x="2505850" y="75713"/>
                </a:cubicBezTo>
                <a:cubicBezTo>
                  <a:pt x="2542337" y="140374"/>
                  <a:pt x="2524391" y="222009"/>
                  <a:pt x="2464936" y="266608"/>
                </a:cubicBezTo>
                <a:cubicBezTo>
                  <a:pt x="2148805" y="504716"/>
                  <a:pt x="2012363" y="910066"/>
                  <a:pt x="2142722" y="1332321"/>
                </a:cubicBezTo>
                <a:cubicBezTo>
                  <a:pt x="2190508" y="1487755"/>
                  <a:pt x="2123411" y="1655236"/>
                  <a:pt x="1981949" y="1735138"/>
                </a:cubicBezTo>
                <a:lnTo>
                  <a:pt x="1530742" y="1989824"/>
                </a:lnTo>
                <a:cubicBezTo>
                  <a:pt x="1358334" y="2087196"/>
                  <a:pt x="1248268" y="2266945"/>
                  <a:pt x="1241529" y="2464149"/>
                </a:cubicBezTo>
                <a:cubicBezTo>
                  <a:pt x="1234455" y="2673512"/>
                  <a:pt x="1122048" y="2874133"/>
                  <a:pt x="926088" y="2984732"/>
                </a:cubicBezTo>
                <a:cubicBezTo>
                  <a:pt x="617226" y="3158903"/>
                  <a:pt x="223240" y="3040531"/>
                  <a:pt x="63565" y="2718926"/>
                </a:cubicBezTo>
                <a:cubicBezTo>
                  <a:pt x="-74960" y="2439937"/>
                  <a:pt x="19807" y="2093031"/>
                  <a:pt x="280923" y="1923355"/>
                </a:cubicBezTo>
                <a:cubicBezTo>
                  <a:pt x="484021" y="1791354"/>
                  <a:pt x="731157" y="1793536"/>
                  <a:pt x="924656" y="1902256"/>
                </a:cubicBezTo>
                <a:cubicBezTo>
                  <a:pt x="1101943" y="2001866"/>
                  <a:pt x="1315502" y="2010027"/>
                  <a:pt x="1492515" y="1910289"/>
                </a:cubicBezTo>
                <a:lnTo>
                  <a:pt x="1682521" y="1803172"/>
                </a:lnTo>
                <a:cubicBezTo>
                  <a:pt x="1825533" y="1722353"/>
                  <a:pt x="1888897" y="1553231"/>
                  <a:pt x="1841617" y="1395776"/>
                </a:cubicBezTo>
                <a:cubicBezTo>
                  <a:pt x="1691850" y="896614"/>
                  <a:pt x="1867672" y="346046"/>
                  <a:pt x="2290692" y="28625"/>
                </a:cubicBezTo>
                <a:cubicBezTo>
                  <a:pt x="2308256" y="15400"/>
                  <a:pt x="2327794" y="6927"/>
                  <a:pt x="2347895" y="28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Graphic 87" descr="Users">
            <a:extLst>
              <a:ext uri="{FF2B5EF4-FFF2-40B4-BE49-F238E27FC236}">
                <a16:creationId xmlns:a16="http://schemas.microsoft.com/office/drawing/2014/main" id="{B1391870-3CC7-460C-BD4A-71D9D7772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2006" y="1359502"/>
            <a:ext cx="1180460" cy="118046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53E457D-37EF-45EB-B3E7-5E585CA48C28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BC2235-6F94-486E-AC59-0E19C69496E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9C014D2-BDEA-46F3-8E6D-489450B86C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2F96CF-7EE5-46A6-88CA-34A222D526BC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9720EF-6798-46AF-B634-CBC747D2AC4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6AC4F2F-FF8D-40A3-9B4B-E69FDB20C84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0EBF535-B0F8-4DBA-8B17-E7AC4742F9F0}"/>
              </a:ext>
            </a:extLst>
          </p:cNvPr>
          <p:cNvGrpSpPr/>
          <p:nvPr/>
        </p:nvGrpSpPr>
        <p:grpSpPr>
          <a:xfrm>
            <a:off x="9971677" y="2887677"/>
            <a:ext cx="1895183" cy="1474819"/>
            <a:chOff x="8921977" y="1466725"/>
            <a:chExt cx="2937088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EE76DD7-BB8C-4249-BAE9-DA84B9BCC56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D27412-5A45-487A-9E6B-474EFA5788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897913-9C7E-4E91-B99E-24EEB46B3975}"/>
              </a:ext>
            </a:extLst>
          </p:cNvPr>
          <p:cNvGrpSpPr/>
          <p:nvPr/>
        </p:nvGrpSpPr>
        <p:grpSpPr>
          <a:xfrm>
            <a:off x="348525" y="2887677"/>
            <a:ext cx="1869091" cy="1474819"/>
            <a:chOff x="332936" y="2627766"/>
            <a:chExt cx="2937088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0BDB4A5-CDA2-49BB-A822-A5766D5B72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E63BABA-CC48-4694-835C-ACCB843827A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6FBEE00-3749-493F-AB2E-FCCF6A716132}"/>
              </a:ext>
            </a:extLst>
          </p:cNvPr>
          <p:cNvGrpSpPr/>
          <p:nvPr/>
        </p:nvGrpSpPr>
        <p:grpSpPr>
          <a:xfrm>
            <a:off x="9971678" y="4605235"/>
            <a:ext cx="1895183" cy="1474819"/>
            <a:chOff x="8921977" y="1466725"/>
            <a:chExt cx="2937088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1F2BE82-B33C-426B-8613-3AAD2AF3E20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5DCF18C-5293-4D25-A23B-31658328018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13A30D4-1DE0-4175-BEA2-A3762D150188}"/>
              </a:ext>
            </a:extLst>
          </p:cNvPr>
          <p:cNvGrpSpPr/>
          <p:nvPr/>
        </p:nvGrpSpPr>
        <p:grpSpPr>
          <a:xfrm>
            <a:off x="348526" y="4605235"/>
            <a:ext cx="1869091" cy="1474819"/>
            <a:chOff x="332936" y="2627766"/>
            <a:chExt cx="2937088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1DBFC0-4F53-40F0-B2DC-D289C854F31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A21DD9-E213-4B19-8B91-CDDB7B931D5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DA2252-28F2-45D0-8755-F323E66B385D}"/>
              </a:ext>
            </a:extLst>
          </p:cNvPr>
          <p:cNvSpPr/>
          <p:nvPr/>
        </p:nvSpPr>
        <p:spPr>
          <a:xfrm>
            <a:off x="3117869" y="3583184"/>
            <a:ext cx="648267" cy="742430"/>
          </a:xfrm>
          <a:custGeom>
            <a:avLst/>
            <a:gdLst>
              <a:gd name="connsiteX0" fmla="*/ 323559 w 648267"/>
              <a:gd name="connsiteY0" fmla="*/ 590550 h 742430"/>
              <a:gd name="connsiteX1" fmla="*/ 342609 w 648267"/>
              <a:gd name="connsiteY1" fmla="*/ 609600 h 742430"/>
              <a:gd name="connsiteX2" fmla="*/ 323559 w 648267"/>
              <a:gd name="connsiteY2" fmla="*/ 628650 h 742430"/>
              <a:gd name="connsiteX3" fmla="*/ 304509 w 648267"/>
              <a:gd name="connsiteY3" fmla="*/ 609600 h 742430"/>
              <a:gd name="connsiteX4" fmla="*/ 323559 w 648267"/>
              <a:gd name="connsiteY4" fmla="*/ 590550 h 742430"/>
              <a:gd name="connsiteX5" fmla="*/ 514059 w 648267"/>
              <a:gd name="connsiteY5" fmla="*/ 390525 h 742430"/>
              <a:gd name="connsiteX6" fmla="*/ 533109 w 648267"/>
              <a:gd name="connsiteY6" fmla="*/ 409575 h 742430"/>
              <a:gd name="connsiteX7" fmla="*/ 514059 w 648267"/>
              <a:gd name="connsiteY7" fmla="*/ 428625 h 742430"/>
              <a:gd name="connsiteX8" fmla="*/ 495009 w 648267"/>
              <a:gd name="connsiteY8" fmla="*/ 409575 h 742430"/>
              <a:gd name="connsiteX9" fmla="*/ 514059 w 648267"/>
              <a:gd name="connsiteY9" fmla="*/ 390525 h 742430"/>
              <a:gd name="connsiteX10" fmla="*/ 133059 w 648267"/>
              <a:gd name="connsiteY10" fmla="*/ 390525 h 742430"/>
              <a:gd name="connsiteX11" fmla="*/ 152109 w 648267"/>
              <a:gd name="connsiteY11" fmla="*/ 409575 h 742430"/>
              <a:gd name="connsiteX12" fmla="*/ 133059 w 648267"/>
              <a:gd name="connsiteY12" fmla="*/ 428625 h 742430"/>
              <a:gd name="connsiteX13" fmla="*/ 114009 w 648267"/>
              <a:gd name="connsiteY13" fmla="*/ 409575 h 742430"/>
              <a:gd name="connsiteX14" fmla="*/ 133059 w 648267"/>
              <a:gd name="connsiteY14" fmla="*/ 390525 h 742430"/>
              <a:gd name="connsiteX15" fmla="*/ 304509 w 648267"/>
              <a:gd name="connsiteY15" fmla="*/ 276225 h 742430"/>
              <a:gd name="connsiteX16" fmla="*/ 342609 w 648267"/>
              <a:gd name="connsiteY16" fmla="*/ 276225 h 742430"/>
              <a:gd name="connsiteX17" fmla="*/ 342609 w 648267"/>
              <a:gd name="connsiteY17" fmla="*/ 401955 h 742430"/>
              <a:gd name="connsiteX18" fmla="*/ 431191 w 648267"/>
              <a:gd name="connsiteY18" fmla="*/ 490538 h 742430"/>
              <a:gd name="connsiteX19" fmla="*/ 404522 w 648267"/>
              <a:gd name="connsiteY19" fmla="*/ 517208 h 742430"/>
              <a:gd name="connsiteX20" fmla="*/ 310224 w 648267"/>
              <a:gd name="connsiteY20" fmla="*/ 422910 h 742430"/>
              <a:gd name="connsiteX21" fmla="*/ 304509 w 648267"/>
              <a:gd name="connsiteY21" fmla="*/ 409575 h 742430"/>
              <a:gd name="connsiteX22" fmla="*/ 323559 w 648267"/>
              <a:gd name="connsiteY22" fmla="*/ 209550 h 742430"/>
              <a:gd name="connsiteX23" fmla="*/ 342609 w 648267"/>
              <a:gd name="connsiteY23" fmla="*/ 228600 h 742430"/>
              <a:gd name="connsiteX24" fmla="*/ 323559 w 648267"/>
              <a:gd name="connsiteY24" fmla="*/ 247650 h 742430"/>
              <a:gd name="connsiteX25" fmla="*/ 304509 w 648267"/>
              <a:gd name="connsiteY25" fmla="*/ 228600 h 742430"/>
              <a:gd name="connsiteX26" fmla="*/ 323559 w 648267"/>
              <a:gd name="connsiteY26" fmla="*/ 209550 h 742430"/>
              <a:gd name="connsiteX27" fmla="*/ 323559 w 648267"/>
              <a:gd name="connsiteY27" fmla="*/ 152400 h 742430"/>
              <a:gd name="connsiteX28" fmla="*/ 56859 w 648267"/>
              <a:gd name="connsiteY28" fmla="*/ 419100 h 742430"/>
              <a:gd name="connsiteX29" fmla="*/ 323559 w 648267"/>
              <a:gd name="connsiteY29" fmla="*/ 685800 h 742430"/>
              <a:gd name="connsiteX30" fmla="*/ 590259 w 648267"/>
              <a:gd name="connsiteY30" fmla="*/ 419100 h 742430"/>
              <a:gd name="connsiteX31" fmla="*/ 323559 w 648267"/>
              <a:gd name="connsiteY31" fmla="*/ 152400 h 742430"/>
              <a:gd name="connsiteX32" fmla="*/ 209259 w 648267"/>
              <a:gd name="connsiteY32" fmla="*/ 0 h 742430"/>
              <a:gd name="connsiteX33" fmla="*/ 437859 w 648267"/>
              <a:gd name="connsiteY33" fmla="*/ 0 h 742430"/>
              <a:gd name="connsiteX34" fmla="*/ 437859 w 648267"/>
              <a:gd name="connsiteY34" fmla="*/ 57150 h 742430"/>
              <a:gd name="connsiteX35" fmla="*/ 352134 w 648267"/>
              <a:gd name="connsiteY35" fmla="*/ 57150 h 742430"/>
              <a:gd name="connsiteX36" fmla="*/ 352134 w 648267"/>
              <a:gd name="connsiteY36" fmla="*/ 97155 h 742430"/>
              <a:gd name="connsiteX37" fmla="*/ 504534 w 648267"/>
              <a:gd name="connsiteY37" fmla="*/ 150495 h 742430"/>
              <a:gd name="connsiteX38" fmla="*/ 536919 w 648267"/>
              <a:gd name="connsiteY38" fmla="*/ 117157 h 742430"/>
              <a:gd name="connsiteX39" fmla="*/ 576924 w 648267"/>
              <a:gd name="connsiteY39" fmla="*/ 118110 h 742430"/>
              <a:gd name="connsiteX40" fmla="*/ 577876 w 648267"/>
              <a:gd name="connsiteY40" fmla="*/ 158115 h 742430"/>
              <a:gd name="connsiteX41" fmla="*/ 549301 w 648267"/>
              <a:gd name="connsiteY41" fmla="*/ 186690 h 742430"/>
              <a:gd name="connsiteX42" fmla="*/ 599784 w 648267"/>
              <a:gd name="connsiteY42" fmla="*/ 589598 h 742430"/>
              <a:gd name="connsiteX43" fmla="*/ 215926 w 648267"/>
              <a:gd name="connsiteY43" fmla="*/ 723900 h 742430"/>
              <a:gd name="connsiteX44" fmla="*/ 2566 w 648267"/>
              <a:gd name="connsiteY44" fmla="*/ 378143 h 742430"/>
              <a:gd name="connsiteX45" fmla="*/ 294984 w 648267"/>
              <a:gd name="connsiteY45" fmla="*/ 96203 h 742430"/>
              <a:gd name="connsiteX46" fmla="*/ 294984 w 648267"/>
              <a:gd name="connsiteY46" fmla="*/ 57150 h 742430"/>
              <a:gd name="connsiteX47" fmla="*/ 209259 w 648267"/>
              <a:gd name="connsiteY47" fmla="*/ 57150 h 7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48267" h="742430">
                <a:moveTo>
                  <a:pt x="323559" y="590550"/>
                </a:moveTo>
                <a:cubicBezTo>
                  <a:pt x="334080" y="590550"/>
                  <a:pt x="342609" y="599079"/>
                  <a:pt x="342609" y="609600"/>
                </a:cubicBezTo>
                <a:cubicBezTo>
                  <a:pt x="342609" y="620121"/>
                  <a:pt x="334080" y="628650"/>
                  <a:pt x="323559" y="628650"/>
                </a:cubicBezTo>
                <a:cubicBezTo>
                  <a:pt x="313038" y="628650"/>
                  <a:pt x="304509" y="620121"/>
                  <a:pt x="304509" y="609600"/>
                </a:cubicBezTo>
                <a:cubicBezTo>
                  <a:pt x="304509" y="599079"/>
                  <a:pt x="313038" y="590550"/>
                  <a:pt x="323559" y="590550"/>
                </a:cubicBezTo>
                <a:close/>
                <a:moveTo>
                  <a:pt x="514059" y="390525"/>
                </a:moveTo>
                <a:cubicBezTo>
                  <a:pt x="524580" y="390525"/>
                  <a:pt x="533109" y="399054"/>
                  <a:pt x="533109" y="409575"/>
                </a:cubicBezTo>
                <a:cubicBezTo>
                  <a:pt x="533109" y="420096"/>
                  <a:pt x="524580" y="428625"/>
                  <a:pt x="514059" y="428625"/>
                </a:cubicBezTo>
                <a:cubicBezTo>
                  <a:pt x="503538" y="428625"/>
                  <a:pt x="495009" y="420096"/>
                  <a:pt x="495009" y="409575"/>
                </a:cubicBezTo>
                <a:cubicBezTo>
                  <a:pt x="495009" y="399054"/>
                  <a:pt x="503538" y="390525"/>
                  <a:pt x="514059" y="390525"/>
                </a:cubicBezTo>
                <a:close/>
                <a:moveTo>
                  <a:pt x="133059" y="390525"/>
                </a:moveTo>
                <a:cubicBezTo>
                  <a:pt x="143580" y="390525"/>
                  <a:pt x="152109" y="399054"/>
                  <a:pt x="152109" y="409575"/>
                </a:cubicBezTo>
                <a:cubicBezTo>
                  <a:pt x="152109" y="420096"/>
                  <a:pt x="143580" y="428625"/>
                  <a:pt x="133059" y="428625"/>
                </a:cubicBezTo>
                <a:cubicBezTo>
                  <a:pt x="122538" y="428625"/>
                  <a:pt x="114009" y="420096"/>
                  <a:pt x="114009" y="409575"/>
                </a:cubicBezTo>
                <a:cubicBezTo>
                  <a:pt x="114009" y="399054"/>
                  <a:pt x="122538" y="390525"/>
                  <a:pt x="133059" y="390525"/>
                </a:cubicBezTo>
                <a:close/>
                <a:moveTo>
                  <a:pt x="304509" y="276225"/>
                </a:moveTo>
                <a:lnTo>
                  <a:pt x="342609" y="276225"/>
                </a:lnTo>
                <a:lnTo>
                  <a:pt x="342609" y="401955"/>
                </a:lnTo>
                <a:lnTo>
                  <a:pt x="431191" y="490538"/>
                </a:lnTo>
                <a:lnTo>
                  <a:pt x="404522" y="517208"/>
                </a:lnTo>
                <a:lnTo>
                  <a:pt x="310224" y="422910"/>
                </a:lnTo>
                <a:cubicBezTo>
                  <a:pt x="306414" y="419100"/>
                  <a:pt x="304509" y="414338"/>
                  <a:pt x="304509" y="409575"/>
                </a:cubicBezTo>
                <a:close/>
                <a:moveTo>
                  <a:pt x="323559" y="209550"/>
                </a:moveTo>
                <a:cubicBezTo>
                  <a:pt x="334080" y="209550"/>
                  <a:pt x="342609" y="218079"/>
                  <a:pt x="342609" y="228600"/>
                </a:cubicBezTo>
                <a:cubicBezTo>
                  <a:pt x="342609" y="239121"/>
                  <a:pt x="334080" y="247650"/>
                  <a:pt x="323559" y="247650"/>
                </a:cubicBezTo>
                <a:cubicBezTo>
                  <a:pt x="313038" y="247650"/>
                  <a:pt x="304509" y="239121"/>
                  <a:pt x="304509" y="228600"/>
                </a:cubicBezTo>
                <a:cubicBezTo>
                  <a:pt x="304509" y="218079"/>
                  <a:pt x="313038" y="209550"/>
                  <a:pt x="323559" y="209550"/>
                </a:cubicBezTo>
                <a:close/>
                <a:moveTo>
                  <a:pt x="323559" y="152400"/>
                </a:moveTo>
                <a:cubicBezTo>
                  <a:pt x="175921" y="152400"/>
                  <a:pt x="56859" y="271463"/>
                  <a:pt x="56859" y="419100"/>
                </a:cubicBezTo>
                <a:cubicBezTo>
                  <a:pt x="56859" y="566738"/>
                  <a:pt x="175921" y="685800"/>
                  <a:pt x="323559" y="685800"/>
                </a:cubicBezTo>
                <a:cubicBezTo>
                  <a:pt x="471196" y="685800"/>
                  <a:pt x="590259" y="566738"/>
                  <a:pt x="590259" y="419100"/>
                </a:cubicBezTo>
                <a:cubicBezTo>
                  <a:pt x="590259" y="271463"/>
                  <a:pt x="471196" y="152400"/>
                  <a:pt x="323559" y="152400"/>
                </a:cubicBezTo>
                <a:close/>
                <a:moveTo>
                  <a:pt x="209259" y="0"/>
                </a:moveTo>
                <a:lnTo>
                  <a:pt x="437859" y="0"/>
                </a:lnTo>
                <a:lnTo>
                  <a:pt x="437859" y="57150"/>
                </a:lnTo>
                <a:lnTo>
                  <a:pt x="352134" y="57150"/>
                </a:lnTo>
                <a:lnTo>
                  <a:pt x="352134" y="97155"/>
                </a:lnTo>
                <a:cubicBezTo>
                  <a:pt x="406426" y="100965"/>
                  <a:pt x="458814" y="120015"/>
                  <a:pt x="504534" y="150495"/>
                </a:cubicBezTo>
                <a:lnTo>
                  <a:pt x="536919" y="117157"/>
                </a:lnTo>
                <a:cubicBezTo>
                  <a:pt x="548349" y="106680"/>
                  <a:pt x="566446" y="107632"/>
                  <a:pt x="576924" y="118110"/>
                </a:cubicBezTo>
                <a:cubicBezTo>
                  <a:pt x="588354" y="129540"/>
                  <a:pt x="588354" y="146685"/>
                  <a:pt x="577876" y="158115"/>
                </a:cubicBezTo>
                <a:lnTo>
                  <a:pt x="549301" y="186690"/>
                </a:lnTo>
                <a:cubicBezTo>
                  <a:pt x="657886" y="292418"/>
                  <a:pt x="680746" y="460058"/>
                  <a:pt x="599784" y="589598"/>
                </a:cubicBezTo>
                <a:cubicBezTo>
                  <a:pt x="518821" y="719138"/>
                  <a:pt x="359754" y="774383"/>
                  <a:pt x="215926" y="723900"/>
                </a:cubicBezTo>
                <a:cubicBezTo>
                  <a:pt x="72099" y="673418"/>
                  <a:pt x="-16484" y="529590"/>
                  <a:pt x="2566" y="378143"/>
                </a:cubicBezTo>
                <a:cubicBezTo>
                  <a:pt x="21616" y="226695"/>
                  <a:pt x="143536" y="109538"/>
                  <a:pt x="294984" y="96203"/>
                </a:cubicBezTo>
                <a:lnTo>
                  <a:pt x="294984" y="57150"/>
                </a:lnTo>
                <a:lnTo>
                  <a:pt x="209259" y="5715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43" descr="Puzzle">
            <a:extLst>
              <a:ext uri="{FF2B5EF4-FFF2-40B4-BE49-F238E27FC236}">
                <a16:creationId xmlns:a16="http://schemas.microsoft.com/office/drawing/2014/main" id="{EBBCAB04-1C76-4E31-A5E8-F9E9BEBA2C23}"/>
              </a:ext>
            </a:extLst>
          </p:cNvPr>
          <p:cNvSpPr/>
          <p:nvPr/>
        </p:nvSpPr>
        <p:spPr>
          <a:xfrm>
            <a:off x="4248298" y="4603582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44" descr="Fire">
            <a:extLst>
              <a:ext uri="{FF2B5EF4-FFF2-40B4-BE49-F238E27FC236}">
                <a16:creationId xmlns:a16="http://schemas.microsoft.com/office/drawing/2014/main" id="{448D91ED-515A-4274-9F01-F724378E0873}"/>
              </a:ext>
            </a:extLst>
          </p:cNvPr>
          <p:cNvSpPr/>
          <p:nvPr/>
        </p:nvSpPr>
        <p:spPr>
          <a:xfrm>
            <a:off x="5817367" y="4834744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81A56BE-EBE4-4568-93A1-5D3C3C2036EE}"/>
              </a:ext>
            </a:extLst>
          </p:cNvPr>
          <p:cNvSpPr/>
          <p:nvPr/>
        </p:nvSpPr>
        <p:spPr>
          <a:xfrm>
            <a:off x="7167547" y="4584007"/>
            <a:ext cx="767138" cy="764538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D214C7E-04C7-4D36-98C0-9887E13A2EEF}"/>
              </a:ext>
            </a:extLst>
          </p:cNvPr>
          <p:cNvSpPr/>
          <p:nvPr/>
        </p:nvSpPr>
        <p:spPr>
          <a:xfrm>
            <a:off x="8370385" y="3674152"/>
            <a:ext cx="752475" cy="752475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461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Divergent Circles Diagram – Slide Template</vt:lpstr>
      <vt:lpstr>Divergent Circles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Divergent Circles Diagram</dc:title>
  <dc:creator>PresentationGO.com</dc:creator>
  <dc:description>© Copyright PresentationGO.com</dc:description>
  <dcterms:created xsi:type="dcterms:W3CDTF">2014-11-26T05:14:11Z</dcterms:created>
  <dcterms:modified xsi:type="dcterms:W3CDTF">2019-08-09T20:33:51Z</dcterms:modified>
  <cp:category>Charts &amp; Diagrams</cp:category>
</cp:coreProperties>
</file>