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6" d="100"/>
          <a:sy n="156" d="100"/>
        </p:scale>
        <p:origin x="1734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514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8111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Divergent Circles Diagram – Slide Template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DF2AE69B-C244-424E-A381-D0E49131DCF7}"/>
              </a:ext>
            </a:extLst>
          </p:cNvPr>
          <p:cNvSpPr/>
          <p:nvPr/>
        </p:nvSpPr>
        <p:spPr>
          <a:xfrm>
            <a:off x="4220075" y="1595598"/>
            <a:ext cx="1472185" cy="1472187"/>
          </a:xfrm>
          <a:prstGeom prst="ellipse">
            <a:avLst/>
          </a:prstGeom>
          <a:solidFill>
            <a:schemeClr val="accent5"/>
          </a:solidFill>
          <a:ln w="76200"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AE514193-7521-4FF5-8B7C-C7B6CE4EA3DE}"/>
              </a:ext>
            </a:extLst>
          </p:cNvPr>
          <p:cNvSpPr/>
          <p:nvPr/>
        </p:nvSpPr>
        <p:spPr>
          <a:xfrm>
            <a:off x="4397923" y="3067164"/>
            <a:ext cx="2940954" cy="1508137"/>
          </a:xfrm>
          <a:custGeom>
            <a:avLst/>
            <a:gdLst>
              <a:gd name="connsiteX0" fmla="*/ 1568352 w 3492672"/>
              <a:gd name="connsiteY0" fmla="*/ 825 h 1791061"/>
              <a:gd name="connsiteX1" fmla="*/ 1779418 w 3492672"/>
              <a:gd name="connsiteY1" fmla="*/ 91900 h 1791061"/>
              <a:gd name="connsiteX2" fmla="*/ 2159940 w 3492672"/>
              <a:gd name="connsiteY2" fmla="*/ 443677 h 1791061"/>
              <a:gd name="connsiteX3" fmla="*/ 2701009 w 3492672"/>
              <a:gd name="connsiteY3" fmla="*/ 573937 h 1791061"/>
              <a:gd name="connsiteX4" fmla="*/ 3293169 w 3492672"/>
              <a:gd name="connsiteY4" fmla="*/ 714963 h 1791061"/>
              <a:gd name="connsiteX5" fmla="*/ 3303899 w 3492672"/>
              <a:gd name="connsiteY5" fmla="*/ 1617166 h 1791061"/>
              <a:gd name="connsiteX6" fmla="*/ 2480113 w 3492672"/>
              <a:gd name="connsiteY6" fmla="*/ 1653767 h 1791061"/>
              <a:gd name="connsiteX7" fmla="*/ 2262912 w 3492672"/>
              <a:gd name="connsiteY7" fmla="*/ 1047602 h 1791061"/>
              <a:gd name="connsiteX8" fmla="*/ 2096902 w 3492672"/>
              <a:gd name="connsiteY8" fmla="*/ 504563 h 1791061"/>
              <a:gd name="connsiteX9" fmla="*/ 1936658 w 3492672"/>
              <a:gd name="connsiteY9" fmla="*/ 356295 h 1791061"/>
              <a:gd name="connsiteX10" fmla="*/ 1499784 w 3492672"/>
              <a:gd name="connsiteY10" fmla="*/ 329262 h 1791061"/>
              <a:gd name="connsiteX11" fmla="*/ 60487 w 3492672"/>
              <a:gd name="connsiteY11" fmla="*/ 320522 h 1791061"/>
              <a:gd name="connsiteX12" fmla="*/ 39514 w 3492672"/>
              <a:gd name="connsiteY12" fmla="*/ 100891 h 1791061"/>
              <a:gd name="connsiteX13" fmla="*/ 233823 w 3492672"/>
              <a:gd name="connsiteY13" fmla="*/ 81313 h 1791061"/>
              <a:gd name="connsiteX14" fmla="*/ 1346827 w 3492672"/>
              <a:gd name="connsiteY14" fmla="*/ 62160 h 1791061"/>
              <a:gd name="connsiteX15" fmla="*/ 1568352 w 3492672"/>
              <a:gd name="connsiteY15" fmla="*/ 825 h 1791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492672" h="1791061">
                <a:moveTo>
                  <a:pt x="1568352" y="825"/>
                </a:moveTo>
                <a:cubicBezTo>
                  <a:pt x="1644915" y="6113"/>
                  <a:pt x="1719735" y="36804"/>
                  <a:pt x="1779418" y="91900"/>
                </a:cubicBezTo>
                <a:lnTo>
                  <a:pt x="2159940" y="443677"/>
                </a:lnTo>
                <a:cubicBezTo>
                  <a:pt x="2305410" y="578281"/>
                  <a:pt x="2510224" y="627695"/>
                  <a:pt x="2701009" y="573937"/>
                </a:cubicBezTo>
                <a:cubicBezTo>
                  <a:pt x="2902391" y="516501"/>
                  <a:pt x="3128012" y="562378"/>
                  <a:pt x="3293169" y="714963"/>
                </a:cubicBezTo>
                <a:cubicBezTo>
                  <a:pt x="3553207" y="955291"/>
                  <a:pt x="3561391" y="1366677"/>
                  <a:pt x="3303899" y="1617166"/>
                </a:cubicBezTo>
                <a:cubicBezTo>
                  <a:pt x="3080774" y="1834113"/>
                  <a:pt x="2721468" y="1850070"/>
                  <a:pt x="2480113" y="1653767"/>
                </a:cubicBezTo>
                <a:cubicBezTo>
                  <a:pt x="2292369" y="1501000"/>
                  <a:pt x="2218368" y="1265128"/>
                  <a:pt x="2262912" y="1047602"/>
                </a:cubicBezTo>
                <a:cubicBezTo>
                  <a:pt x="2303654" y="848597"/>
                  <a:pt x="2246166" y="642227"/>
                  <a:pt x="2096902" y="504563"/>
                </a:cubicBezTo>
                <a:lnTo>
                  <a:pt x="1936658" y="356295"/>
                </a:lnTo>
                <a:cubicBezTo>
                  <a:pt x="1815791" y="244588"/>
                  <a:pt x="1634936" y="236106"/>
                  <a:pt x="1499784" y="329262"/>
                </a:cubicBezTo>
                <a:cubicBezTo>
                  <a:pt x="1070146" y="624799"/>
                  <a:pt x="492146" y="625990"/>
                  <a:pt x="60487" y="320522"/>
                </a:cubicBezTo>
                <a:cubicBezTo>
                  <a:pt x="-11281" y="269384"/>
                  <a:pt x="-20341" y="165480"/>
                  <a:pt x="39514" y="100891"/>
                </a:cubicBezTo>
                <a:cubicBezTo>
                  <a:pt x="89807" y="46177"/>
                  <a:pt x="173019" y="38386"/>
                  <a:pt x="233823" y="81313"/>
                </a:cubicBezTo>
                <a:cubicBezTo>
                  <a:pt x="556890" y="309786"/>
                  <a:pt x="984528" y="315199"/>
                  <a:pt x="1346827" y="62160"/>
                </a:cubicBezTo>
                <a:cubicBezTo>
                  <a:pt x="1413482" y="15649"/>
                  <a:pt x="1491789" y="-4464"/>
                  <a:pt x="1568352" y="825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D952FFD0-4556-403B-9285-C5948B2869F9}"/>
              </a:ext>
            </a:extLst>
          </p:cNvPr>
          <p:cNvSpPr/>
          <p:nvPr/>
        </p:nvSpPr>
        <p:spPr>
          <a:xfrm>
            <a:off x="4031908" y="2969675"/>
            <a:ext cx="2322807" cy="2413909"/>
          </a:xfrm>
          <a:custGeom>
            <a:avLst/>
            <a:gdLst>
              <a:gd name="connsiteX0" fmla="*/ 150295 w 2758561"/>
              <a:gd name="connsiteY0" fmla="*/ 20 h 2866755"/>
              <a:gd name="connsiteX1" fmla="*/ 279450 w 2758561"/>
              <a:gd name="connsiteY1" fmla="*/ 79840 h 2866755"/>
              <a:gd name="connsiteX2" fmla="*/ 1280419 w 2758561"/>
              <a:gd name="connsiteY2" fmla="*/ 567425 h 2866755"/>
              <a:gd name="connsiteX3" fmla="*/ 1652413 w 2758561"/>
              <a:gd name="connsiteY3" fmla="*/ 789975 h 2866755"/>
              <a:gd name="connsiteX4" fmla="*/ 1832287 w 2758561"/>
              <a:gd name="connsiteY4" fmla="*/ 1275683 h 2866755"/>
              <a:gd name="connsiteX5" fmla="*/ 2255685 w 2758561"/>
              <a:gd name="connsiteY5" fmla="*/ 1636321 h 2866755"/>
              <a:gd name="connsiteX6" fmla="*/ 2719753 w 2758561"/>
              <a:gd name="connsiteY6" fmla="*/ 2030247 h 2866755"/>
              <a:gd name="connsiteX7" fmla="*/ 2320472 w 2758561"/>
              <a:gd name="connsiteY7" fmla="*/ 2839431 h 2866755"/>
              <a:gd name="connsiteX8" fmla="*/ 1569325 w 2758561"/>
              <a:gd name="connsiteY8" fmla="*/ 2498659 h 2866755"/>
              <a:gd name="connsiteX9" fmla="*/ 1650496 w 2758561"/>
              <a:gd name="connsiteY9" fmla="*/ 1859895 h 2866755"/>
              <a:gd name="connsiteX10" fmla="*/ 1748329 w 2758561"/>
              <a:gd name="connsiteY10" fmla="*/ 1300573 h 2866755"/>
              <a:gd name="connsiteX11" fmla="*/ 1672520 w 2758561"/>
              <a:gd name="connsiteY11" fmla="*/ 1096125 h 2866755"/>
              <a:gd name="connsiteX12" fmla="*/ 1295422 w 2758561"/>
              <a:gd name="connsiteY12" fmla="*/ 874145 h 2866755"/>
              <a:gd name="connsiteX13" fmla="*/ 16521 w 2758561"/>
              <a:gd name="connsiteY13" fmla="*/ 214098 h 2866755"/>
              <a:gd name="connsiteX14" fmla="*/ 97200 w 2758561"/>
              <a:gd name="connsiteY14" fmla="*/ 9035 h 2866755"/>
              <a:gd name="connsiteX15" fmla="*/ 150295 w 2758561"/>
              <a:gd name="connsiteY15" fmla="*/ 20 h 2866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758561" h="2866755">
                <a:moveTo>
                  <a:pt x="150295" y="20"/>
                </a:moveTo>
                <a:cubicBezTo>
                  <a:pt x="203214" y="877"/>
                  <a:pt x="253267" y="30386"/>
                  <a:pt x="279450" y="79840"/>
                </a:cubicBezTo>
                <a:cubicBezTo>
                  <a:pt x="464159" y="429779"/>
                  <a:pt x="842794" y="628855"/>
                  <a:pt x="1280419" y="567425"/>
                </a:cubicBezTo>
                <a:cubicBezTo>
                  <a:pt x="1441141" y="544937"/>
                  <a:pt x="1595923" y="637618"/>
                  <a:pt x="1652413" y="789975"/>
                </a:cubicBezTo>
                <a:lnTo>
                  <a:pt x="1832287" y="1275683"/>
                </a:lnTo>
                <a:cubicBezTo>
                  <a:pt x="1900794" y="1461510"/>
                  <a:pt x="2060980" y="1598684"/>
                  <a:pt x="2255685" y="1636321"/>
                </a:cubicBezTo>
                <a:cubicBezTo>
                  <a:pt x="2461319" y="1676294"/>
                  <a:pt x="2641935" y="1819479"/>
                  <a:pt x="2719753" y="2030247"/>
                </a:cubicBezTo>
                <a:cubicBezTo>
                  <a:pt x="2842779" y="2362259"/>
                  <a:pt x="2663507" y="2732999"/>
                  <a:pt x="2320472" y="2839431"/>
                </a:cubicBezTo>
                <a:cubicBezTo>
                  <a:pt x="2022965" y="2931749"/>
                  <a:pt x="1695715" y="2783190"/>
                  <a:pt x="1569325" y="2498659"/>
                </a:cubicBezTo>
                <a:cubicBezTo>
                  <a:pt x="1470999" y="2277274"/>
                  <a:pt x="1512460" y="2033748"/>
                  <a:pt x="1650496" y="1859895"/>
                </a:cubicBezTo>
                <a:cubicBezTo>
                  <a:pt x="1776788" y="1700674"/>
                  <a:pt x="1818838" y="1491127"/>
                  <a:pt x="1748329" y="1300573"/>
                </a:cubicBezTo>
                <a:lnTo>
                  <a:pt x="1672520" y="1096125"/>
                </a:lnTo>
                <a:cubicBezTo>
                  <a:pt x="1615552" y="941982"/>
                  <a:pt x="1458090" y="852253"/>
                  <a:pt x="1295422" y="874145"/>
                </a:cubicBezTo>
                <a:cubicBezTo>
                  <a:pt x="778345" y="943146"/>
                  <a:pt x="263041" y="682108"/>
                  <a:pt x="16521" y="214098"/>
                </a:cubicBezTo>
                <a:cubicBezTo>
                  <a:pt x="-24664" y="136123"/>
                  <a:pt x="14463" y="39659"/>
                  <a:pt x="97200" y="9035"/>
                </a:cubicBezTo>
                <a:cubicBezTo>
                  <a:pt x="114698" y="2631"/>
                  <a:pt x="132656" y="-266"/>
                  <a:pt x="150295" y="2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19B94BA0-E6D8-4B69-B3B4-C52B6D66DCA9}"/>
              </a:ext>
            </a:extLst>
          </p:cNvPr>
          <p:cNvSpPr/>
          <p:nvPr/>
        </p:nvSpPr>
        <p:spPr>
          <a:xfrm>
            <a:off x="3752616" y="2678084"/>
            <a:ext cx="1321718" cy="2986286"/>
          </a:xfrm>
          <a:custGeom>
            <a:avLst/>
            <a:gdLst>
              <a:gd name="connsiteX0" fmla="*/ 166015 w 1569671"/>
              <a:gd name="connsiteY0" fmla="*/ 1164 h 3546508"/>
              <a:gd name="connsiteX1" fmla="*/ 295156 w 1569671"/>
              <a:gd name="connsiteY1" fmla="*/ 147842 h 3546508"/>
              <a:gd name="connsiteX2" fmla="*/ 959913 w 1569671"/>
              <a:gd name="connsiteY2" fmla="*/ 1040767 h 3546508"/>
              <a:gd name="connsiteX3" fmla="*/ 1187875 w 1569671"/>
              <a:gd name="connsiteY3" fmla="*/ 1409369 h 3546508"/>
              <a:gd name="connsiteX4" fmla="*/ 1124156 w 1569671"/>
              <a:gd name="connsiteY4" fmla="*/ 1923430 h 3546508"/>
              <a:gd name="connsiteX5" fmla="*/ 1334048 w 1569671"/>
              <a:gd name="connsiteY5" fmla="*/ 2438534 h 3546508"/>
              <a:gd name="connsiteX6" fmla="*/ 1564866 w 1569671"/>
              <a:gd name="connsiteY6" fmla="*/ 3001765 h 3546508"/>
              <a:gd name="connsiteX7" fmla="*/ 838162 w 1569671"/>
              <a:gd name="connsiteY7" fmla="*/ 3536615 h 3546508"/>
              <a:gd name="connsiteX8" fmla="*/ 327781 w 1569671"/>
              <a:gd name="connsiteY8" fmla="*/ 2888721 h 3546508"/>
              <a:gd name="connsiteX9" fmla="*/ 693770 w 1569671"/>
              <a:gd name="connsiteY9" fmla="*/ 2358618 h 3546508"/>
              <a:gd name="connsiteX10" fmla="*/ 1037967 w 1569671"/>
              <a:gd name="connsiteY10" fmla="*/ 1907084 h 3546508"/>
              <a:gd name="connsiteX11" fmla="*/ 1064835 w 1569671"/>
              <a:gd name="connsiteY11" fmla="*/ 1690741 h 3546508"/>
              <a:gd name="connsiteX12" fmla="*/ 832173 w 1569671"/>
              <a:gd name="connsiteY12" fmla="*/ 1320322 h 3546508"/>
              <a:gd name="connsiteX13" fmla="*/ 4 w 1569671"/>
              <a:gd name="connsiteY13" fmla="*/ 146238 h 3546508"/>
              <a:gd name="connsiteX14" fmla="*/ 166015 w 1569671"/>
              <a:gd name="connsiteY14" fmla="*/ 1164 h 3546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569671" h="3546508">
                <a:moveTo>
                  <a:pt x="166015" y="1164"/>
                </a:moveTo>
                <a:cubicBezTo>
                  <a:pt x="239985" y="10472"/>
                  <a:pt x="294698" y="73426"/>
                  <a:pt x="295156" y="147842"/>
                </a:cubicBezTo>
                <a:cubicBezTo>
                  <a:pt x="297969" y="543484"/>
                  <a:pt x="542911" y="894149"/>
                  <a:pt x="959913" y="1040767"/>
                </a:cubicBezTo>
                <a:cubicBezTo>
                  <a:pt x="1113059" y="1094534"/>
                  <a:pt x="1207715" y="1248100"/>
                  <a:pt x="1187875" y="1409369"/>
                </a:cubicBezTo>
                <a:lnTo>
                  <a:pt x="1124156" y="1923430"/>
                </a:lnTo>
                <a:cubicBezTo>
                  <a:pt x="1099924" y="2119889"/>
                  <a:pt x="1179103" y="2315415"/>
                  <a:pt x="1334048" y="2438534"/>
                </a:cubicBezTo>
                <a:cubicBezTo>
                  <a:pt x="1498101" y="2568622"/>
                  <a:pt x="1592623" y="2778671"/>
                  <a:pt x="1564866" y="3001765"/>
                </a:cubicBezTo>
                <a:cubicBezTo>
                  <a:pt x="1521406" y="3353178"/>
                  <a:pt x="1191805" y="3599799"/>
                  <a:pt x="838162" y="3536615"/>
                </a:cubicBezTo>
                <a:cubicBezTo>
                  <a:pt x="531444" y="3482024"/>
                  <a:pt x="308977" y="3199514"/>
                  <a:pt x="327781" y="2888721"/>
                </a:cubicBezTo>
                <a:cubicBezTo>
                  <a:pt x="342483" y="2646872"/>
                  <a:pt x="491099" y="2449650"/>
                  <a:pt x="693770" y="2358618"/>
                </a:cubicBezTo>
                <a:cubicBezTo>
                  <a:pt x="879064" y="2275679"/>
                  <a:pt x="1012914" y="2108828"/>
                  <a:pt x="1037967" y="1907084"/>
                </a:cubicBezTo>
                <a:lnTo>
                  <a:pt x="1064835" y="1690741"/>
                </a:lnTo>
                <a:cubicBezTo>
                  <a:pt x="1085049" y="1527924"/>
                  <a:pt x="987012" y="1375987"/>
                  <a:pt x="832173" y="1320322"/>
                </a:cubicBezTo>
                <a:cubicBezTo>
                  <a:pt x="341584" y="1144211"/>
                  <a:pt x="3729" y="674973"/>
                  <a:pt x="4" y="146238"/>
                </a:cubicBezTo>
                <a:cubicBezTo>
                  <a:pt x="-637" y="58121"/>
                  <a:pt x="78637" y="-9798"/>
                  <a:pt x="166015" y="116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FB084D0A-A82E-4424-90B9-BE5FB47C76E2}"/>
              </a:ext>
            </a:extLst>
          </p:cNvPr>
          <p:cNvSpPr/>
          <p:nvPr/>
        </p:nvSpPr>
        <p:spPr>
          <a:xfrm>
            <a:off x="2804742" y="2331092"/>
            <a:ext cx="1313692" cy="3044888"/>
          </a:xfrm>
          <a:custGeom>
            <a:avLst/>
            <a:gdLst>
              <a:gd name="connsiteX0" fmla="*/ 1146698 w 1560138"/>
              <a:gd name="connsiteY0" fmla="*/ 1706 h 3616104"/>
              <a:gd name="connsiteX1" fmla="*/ 1205648 w 1560138"/>
              <a:gd name="connsiteY1" fmla="*/ 24305 h 3616104"/>
              <a:gd name="connsiteX2" fmla="*/ 1257311 w 1560138"/>
              <a:gd name="connsiteY2" fmla="*/ 212687 h 3616104"/>
              <a:gd name="connsiteX3" fmla="*/ 1461139 w 1560138"/>
              <a:gd name="connsiteY3" fmla="*/ 1307132 h 3616104"/>
              <a:gd name="connsiteX4" fmla="*/ 1503695 w 1560138"/>
              <a:gd name="connsiteY4" fmla="*/ 1738420 h 3616104"/>
              <a:gd name="connsiteX5" fmla="*/ 1219964 w 1560138"/>
              <a:gd name="connsiteY5" fmla="*/ 2171804 h 3616104"/>
              <a:gd name="connsiteX6" fmla="*/ 1181264 w 1560138"/>
              <a:gd name="connsiteY6" fmla="*/ 2727732 h 3616104"/>
              <a:gd name="connsiteX7" fmla="*/ 1140579 w 1560138"/>
              <a:gd name="connsiteY7" fmla="*/ 3334955 h 3616104"/>
              <a:gd name="connsiteX8" fmla="*/ 252361 w 1560138"/>
              <a:gd name="connsiteY8" fmla="*/ 3495302 h 3616104"/>
              <a:gd name="connsiteX9" fmla="*/ 79490 w 1560138"/>
              <a:gd name="connsiteY9" fmla="*/ 2688803 h 3616104"/>
              <a:gd name="connsiteX10" fmla="*/ 641489 w 1560138"/>
              <a:gd name="connsiteY10" fmla="*/ 2373898 h 3616104"/>
              <a:gd name="connsiteX11" fmla="*/ 1149427 w 1560138"/>
              <a:gd name="connsiteY11" fmla="*/ 2119734 h 3616104"/>
              <a:gd name="connsiteX12" fmla="*/ 1268678 w 1560138"/>
              <a:gd name="connsiteY12" fmla="*/ 1937156 h 3616104"/>
              <a:gd name="connsiteX13" fmla="*/ 1222830 w 1560138"/>
              <a:gd name="connsiteY13" fmla="*/ 1502074 h 3616104"/>
              <a:gd name="connsiteX14" fmla="*/ 992807 w 1560138"/>
              <a:gd name="connsiteY14" fmla="*/ 81336 h 3616104"/>
              <a:gd name="connsiteX15" fmla="*/ 1146698 w 1560138"/>
              <a:gd name="connsiteY15" fmla="*/ 1706 h 3616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560138" h="3616104">
                <a:moveTo>
                  <a:pt x="1146698" y="1706"/>
                </a:moveTo>
                <a:cubicBezTo>
                  <a:pt x="1167115" y="4822"/>
                  <a:pt x="1187232" y="12248"/>
                  <a:pt x="1205648" y="24305"/>
                </a:cubicBezTo>
                <a:cubicBezTo>
                  <a:pt x="1268188" y="64992"/>
                  <a:pt x="1289772" y="145543"/>
                  <a:pt x="1257311" y="212687"/>
                </a:cubicBezTo>
                <a:cubicBezTo>
                  <a:pt x="1086075" y="569339"/>
                  <a:pt x="1151499" y="991827"/>
                  <a:pt x="1461139" y="1307132"/>
                </a:cubicBezTo>
                <a:cubicBezTo>
                  <a:pt x="1575014" y="1422735"/>
                  <a:pt x="1592625" y="1602541"/>
                  <a:pt x="1503695" y="1738420"/>
                </a:cubicBezTo>
                <a:lnTo>
                  <a:pt x="1219964" y="2171804"/>
                </a:lnTo>
                <a:cubicBezTo>
                  <a:pt x="1111421" y="2337487"/>
                  <a:pt x="1096750" y="2547818"/>
                  <a:pt x="1181264" y="2727732"/>
                </a:cubicBezTo>
                <a:cubicBezTo>
                  <a:pt x="1271310" y="2916850"/>
                  <a:pt x="1263687" y="3146835"/>
                  <a:pt x="1140579" y="3334955"/>
                </a:cubicBezTo>
                <a:cubicBezTo>
                  <a:pt x="946349" y="3631640"/>
                  <a:pt x="541971" y="3707429"/>
                  <a:pt x="252361" y="3495302"/>
                </a:cubicBezTo>
                <a:cubicBezTo>
                  <a:pt x="1200" y="3311113"/>
                  <a:pt x="-74244" y="2959775"/>
                  <a:pt x="79490" y="2688803"/>
                </a:cubicBezTo>
                <a:cubicBezTo>
                  <a:pt x="199162" y="2477891"/>
                  <a:pt x="419292" y="2366472"/>
                  <a:pt x="641489" y="2373898"/>
                </a:cubicBezTo>
                <a:cubicBezTo>
                  <a:pt x="844319" y="2380668"/>
                  <a:pt x="1038294" y="2289784"/>
                  <a:pt x="1149427" y="2119734"/>
                </a:cubicBezTo>
                <a:lnTo>
                  <a:pt x="1268678" y="1937156"/>
                </a:lnTo>
                <a:cubicBezTo>
                  <a:pt x="1358792" y="1799790"/>
                  <a:pt x="1337465" y="1620145"/>
                  <a:pt x="1222830" y="1502074"/>
                </a:cubicBezTo>
                <a:cubicBezTo>
                  <a:pt x="859882" y="1127745"/>
                  <a:pt x="763034" y="557707"/>
                  <a:pt x="992807" y="81336"/>
                </a:cubicBezTo>
                <a:cubicBezTo>
                  <a:pt x="1021517" y="21792"/>
                  <a:pt x="1085450" y="-7644"/>
                  <a:pt x="1146698" y="170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B9034B73-5157-40C3-97A5-9F7E563E0A10}"/>
              </a:ext>
            </a:extLst>
          </p:cNvPr>
          <p:cNvSpPr/>
          <p:nvPr/>
        </p:nvSpPr>
        <p:spPr>
          <a:xfrm>
            <a:off x="1805123" y="1936958"/>
            <a:ext cx="2125896" cy="2580869"/>
          </a:xfrm>
          <a:custGeom>
            <a:avLst/>
            <a:gdLst>
              <a:gd name="connsiteX0" fmla="*/ 2347895 w 2524711"/>
              <a:gd name="connsiteY0" fmla="*/ 2857 h 3065036"/>
              <a:gd name="connsiteX1" fmla="*/ 2505850 w 2524711"/>
              <a:gd name="connsiteY1" fmla="*/ 75713 h 3065036"/>
              <a:gd name="connsiteX2" fmla="*/ 2464936 w 2524711"/>
              <a:gd name="connsiteY2" fmla="*/ 266608 h 3065036"/>
              <a:gd name="connsiteX3" fmla="*/ 2142722 w 2524711"/>
              <a:gd name="connsiteY3" fmla="*/ 1332321 h 3065036"/>
              <a:gd name="connsiteX4" fmla="*/ 1981949 w 2524711"/>
              <a:gd name="connsiteY4" fmla="*/ 1735138 h 3065036"/>
              <a:gd name="connsiteX5" fmla="*/ 1530742 w 2524711"/>
              <a:gd name="connsiteY5" fmla="*/ 1989824 h 3065036"/>
              <a:gd name="connsiteX6" fmla="*/ 1241529 w 2524711"/>
              <a:gd name="connsiteY6" fmla="*/ 2464149 h 3065036"/>
              <a:gd name="connsiteX7" fmla="*/ 926088 w 2524711"/>
              <a:gd name="connsiteY7" fmla="*/ 2984732 h 3065036"/>
              <a:gd name="connsiteX8" fmla="*/ 63565 w 2524711"/>
              <a:gd name="connsiteY8" fmla="*/ 2718926 h 3065036"/>
              <a:gd name="connsiteX9" fmla="*/ 280923 w 2524711"/>
              <a:gd name="connsiteY9" fmla="*/ 1923355 h 3065036"/>
              <a:gd name="connsiteX10" fmla="*/ 924656 w 2524711"/>
              <a:gd name="connsiteY10" fmla="*/ 1902256 h 3065036"/>
              <a:gd name="connsiteX11" fmla="*/ 1492515 w 2524711"/>
              <a:gd name="connsiteY11" fmla="*/ 1910289 h 3065036"/>
              <a:gd name="connsiteX12" fmla="*/ 1682521 w 2524711"/>
              <a:gd name="connsiteY12" fmla="*/ 1803172 h 3065036"/>
              <a:gd name="connsiteX13" fmla="*/ 1841617 w 2524711"/>
              <a:gd name="connsiteY13" fmla="*/ 1395776 h 3065036"/>
              <a:gd name="connsiteX14" fmla="*/ 2290692 w 2524711"/>
              <a:gd name="connsiteY14" fmla="*/ 28625 h 3065036"/>
              <a:gd name="connsiteX15" fmla="*/ 2347895 w 2524711"/>
              <a:gd name="connsiteY15" fmla="*/ 2857 h 3065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524711" h="3065036">
                <a:moveTo>
                  <a:pt x="2347895" y="2857"/>
                </a:moveTo>
                <a:cubicBezTo>
                  <a:pt x="2408199" y="-9352"/>
                  <a:pt x="2473564" y="18069"/>
                  <a:pt x="2505850" y="75713"/>
                </a:cubicBezTo>
                <a:cubicBezTo>
                  <a:pt x="2542337" y="140374"/>
                  <a:pt x="2524391" y="222009"/>
                  <a:pt x="2464936" y="266608"/>
                </a:cubicBezTo>
                <a:cubicBezTo>
                  <a:pt x="2148805" y="504716"/>
                  <a:pt x="2012363" y="910066"/>
                  <a:pt x="2142722" y="1332321"/>
                </a:cubicBezTo>
                <a:cubicBezTo>
                  <a:pt x="2190508" y="1487755"/>
                  <a:pt x="2123411" y="1655236"/>
                  <a:pt x="1981949" y="1735138"/>
                </a:cubicBezTo>
                <a:lnTo>
                  <a:pt x="1530742" y="1989824"/>
                </a:lnTo>
                <a:cubicBezTo>
                  <a:pt x="1358334" y="2087196"/>
                  <a:pt x="1248268" y="2266945"/>
                  <a:pt x="1241529" y="2464149"/>
                </a:cubicBezTo>
                <a:cubicBezTo>
                  <a:pt x="1234455" y="2673512"/>
                  <a:pt x="1122048" y="2874133"/>
                  <a:pt x="926088" y="2984732"/>
                </a:cubicBezTo>
                <a:cubicBezTo>
                  <a:pt x="617226" y="3158903"/>
                  <a:pt x="223240" y="3040531"/>
                  <a:pt x="63565" y="2718926"/>
                </a:cubicBezTo>
                <a:cubicBezTo>
                  <a:pt x="-74960" y="2439937"/>
                  <a:pt x="19807" y="2093031"/>
                  <a:pt x="280923" y="1923355"/>
                </a:cubicBezTo>
                <a:cubicBezTo>
                  <a:pt x="484021" y="1791354"/>
                  <a:pt x="731157" y="1793536"/>
                  <a:pt x="924656" y="1902256"/>
                </a:cubicBezTo>
                <a:cubicBezTo>
                  <a:pt x="1101943" y="2001866"/>
                  <a:pt x="1315502" y="2010027"/>
                  <a:pt x="1492515" y="1910289"/>
                </a:cubicBezTo>
                <a:lnTo>
                  <a:pt x="1682521" y="1803172"/>
                </a:lnTo>
                <a:cubicBezTo>
                  <a:pt x="1825533" y="1722353"/>
                  <a:pt x="1888897" y="1553231"/>
                  <a:pt x="1841617" y="1395776"/>
                </a:cubicBezTo>
                <a:cubicBezTo>
                  <a:pt x="1691850" y="896614"/>
                  <a:pt x="1867672" y="346046"/>
                  <a:pt x="2290692" y="28625"/>
                </a:cubicBezTo>
                <a:cubicBezTo>
                  <a:pt x="2308256" y="15400"/>
                  <a:pt x="2327794" y="6927"/>
                  <a:pt x="2347895" y="2857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88" name="Graphic 87" descr="Users">
            <a:extLst>
              <a:ext uri="{FF2B5EF4-FFF2-40B4-BE49-F238E27FC236}">
                <a16:creationId xmlns:a16="http://schemas.microsoft.com/office/drawing/2014/main" id="{B1391870-3CC7-460C-BD4A-71D9D77721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59173" y="1829890"/>
            <a:ext cx="993989" cy="993989"/>
          </a:xfrm>
          <a:prstGeom prst="rect">
            <a:avLst/>
          </a:prstGeom>
        </p:spPr>
      </p:pic>
      <p:grpSp>
        <p:nvGrpSpPr>
          <p:cNvPr id="48" name="Group 47">
            <a:extLst>
              <a:ext uri="{FF2B5EF4-FFF2-40B4-BE49-F238E27FC236}">
                <a16:creationId xmlns:a16="http://schemas.microsoft.com/office/drawing/2014/main" id="{553E457D-37EF-45EB-B3E7-5E585CA48C28}"/>
              </a:ext>
            </a:extLst>
          </p:cNvPr>
          <p:cNvGrpSpPr/>
          <p:nvPr/>
        </p:nvGrpSpPr>
        <p:grpSpPr>
          <a:xfrm>
            <a:off x="6697329" y="1765778"/>
            <a:ext cx="2202816" cy="1152282"/>
            <a:chOff x="8921977" y="1435947"/>
            <a:chExt cx="2937088" cy="1536376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9ABC2235-6F94-486E-AC59-0E19C69496E2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C9C014D2-BDEA-46F3-8E6D-489450B86CA8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046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212F96CF-7EE5-46A6-88CA-34A222D526BC}"/>
              </a:ext>
            </a:extLst>
          </p:cNvPr>
          <p:cNvGrpSpPr/>
          <p:nvPr/>
        </p:nvGrpSpPr>
        <p:grpSpPr>
          <a:xfrm>
            <a:off x="255548" y="1765778"/>
            <a:ext cx="2202816" cy="1152282"/>
            <a:chOff x="332936" y="2596988"/>
            <a:chExt cx="2937088" cy="1536376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789720EF-6798-46AF-B634-CBC747D2AC48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46AC4F2F-FF8D-40A3-9B4B-E69FDB20C841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046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40EBF535-B0F8-4DBA-8B17-E7AC4742F9F0}"/>
              </a:ext>
            </a:extLst>
          </p:cNvPr>
          <p:cNvGrpSpPr/>
          <p:nvPr/>
        </p:nvGrpSpPr>
        <p:grpSpPr>
          <a:xfrm>
            <a:off x="7478758" y="3390334"/>
            <a:ext cx="1421387" cy="1152283"/>
            <a:chOff x="8921977" y="1435947"/>
            <a:chExt cx="2937088" cy="1536376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BEE76DD7-BB8C-4249-BAE9-DA84B9BCC56D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10D27412-5A45-487A-9E6B-474EFA5788B7}"/>
                </a:ext>
              </a:extLst>
            </p:cNvPr>
            <p:cNvSpPr txBox="1"/>
            <p:nvPr/>
          </p:nvSpPr>
          <p:spPr>
            <a:xfrm>
              <a:off x="8929771" y="1925882"/>
              <a:ext cx="2929294" cy="1046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82897913-9C7E-4E91-B99E-24EEB46B3975}"/>
              </a:ext>
            </a:extLst>
          </p:cNvPr>
          <p:cNvGrpSpPr/>
          <p:nvPr/>
        </p:nvGrpSpPr>
        <p:grpSpPr>
          <a:xfrm>
            <a:off x="261394" y="3390333"/>
            <a:ext cx="1401818" cy="1152285"/>
            <a:chOff x="332936" y="2596986"/>
            <a:chExt cx="2937088" cy="1536378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40BDB4A5-CDA2-49BB-A822-A5766D5B72DF}"/>
                </a:ext>
              </a:extLst>
            </p:cNvPr>
            <p:cNvSpPr txBox="1"/>
            <p:nvPr/>
          </p:nvSpPr>
          <p:spPr>
            <a:xfrm>
              <a:off x="332936" y="2596986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BE63BABA-CC48-4694-835C-ACCB843827A9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1046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D3BD1A13-6659-432E-8269-9A40816AE162}"/>
              </a:ext>
            </a:extLst>
          </p:cNvPr>
          <p:cNvGrpSpPr/>
          <p:nvPr/>
        </p:nvGrpSpPr>
        <p:grpSpPr>
          <a:xfrm>
            <a:off x="6697329" y="5014891"/>
            <a:ext cx="2202816" cy="1152282"/>
            <a:chOff x="8921977" y="1435947"/>
            <a:chExt cx="2937088" cy="1536376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C7E2A60-5B08-48E9-8F54-E0718ABA6F5D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FEEA181-CD5D-4847-8BC4-6606A252E040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046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64BC8E07-E04E-47C5-9FB2-09A8E3BC3C1E}"/>
              </a:ext>
            </a:extLst>
          </p:cNvPr>
          <p:cNvGrpSpPr/>
          <p:nvPr/>
        </p:nvGrpSpPr>
        <p:grpSpPr>
          <a:xfrm>
            <a:off x="255548" y="5014891"/>
            <a:ext cx="2202816" cy="1152282"/>
            <a:chOff x="332936" y="2596988"/>
            <a:chExt cx="2937088" cy="1536376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1376D38-E2D0-4C24-AA28-30A99E0365B5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AD02029A-0F9F-4B06-8436-7DEB63675FB3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046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29FECDDE-A2EB-44F7-986F-4078D9105F48}"/>
              </a:ext>
            </a:extLst>
          </p:cNvPr>
          <p:cNvSpPr/>
          <p:nvPr/>
        </p:nvSpPr>
        <p:spPr>
          <a:xfrm>
            <a:off x="2064309" y="3702308"/>
            <a:ext cx="545863" cy="625153"/>
          </a:xfrm>
          <a:custGeom>
            <a:avLst/>
            <a:gdLst>
              <a:gd name="connsiteX0" fmla="*/ 272449 w 545863"/>
              <a:gd name="connsiteY0" fmla="*/ 497264 h 625153"/>
              <a:gd name="connsiteX1" fmla="*/ 288490 w 545863"/>
              <a:gd name="connsiteY1" fmla="*/ 513306 h 625153"/>
              <a:gd name="connsiteX2" fmla="*/ 272449 w 545863"/>
              <a:gd name="connsiteY2" fmla="*/ 529347 h 625153"/>
              <a:gd name="connsiteX3" fmla="*/ 256407 w 545863"/>
              <a:gd name="connsiteY3" fmla="*/ 513306 h 625153"/>
              <a:gd name="connsiteX4" fmla="*/ 272449 w 545863"/>
              <a:gd name="connsiteY4" fmla="*/ 497264 h 625153"/>
              <a:gd name="connsiteX5" fmla="*/ 432856 w 545863"/>
              <a:gd name="connsiteY5" fmla="*/ 328836 h 625153"/>
              <a:gd name="connsiteX6" fmla="*/ 448897 w 545863"/>
              <a:gd name="connsiteY6" fmla="*/ 344878 h 625153"/>
              <a:gd name="connsiteX7" fmla="*/ 432856 w 545863"/>
              <a:gd name="connsiteY7" fmla="*/ 360919 h 625153"/>
              <a:gd name="connsiteX8" fmla="*/ 416814 w 545863"/>
              <a:gd name="connsiteY8" fmla="*/ 344878 h 625153"/>
              <a:gd name="connsiteX9" fmla="*/ 432856 w 545863"/>
              <a:gd name="connsiteY9" fmla="*/ 328836 h 625153"/>
              <a:gd name="connsiteX10" fmla="*/ 112041 w 545863"/>
              <a:gd name="connsiteY10" fmla="*/ 328836 h 625153"/>
              <a:gd name="connsiteX11" fmla="*/ 128082 w 545863"/>
              <a:gd name="connsiteY11" fmla="*/ 344878 h 625153"/>
              <a:gd name="connsiteX12" fmla="*/ 112041 w 545863"/>
              <a:gd name="connsiteY12" fmla="*/ 360919 h 625153"/>
              <a:gd name="connsiteX13" fmla="*/ 95999 w 545863"/>
              <a:gd name="connsiteY13" fmla="*/ 344878 h 625153"/>
              <a:gd name="connsiteX14" fmla="*/ 112041 w 545863"/>
              <a:gd name="connsiteY14" fmla="*/ 328836 h 625153"/>
              <a:gd name="connsiteX15" fmla="*/ 256407 w 545863"/>
              <a:gd name="connsiteY15" fmla="*/ 232592 h 625153"/>
              <a:gd name="connsiteX16" fmla="*/ 288489 w 545863"/>
              <a:gd name="connsiteY16" fmla="*/ 232592 h 625153"/>
              <a:gd name="connsiteX17" fmla="*/ 288489 w 545863"/>
              <a:gd name="connsiteY17" fmla="*/ 338462 h 625153"/>
              <a:gd name="connsiteX18" fmla="*/ 363078 w 545863"/>
              <a:gd name="connsiteY18" fmla="*/ 413052 h 625153"/>
              <a:gd name="connsiteX19" fmla="*/ 340621 w 545863"/>
              <a:gd name="connsiteY19" fmla="*/ 435509 h 625153"/>
              <a:gd name="connsiteX20" fmla="*/ 261219 w 545863"/>
              <a:gd name="connsiteY20" fmla="*/ 356107 h 625153"/>
              <a:gd name="connsiteX21" fmla="*/ 256407 w 545863"/>
              <a:gd name="connsiteY21" fmla="*/ 344878 h 625153"/>
              <a:gd name="connsiteX22" fmla="*/ 272449 w 545863"/>
              <a:gd name="connsiteY22" fmla="*/ 176449 h 625153"/>
              <a:gd name="connsiteX23" fmla="*/ 288490 w 545863"/>
              <a:gd name="connsiteY23" fmla="*/ 192491 h 625153"/>
              <a:gd name="connsiteX24" fmla="*/ 272449 w 545863"/>
              <a:gd name="connsiteY24" fmla="*/ 208532 h 625153"/>
              <a:gd name="connsiteX25" fmla="*/ 256407 w 545863"/>
              <a:gd name="connsiteY25" fmla="*/ 192491 h 625153"/>
              <a:gd name="connsiteX26" fmla="*/ 272449 w 545863"/>
              <a:gd name="connsiteY26" fmla="*/ 176449 h 625153"/>
              <a:gd name="connsiteX27" fmla="*/ 272448 w 545863"/>
              <a:gd name="connsiteY27" fmla="*/ 128326 h 625153"/>
              <a:gd name="connsiteX28" fmla="*/ 47877 w 545863"/>
              <a:gd name="connsiteY28" fmla="*/ 352898 h 625153"/>
              <a:gd name="connsiteX29" fmla="*/ 272448 w 545863"/>
              <a:gd name="connsiteY29" fmla="*/ 577469 h 625153"/>
              <a:gd name="connsiteX30" fmla="*/ 497019 w 545863"/>
              <a:gd name="connsiteY30" fmla="*/ 352898 h 625153"/>
              <a:gd name="connsiteX31" fmla="*/ 272448 w 545863"/>
              <a:gd name="connsiteY31" fmla="*/ 128326 h 625153"/>
              <a:gd name="connsiteX32" fmla="*/ 176203 w 545863"/>
              <a:gd name="connsiteY32" fmla="*/ 0 h 625153"/>
              <a:gd name="connsiteX33" fmla="*/ 368693 w 545863"/>
              <a:gd name="connsiteY33" fmla="*/ 0 h 625153"/>
              <a:gd name="connsiteX34" fmla="*/ 368693 w 545863"/>
              <a:gd name="connsiteY34" fmla="*/ 48122 h 625153"/>
              <a:gd name="connsiteX35" fmla="*/ 296509 w 545863"/>
              <a:gd name="connsiteY35" fmla="*/ 48122 h 625153"/>
              <a:gd name="connsiteX36" fmla="*/ 296509 w 545863"/>
              <a:gd name="connsiteY36" fmla="*/ 81808 h 625153"/>
              <a:gd name="connsiteX37" fmla="*/ 424835 w 545863"/>
              <a:gd name="connsiteY37" fmla="*/ 126722 h 625153"/>
              <a:gd name="connsiteX38" fmla="*/ 452105 w 545863"/>
              <a:gd name="connsiteY38" fmla="*/ 98651 h 625153"/>
              <a:gd name="connsiteX39" fmla="*/ 485790 w 545863"/>
              <a:gd name="connsiteY39" fmla="*/ 99453 h 625153"/>
              <a:gd name="connsiteX40" fmla="*/ 486592 w 545863"/>
              <a:gd name="connsiteY40" fmla="*/ 133138 h 625153"/>
              <a:gd name="connsiteX41" fmla="*/ 462531 w 545863"/>
              <a:gd name="connsiteY41" fmla="*/ 157200 h 625153"/>
              <a:gd name="connsiteX42" fmla="*/ 505039 w 545863"/>
              <a:gd name="connsiteY42" fmla="*/ 496463 h 625153"/>
              <a:gd name="connsiteX43" fmla="*/ 181818 w 545863"/>
              <a:gd name="connsiteY43" fmla="*/ 609550 h 625153"/>
              <a:gd name="connsiteX44" fmla="*/ 2161 w 545863"/>
              <a:gd name="connsiteY44" fmla="*/ 318410 h 625153"/>
              <a:gd name="connsiteX45" fmla="*/ 248387 w 545863"/>
              <a:gd name="connsiteY45" fmla="*/ 81006 h 625153"/>
              <a:gd name="connsiteX46" fmla="*/ 248387 w 545863"/>
              <a:gd name="connsiteY46" fmla="*/ 48122 h 625153"/>
              <a:gd name="connsiteX47" fmla="*/ 176203 w 545863"/>
              <a:gd name="connsiteY47" fmla="*/ 48122 h 625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545863" h="625153">
                <a:moveTo>
                  <a:pt x="272449" y="497264"/>
                </a:moveTo>
                <a:cubicBezTo>
                  <a:pt x="281308" y="497264"/>
                  <a:pt x="288490" y="504446"/>
                  <a:pt x="288490" y="513306"/>
                </a:cubicBezTo>
                <a:cubicBezTo>
                  <a:pt x="288490" y="522165"/>
                  <a:pt x="281308" y="529347"/>
                  <a:pt x="272449" y="529347"/>
                </a:cubicBezTo>
                <a:cubicBezTo>
                  <a:pt x="263589" y="529347"/>
                  <a:pt x="256407" y="522165"/>
                  <a:pt x="256407" y="513306"/>
                </a:cubicBezTo>
                <a:cubicBezTo>
                  <a:pt x="256407" y="504446"/>
                  <a:pt x="263589" y="497264"/>
                  <a:pt x="272449" y="497264"/>
                </a:cubicBezTo>
                <a:close/>
                <a:moveTo>
                  <a:pt x="432856" y="328836"/>
                </a:moveTo>
                <a:cubicBezTo>
                  <a:pt x="441715" y="328836"/>
                  <a:pt x="448897" y="336018"/>
                  <a:pt x="448897" y="344878"/>
                </a:cubicBezTo>
                <a:cubicBezTo>
                  <a:pt x="448897" y="353737"/>
                  <a:pt x="441715" y="360919"/>
                  <a:pt x="432856" y="360919"/>
                </a:cubicBezTo>
                <a:cubicBezTo>
                  <a:pt x="423996" y="360919"/>
                  <a:pt x="416814" y="353737"/>
                  <a:pt x="416814" y="344878"/>
                </a:cubicBezTo>
                <a:cubicBezTo>
                  <a:pt x="416814" y="336018"/>
                  <a:pt x="423996" y="328836"/>
                  <a:pt x="432856" y="328836"/>
                </a:cubicBezTo>
                <a:close/>
                <a:moveTo>
                  <a:pt x="112041" y="328836"/>
                </a:moveTo>
                <a:cubicBezTo>
                  <a:pt x="120900" y="328836"/>
                  <a:pt x="128082" y="336018"/>
                  <a:pt x="128082" y="344878"/>
                </a:cubicBezTo>
                <a:cubicBezTo>
                  <a:pt x="128082" y="353737"/>
                  <a:pt x="120900" y="360919"/>
                  <a:pt x="112041" y="360919"/>
                </a:cubicBezTo>
                <a:cubicBezTo>
                  <a:pt x="103181" y="360919"/>
                  <a:pt x="95999" y="353737"/>
                  <a:pt x="95999" y="344878"/>
                </a:cubicBezTo>
                <a:cubicBezTo>
                  <a:pt x="95999" y="336018"/>
                  <a:pt x="103181" y="328836"/>
                  <a:pt x="112041" y="328836"/>
                </a:cubicBezTo>
                <a:close/>
                <a:moveTo>
                  <a:pt x="256407" y="232592"/>
                </a:moveTo>
                <a:lnTo>
                  <a:pt x="288489" y="232592"/>
                </a:lnTo>
                <a:lnTo>
                  <a:pt x="288489" y="338462"/>
                </a:lnTo>
                <a:lnTo>
                  <a:pt x="363078" y="413052"/>
                </a:lnTo>
                <a:lnTo>
                  <a:pt x="340621" y="435509"/>
                </a:lnTo>
                <a:lnTo>
                  <a:pt x="261219" y="356107"/>
                </a:lnTo>
                <a:cubicBezTo>
                  <a:pt x="258011" y="352899"/>
                  <a:pt x="256407" y="348889"/>
                  <a:pt x="256407" y="344878"/>
                </a:cubicBezTo>
                <a:close/>
                <a:moveTo>
                  <a:pt x="272449" y="176449"/>
                </a:moveTo>
                <a:cubicBezTo>
                  <a:pt x="281308" y="176449"/>
                  <a:pt x="288490" y="183631"/>
                  <a:pt x="288490" y="192491"/>
                </a:cubicBezTo>
                <a:cubicBezTo>
                  <a:pt x="288490" y="201350"/>
                  <a:pt x="281308" y="208532"/>
                  <a:pt x="272449" y="208532"/>
                </a:cubicBezTo>
                <a:cubicBezTo>
                  <a:pt x="263589" y="208532"/>
                  <a:pt x="256407" y="201350"/>
                  <a:pt x="256407" y="192491"/>
                </a:cubicBezTo>
                <a:cubicBezTo>
                  <a:pt x="256407" y="183631"/>
                  <a:pt x="263589" y="176449"/>
                  <a:pt x="272449" y="176449"/>
                </a:cubicBezTo>
                <a:close/>
                <a:moveTo>
                  <a:pt x="272448" y="128326"/>
                </a:moveTo>
                <a:cubicBezTo>
                  <a:pt x="148132" y="128326"/>
                  <a:pt x="47877" y="228582"/>
                  <a:pt x="47877" y="352898"/>
                </a:cubicBezTo>
                <a:cubicBezTo>
                  <a:pt x="47877" y="477214"/>
                  <a:pt x="148132" y="577469"/>
                  <a:pt x="272448" y="577469"/>
                </a:cubicBezTo>
                <a:cubicBezTo>
                  <a:pt x="396764" y="577469"/>
                  <a:pt x="497019" y="477214"/>
                  <a:pt x="497019" y="352898"/>
                </a:cubicBezTo>
                <a:cubicBezTo>
                  <a:pt x="497019" y="228582"/>
                  <a:pt x="396764" y="128326"/>
                  <a:pt x="272448" y="128326"/>
                </a:cubicBezTo>
                <a:close/>
                <a:moveTo>
                  <a:pt x="176203" y="0"/>
                </a:moveTo>
                <a:lnTo>
                  <a:pt x="368693" y="0"/>
                </a:lnTo>
                <a:lnTo>
                  <a:pt x="368693" y="48122"/>
                </a:lnTo>
                <a:lnTo>
                  <a:pt x="296509" y="48122"/>
                </a:lnTo>
                <a:lnTo>
                  <a:pt x="296509" y="81808"/>
                </a:lnTo>
                <a:cubicBezTo>
                  <a:pt x="342225" y="85016"/>
                  <a:pt x="386337" y="101057"/>
                  <a:pt x="424835" y="126722"/>
                </a:cubicBezTo>
                <a:lnTo>
                  <a:pt x="452105" y="98651"/>
                </a:lnTo>
                <a:cubicBezTo>
                  <a:pt x="461729" y="89828"/>
                  <a:pt x="476968" y="90630"/>
                  <a:pt x="485790" y="99453"/>
                </a:cubicBezTo>
                <a:cubicBezTo>
                  <a:pt x="495415" y="109077"/>
                  <a:pt x="495415" y="123514"/>
                  <a:pt x="486592" y="133138"/>
                </a:cubicBezTo>
                <a:lnTo>
                  <a:pt x="462531" y="157200"/>
                </a:lnTo>
                <a:cubicBezTo>
                  <a:pt x="553963" y="246227"/>
                  <a:pt x="573212" y="387386"/>
                  <a:pt x="505039" y="496463"/>
                </a:cubicBezTo>
                <a:cubicBezTo>
                  <a:pt x="436866" y="605540"/>
                  <a:pt x="302925" y="652058"/>
                  <a:pt x="181818" y="609550"/>
                </a:cubicBezTo>
                <a:cubicBezTo>
                  <a:pt x="60710" y="567042"/>
                  <a:pt x="-13880" y="445934"/>
                  <a:pt x="2161" y="318410"/>
                </a:cubicBezTo>
                <a:cubicBezTo>
                  <a:pt x="18202" y="190885"/>
                  <a:pt x="120863" y="92234"/>
                  <a:pt x="248387" y="81006"/>
                </a:cubicBezTo>
                <a:lnTo>
                  <a:pt x="248387" y="48122"/>
                </a:lnTo>
                <a:lnTo>
                  <a:pt x="176203" y="48122"/>
                </a:lnTo>
                <a:close/>
              </a:path>
            </a:pathLst>
          </a:custGeom>
          <a:solidFill>
            <a:schemeClr val="bg1">
              <a:alpha val="40000"/>
            </a:schemeClr>
          </a:solidFill>
          <a:ln w="793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" name="Graphic 43" descr="Puzzle">
            <a:extLst>
              <a:ext uri="{FF2B5EF4-FFF2-40B4-BE49-F238E27FC236}">
                <a16:creationId xmlns:a16="http://schemas.microsoft.com/office/drawing/2014/main" id="{DC3D221B-3009-4697-ADF3-64F3684CBBD0}"/>
              </a:ext>
            </a:extLst>
          </p:cNvPr>
          <p:cNvSpPr/>
          <p:nvPr/>
        </p:nvSpPr>
        <p:spPr>
          <a:xfrm>
            <a:off x="3016170" y="4561520"/>
            <a:ext cx="641631" cy="641631"/>
          </a:xfrm>
          <a:custGeom>
            <a:avLst/>
            <a:gdLst>
              <a:gd name="connsiteX0" fmla="*/ 414654 w 641630"/>
              <a:gd name="connsiteY0" fmla="*/ 486837 h 641630"/>
              <a:gd name="connsiteX1" fmla="*/ 380166 w 641630"/>
              <a:gd name="connsiteY1" fmla="*/ 380968 h 641630"/>
              <a:gd name="connsiteX2" fmla="*/ 385781 w 641630"/>
              <a:gd name="connsiteY2" fmla="*/ 375354 h 641630"/>
              <a:gd name="connsiteX3" fmla="*/ 493254 w 641630"/>
              <a:gd name="connsiteY3" fmla="*/ 408238 h 641630"/>
              <a:gd name="connsiteX4" fmla="*/ 550198 w 641630"/>
              <a:gd name="connsiteY4" fmla="*/ 453954 h 641630"/>
              <a:gd name="connsiteX5" fmla="*/ 641631 w 641630"/>
              <a:gd name="connsiteY5" fmla="*/ 362521 h 641630"/>
              <a:gd name="connsiteX6" fmla="*/ 505284 w 641630"/>
              <a:gd name="connsiteY6" fmla="*/ 226175 h 641630"/>
              <a:gd name="connsiteX7" fmla="*/ 551000 w 641630"/>
              <a:gd name="connsiteY7" fmla="*/ 169230 h 641630"/>
              <a:gd name="connsiteX8" fmla="*/ 583884 w 641630"/>
              <a:gd name="connsiteY8" fmla="*/ 61757 h 641630"/>
              <a:gd name="connsiteX9" fmla="*/ 578270 w 641630"/>
              <a:gd name="connsiteY9" fmla="*/ 56143 h 641630"/>
              <a:gd name="connsiteX10" fmla="*/ 472401 w 641630"/>
              <a:gd name="connsiteY10" fmla="*/ 90630 h 641630"/>
              <a:gd name="connsiteX11" fmla="*/ 415456 w 641630"/>
              <a:gd name="connsiteY11" fmla="*/ 136347 h 641630"/>
              <a:gd name="connsiteX12" fmla="*/ 279109 w 641630"/>
              <a:gd name="connsiteY12" fmla="*/ 0 h 641630"/>
              <a:gd name="connsiteX13" fmla="*/ 186875 w 641630"/>
              <a:gd name="connsiteY13" fmla="*/ 91432 h 641630"/>
              <a:gd name="connsiteX14" fmla="*/ 232591 w 641630"/>
              <a:gd name="connsiteY14" fmla="*/ 148377 h 641630"/>
              <a:gd name="connsiteX15" fmla="*/ 267079 w 641630"/>
              <a:gd name="connsiteY15" fmla="*/ 254246 h 641630"/>
              <a:gd name="connsiteX16" fmla="*/ 261465 w 641630"/>
              <a:gd name="connsiteY16" fmla="*/ 259861 h 641630"/>
              <a:gd name="connsiteX17" fmla="*/ 153991 w 641630"/>
              <a:gd name="connsiteY17" fmla="*/ 226977 h 641630"/>
              <a:gd name="connsiteX18" fmla="*/ 97047 w 641630"/>
              <a:gd name="connsiteY18" fmla="*/ 181261 h 641630"/>
              <a:gd name="connsiteX19" fmla="*/ 0 w 641630"/>
              <a:gd name="connsiteY19" fmla="*/ 279109 h 641630"/>
              <a:gd name="connsiteX20" fmla="*/ 136347 w 641630"/>
              <a:gd name="connsiteY20" fmla="*/ 415456 h 641630"/>
              <a:gd name="connsiteX21" fmla="*/ 90630 w 641630"/>
              <a:gd name="connsiteY21" fmla="*/ 472401 h 641630"/>
              <a:gd name="connsiteX22" fmla="*/ 57747 w 641630"/>
              <a:gd name="connsiteY22" fmla="*/ 579874 h 641630"/>
              <a:gd name="connsiteX23" fmla="*/ 63361 w 641630"/>
              <a:gd name="connsiteY23" fmla="*/ 585488 h 641630"/>
              <a:gd name="connsiteX24" fmla="*/ 169230 w 641630"/>
              <a:gd name="connsiteY24" fmla="*/ 551000 h 641630"/>
              <a:gd name="connsiteX25" fmla="*/ 226175 w 641630"/>
              <a:gd name="connsiteY25" fmla="*/ 505284 h 641630"/>
              <a:gd name="connsiteX26" fmla="*/ 362521 w 641630"/>
              <a:gd name="connsiteY26" fmla="*/ 641631 h 641630"/>
              <a:gd name="connsiteX27" fmla="*/ 460370 w 641630"/>
              <a:gd name="connsiteY27" fmla="*/ 543782 h 641630"/>
              <a:gd name="connsiteX28" fmla="*/ 414654 w 641630"/>
              <a:gd name="connsiteY28" fmla="*/ 486837 h 641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641630" h="641630">
                <a:moveTo>
                  <a:pt x="414654" y="486837"/>
                </a:moveTo>
                <a:cubicBezTo>
                  <a:pt x="361719" y="488441"/>
                  <a:pt x="342470" y="420268"/>
                  <a:pt x="380166" y="380968"/>
                </a:cubicBezTo>
                <a:lnTo>
                  <a:pt x="385781" y="375354"/>
                </a:lnTo>
                <a:cubicBezTo>
                  <a:pt x="425080" y="337658"/>
                  <a:pt x="494858" y="355303"/>
                  <a:pt x="493254" y="408238"/>
                </a:cubicBezTo>
                <a:cubicBezTo>
                  <a:pt x="492452" y="438715"/>
                  <a:pt x="528543" y="475609"/>
                  <a:pt x="550198" y="453954"/>
                </a:cubicBezTo>
                <a:lnTo>
                  <a:pt x="641631" y="362521"/>
                </a:lnTo>
                <a:lnTo>
                  <a:pt x="505284" y="226175"/>
                </a:lnTo>
                <a:cubicBezTo>
                  <a:pt x="483629" y="204520"/>
                  <a:pt x="520523" y="168428"/>
                  <a:pt x="551000" y="169230"/>
                </a:cubicBezTo>
                <a:cubicBezTo>
                  <a:pt x="603935" y="170834"/>
                  <a:pt x="621580" y="101057"/>
                  <a:pt x="583884" y="61757"/>
                </a:cubicBezTo>
                <a:lnTo>
                  <a:pt x="578270" y="56143"/>
                </a:lnTo>
                <a:cubicBezTo>
                  <a:pt x="538970" y="18447"/>
                  <a:pt x="470797" y="37696"/>
                  <a:pt x="472401" y="90630"/>
                </a:cubicBezTo>
                <a:cubicBezTo>
                  <a:pt x="473203" y="121108"/>
                  <a:pt x="437111" y="158002"/>
                  <a:pt x="415456" y="136347"/>
                </a:cubicBezTo>
                <a:lnTo>
                  <a:pt x="279109" y="0"/>
                </a:lnTo>
                <a:lnTo>
                  <a:pt x="186875" y="91432"/>
                </a:lnTo>
                <a:cubicBezTo>
                  <a:pt x="165220" y="113087"/>
                  <a:pt x="202114" y="149179"/>
                  <a:pt x="232591" y="148377"/>
                </a:cubicBezTo>
                <a:cubicBezTo>
                  <a:pt x="285526" y="146773"/>
                  <a:pt x="304775" y="214946"/>
                  <a:pt x="267079" y="254246"/>
                </a:cubicBezTo>
                <a:lnTo>
                  <a:pt x="261465" y="259861"/>
                </a:lnTo>
                <a:cubicBezTo>
                  <a:pt x="222165" y="297556"/>
                  <a:pt x="152387" y="279911"/>
                  <a:pt x="153991" y="226977"/>
                </a:cubicBezTo>
                <a:cubicBezTo>
                  <a:pt x="154793" y="196499"/>
                  <a:pt x="118702" y="159606"/>
                  <a:pt x="97047" y="181261"/>
                </a:cubicBezTo>
                <a:lnTo>
                  <a:pt x="0" y="279109"/>
                </a:lnTo>
                <a:lnTo>
                  <a:pt x="136347" y="415456"/>
                </a:lnTo>
                <a:cubicBezTo>
                  <a:pt x="158002" y="437111"/>
                  <a:pt x="121108" y="473203"/>
                  <a:pt x="90630" y="472401"/>
                </a:cubicBezTo>
                <a:cubicBezTo>
                  <a:pt x="37696" y="470797"/>
                  <a:pt x="20051" y="540574"/>
                  <a:pt x="57747" y="579874"/>
                </a:cubicBezTo>
                <a:lnTo>
                  <a:pt x="63361" y="585488"/>
                </a:lnTo>
                <a:cubicBezTo>
                  <a:pt x="102661" y="623184"/>
                  <a:pt x="170834" y="603935"/>
                  <a:pt x="169230" y="551000"/>
                </a:cubicBezTo>
                <a:cubicBezTo>
                  <a:pt x="168428" y="520523"/>
                  <a:pt x="204520" y="483629"/>
                  <a:pt x="226175" y="505284"/>
                </a:cubicBezTo>
                <a:lnTo>
                  <a:pt x="362521" y="641631"/>
                </a:lnTo>
                <a:lnTo>
                  <a:pt x="460370" y="543782"/>
                </a:lnTo>
                <a:cubicBezTo>
                  <a:pt x="482025" y="522127"/>
                  <a:pt x="445933" y="486035"/>
                  <a:pt x="414654" y="486837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 w="793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" name="Graphic 44" descr="Fire">
            <a:extLst>
              <a:ext uri="{FF2B5EF4-FFF2-40B4-BE49-F238E27FC236}">
                <a16:creationId xmlns:a16="http://schemas.microsoft.com/office/drawing/2014/main" id="{8FCB858E-DABF-40FF-B631-8233933D5637}"/>
              </a:ext>
            </a:extLst>
          </p:cNvPr>
          <p:cNvSpPr/>
          <p:nvPr/>
        </p:nvSpPr>
        <p:spPr>
          <a:xfrm>
            <a:off x="4337382" y="4756167"/>
            <a:ext cx="465182" cy="689753"/>
          </a:xfrm>
          <a:custGeom>
            <a:avLst/>
            <a:gdLst>
              <a:gd name="connsiteX0" fmla="*/ 443922 w 465182"/>
              <a:gd name="connsiteY0" fmla="*/ 355303 h 689753"/>
              <a:gd name="connsiteX1" fmla="*/ 338855 w 465182"/>
              <a:gd name="connsiteY1" fmla="*/ 447538 h 689753"/>
              <a:gd name="connsiteX2" fmla="*/ 304367 w 465182"/>
              <a:gd name="connsiteY2" fmla="*/ 322420 h 689753"/>
              <a:gd name="connsiteX3" fmla="*/ 196092 w 465182"/>
              <a:gd name="connsiteY3" fmla="*/ 0 h 689753"/>
              <a:gd name="connsiteX4" fmla="*/ 113482 w 465182"/>
              <a:gd name="connsiteY4" fmla="*/ 255048 h 689753"/>
              <a:gd name="connsiteX5" fmla="*/ 17237 w 465182"/>
              <a:gd name="connsiteY5" fmla="*/ 367334 h 689753"/>
              <a:gd name="connsiteX6" fmla="*/ 95837 w 465182"/>
              <a:gd name="connsiteY6" fmla="*/ 644037 h 689753"/>
              <a:gd name="connsiteX7" fmla="*/ 143959 w 465182"/>
              <a:gd name="connsiteY7" fmla="*/ 387385 h 689753"/>
              <a:gd name="connsiteX8" fmla="*/ 176041 w 465182"/>
              <a:gd name="connsiteY8" fmla="*/ 563833 h 689753"/>
              <a:gd name="connsiteX9" fmla="*/ 234590 w 465182"/>
              <a:gd name="connsiteY9" fmla="*/ 689753 h 689753"/>
              <a:gd name="connsiteX10" fmla="*/ 451140 w 465182"/>
              <a:gd name="connsiteY10" fmla="*/ 543782 h 689753"/>
              <a:gd name="connsiteX11" fmla="*/ 443922 w 465182"/>
              <a:gd name="connsiteY11" fmla="*/ 355303 h 689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65182" h="689753">
                <a:moveTo>
                  <a:pt x="443922" y="355303"/>
                </a:moveTo>
                <a:cubicBezTo>
                  <a:pt x="458358" y="413852"/>
                  <a:pt x="398206" y="471599"/>
                  <a:pt x="338855" y="447538"/>
                </a:cubicBezTo>
                <a:cubicBezTo>
                  <a:pt x="289128" y="429893"/>
                  <a:pt x="269879" y="372146"/>
                  <a:pt x="304367" y="322420"/>
                </a:cubicBezTo>
                <a:cubicBezTo>
                  <a:pt x="382165" y="218957"/>
                  <a:pt x="325220" y="56143"/>
                  <a:pt x="196092" y="0"/>
                </a:cubicBezTo>
                <a:cubicBezTo>
                  <a:pt x="254641" y="110681"/>
                  <a:pt x="164812" y="212540"/>
                  <a:pt x="113482" y="255048"/>
                </a:cubicBezTo>
                <a:cubicBezTo>
                  <a:pt x="62151" y="297556"/>
                  <a:pt x="27664" y="341668"/>
                  <a:pt x="17237" y="367334"/>
                </a:cubicBezTo>
                <a:cubicBezTo>
                  <a:pt x="-34895" y="494056"/>
                  <a:pt x="42903" y="615164"/>
                  <a:pt x="95837" y="644037"/>
                </a:cubicBezTo>
                <a:cubicBezTo>
                  <a:pt x="71776" y="589498"/>
                  <a:pt x="49319" y="485233"/>
                  <a:pt x="143959" y="387385"/>
                </a:cubicBezTo>
                <a:cubicBezTo>
                  <a:pt x="143959" y="387385"/>
                  <a:pt x="116690" y="491650"/>
                  <a:pt x="176041" y="563833"/>
                </a:cubicBezTo>
                <a:cubicBezTo>
                  <a:pt x="235392" y="636017"/>
                  <a:pt x="234590" y="689753"/>
                  <a:pt x="234590" y="689753"/>
                </a:cubicBezTo>
                <a:cubicBezTo>
                  <a:pt x="326824" y="689753"/>
                  <a:pt x="414246" y="634413"/>
                  <a:pt x="451140" y="543782"/>
                </a:cubicBezTo>
                <a:cubicBezTo>
                  <a:pt x="479212" y="490046"/>
                  <a:pt x="481618" y="405029"/>
                  <a:pt x="443922" y="355303"/>
                </a:cubicBezTo>
              </a:path>
            </a:pathLst>
          </a:custGeom>
          <a:solidFill>
            <a:srgbClr val="000000">
              <a:alpha val="40000"/>
            </a:srgbClr>
          </a:solidFill>
          <a:ln w="793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C2E2E5AF-8965-4CB7-BAC2-891409256216}"/>
              </a:ext>
            </a:extLst>
          </p:cNvPr>
          <p:cNvSpPr/>
          <p:nvPr/>
        </p:nvSpPr>
        <p:spPr>
          <a:xfrm>
            <a:off x="5474279" y="4545037"/>
            <a:ext cx="645958" cy="643769"/>
          </a:xfrm>
          <a:custGeom>
            <a:avLst/>
            <a:gdLst>
              <a:gd name="connsiteX0" fmla="*/ 147533 w 645958"/>
              <a:gd name="connsiteY0" fmla="*/ 448087 h 643769"/>
              <a:gd name="connsiteX1" fmla="*/ 169978 w 645958"/>
              <a:gd name="connsiteY1" fmla="*/ 467824 h 643769"/>
              <a:gd name="connsiteX2" fmla="*/ 177998 w 645958"/>
              <a:gd name="connsiteY2" fmla="*/ 505520 h 643769"/>
              <a:gd name="connsiteX3" fmla="*/ 78545 w 645958"/>
              <a:gd name="connsiteY3" fmla="*/ 559257 h 643769"/>
              <a:gd name="connsiteX4" fmla="*/ 132282 w 645958"/>
              <a:gd name="connsiteY4" fmla="*/ 459804 h 643769"/>
              <a:gd name="connsiteX5" fmla="*/ 147533 w 645958"/>
              <a:gd name="connsiteY5" fmla="*/ 448087 h 643769"/>
              <a:gd name="connsiteX6" fmla="*/ 408185 w 645958"/>
              <a:gd name="connsiteY6" fmla="*/ 442159 h 643769"/>
              <a:gd name="connsiteX7" fmla="*/ 421018 w 645958"/>
              <a:gd name="connsiteY7" fmla="*/ 475043 h 643769"/>
              <a:gd name="connsiteX8" fmla="*/ 414601 w 645958"/>
              <a:gd name="connsiteY8" fmla="*/ 507125 h 643769"/>
              <a:gd name="connsiteX9" fmla="*/ 287077 w 645958"/>
              <a:gd name="connsiteY9" fmla="*/ 634649 h 643769"/>
              <a:gd name="connsiteX10" fmla="*/ 236548 w 645958"/>
              <a:gd name="connsiteY10" fmla="*/ 607380 h 643769"/>
              <a:gd name="connsiteX11" fmla="*/ 261411 w 645958"/>
              <a:gd name="connsiteY11" fmla="*/ 493490 h 643769"/>
              <a:gd name="connsiteX12" fmla="*/ 408185 w 645958"/>
              <a:gd name="connsiteY12" fmla="*/ 442159 h 643769"/>
              <a:gd name="connsiteX13" fmla="*/ 151431 w 645958"/>
              <a:gd name="connsiteY13" fmla="*/ 221098 h 643769"/>
              <a:gd name="connsiteX14" fmla="*/ 168374 w 645958"/>
              <a:gd name="connsiteY14" fmla="*/ 222401 h 643769"/>
              <a:gd name="connsiteX15" fmla="*/ 195643 w 645958"/>
              <a:gd name="connsiteY15" fmla="*/ 232828 h 643769"/>
              <a:gd name="connsiteX16" fmla="*/ 142709 w 645958"/>
              <a:gd name="connsiteY16" fmla="*/ 382810 h 643769"/>
              <a:gd name="connsiteX17" fmla="*/ 36038 w 645958"/>
              <a:gd name="connsiteY17" fmla="*/ 406871 h 643769"/>
              <a:gd name="connsiteX18" fmla="*/ 8768 w 645958"/>
              <a:gd name="connsiteY18" fmla="*/ 356341 h 643769"/>
              <a:gd name="connsiteX19" fmla="*/ 136292 w 645958"/>
              <a:gd name="connsiteY19" fmla="*/ 228817 h 643769"/>
              <a:gd name="connsiteX20" fmla="*/ 151431 w 645958"/>
              <a:gd name="connsiteY20" fmla="*/ 221098 h 643769"/>
              <a:gd name="connsiteX21" fmla="*/ 462020 w 645958"/>
              <a:gd name="connsiteY21" fmla="*/ 127560 h 643769"/>
              <a:gd name="connsiteX22" fmla="*/ 428234 w 645958"/>
              <a:gd name="connsiteY22" fmla="*/ 141395 h 643769"/>
              <a:gd name="connsiteX23" fmla="*/ 428234 w 645958"/>
              <a:gd name="connsiteY23" fmla="*/ 209568 h 643769"/>
              <a:gd name="connsiteX24" fmla="*/ 496408 w 645958"/>
              <a:gd name="connsiteY24" fmla="*/ 209568 h 643769"/>
              <a:gd name="connsiteX25" fmla="*/ 496408 w 645958"/>
              <a:gd name="connsiteY25" fmla="*/ 141395 h 643769"/>
              <a:gd name="connsiteX26" fmla="*/ 462020 w 645958"/>
              <a:gd name="connsiteY26" fmla="*/ 127560 h 643769"/>
              <a:gd name="connsiteX27" fmla="*/ 455504 w 645958"/>
              <a:gd name="connsiteY27" fmla="*/ 36328 h 643769"/>
              <a:gd name="connsiteX28" fmla="*/ 541322 w 645958"/>
              <a:gd name="connsiteY28" fmla="*/ 95679 h 643769"/>
              <a:gd name="connsiteX29" fmla="*/ 602277 w 645958"/>
              <a:gd name="connsiteY29" fmla="*/ 183903 h 643769"/>
              <a:gd name="connsiteX30" fmla="*/ 498012 w 645958"/>
              <a:gd name="connsiteY30" fmla="*/ 336290 h 643769"/>
              <a:gd name="connsiteX31" fmla="*/ 220506 w 645958"/>
              <a:gd name="connsiteY31" fmla="*/ 467023 h 643769"/>
              <a:gd name="connsiteX32" fmla="*/ 170780 w 645958"/>
              <a:gd name="connsiteY32" fmla="*/ 417296 h 643769"/>
              <a:gd name="connsiteX33" fmla="*/ 302314 w 645958"/>
              <a:gd name="connsiteY33" fmla="*/ 140593 h 643769"/>
              <a:gd name="connsiteX34" fmla="*/ 455504 w 645958"/>
              <a:gd name="connsiteY34" fmla="*/ 36328 h 643769"/>
              <a:gd name="connsiteX35" fmla="*/ 623670 w 645958"/>
              <a:gd name="connsiteY35" fmla="*/ 10 h 643769"/>
              <a:gd name="connsiteX36" fmla="*/ 642380 w 645958"/>
              <a:gd name="connsiteY36" fmla="*/ 4246 h 643769"/>
              <a:gd name="connsiteX37" fmla="*/ 617517 w 645958"/>
              <a:gd name="connsiteY37" fmla="*/ 141395 h 643769"/>
              <a:gd name="connsiteX38" fmla="*/ 564582 w 645958"/>
              <a:gd name="connsiteY38" fmla="*/ 74023 h 643769"/>
              <a:gd name="connsiteX39" fmla="*/ 498814 w 645958"/>
              <a:gd name="connsiteY39" fmla="*/ 21891 h 643769"/>
              <a:gd name="connsiteX40" fmla="*/ 623670 w 645958"/>
              <a:gd name="connsiteY40" fmla="*/ 10 h 643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645958" h="643769">
                <a:moveTo>
                  <a:pt x="147533" y="448087"/>
                </a:moveTo>
                <a:cubicBezTo>
                  <a:pt x="158850" y="443612"/>
                  <a:pt x="160354" y="458200"/>
                  <a:pt x="169978" y="467824"/>
                </a:cubicBezTo>
                <a:cubicBezTo>
                  <a:pt x="182810" y="479855"/>
                  <a:pt x="204465" y="478251"/>
                  <a:pt x="177998" y="505520"/>
                </a:cubicBezTo>
                <a:cubicBezTo>
                  <a:pt x="151531" y="531987"/>
                  <a:pt x="91378" y="572089"/>
                  <a:pt x="78545" y="559257"/>
                </a:cubicBezTo>
                <a:cubicBezTo>
                  <a:pt x="66515" y="546424"/>
                  <a:pt x="105815" y="486271"/>
                  <a:pt x="132282" y="459804"/>
                </a:cubicBezTo>
                <a:cubicBezTo>
                  <a:pt x="138899" y="453187"/>
                  <a:pt x="143761" y="449578"/>
                  <a:pt x="147533" y="448087"/>
                </a:cubicBezTo>
                <a:close/>
                <a:moveTo>
                  <a:pt x="408185" y="442159"/>
                </a:moveTo>
                <a:lnTo>
                  <a:pt x="421018" y="475043"/>
                </a:lnTo>
                <a:cubicBezTo>
                  <a:pt x="425830" y="486271"/>
                  <a:pt x="422622" y="499105"/>
                  <a:pt x="414601" y="507125"/>
                </a:cubicBezTo>
                <a:lnTo>
                  <a:pt x="287077" y="634649"/>
                </a:lnTo>
                <a:cubicBezTo>
                  <a:pt x="265421" y="656304"/>
                  <a:pt x="230131" y="636253"/>
                  <a:pt x="236548" y="607380"/>
                </a:cubicBezTo>
                <a:lnTo>
                  <a:pt x="261411" y="493490"/>
                </a:lnTo>
                <a:cubicBezTo>
                  <a:pt x="303118" y="485469"/>
                  <a:pt x="354448" y="470230"/>
                  <a:pt x="408185" y="442159"/>
                </a:cubicBezTo>
                <a:close/>
                <a:moveTo>
                  <a:pt x="151431" y="221098"/>
                </a:moveTo>
                <a:cubicBezTo>
                  <a:pt x="156945" y="219995"/>
                  <a:pt x="162760" y="220396"/>
                  <a:pt x="168374" y="222401"/>
                </a:cubicBezTo>
                <a:lnTo>
                  <a:pt x="195643" y="232828"/>
                </a:lnTo>
                <a:cubicBezTo>
                  <a:pt x="165968" y="288970"/>
                  <a:pt x="151531" y="342707"/>
                  <a:pt x="142709" y="382810"/>
                </a:cubicBezTo>
                <a:lnTo>
                  <a:pt x="36038" y="406871"/>
                </a:lnTo>
                <a:cubicBezTo>
                  <a:pt x="7164" y="413287"/>
                  <a:pt x="-12085" y="377195"/>
                  <a:pt x="8768" y="356341"/>
                </a:cubicBezTo>
                <a:lnTo>
                  <a:pt x="136292" y="228817"/>
                </a:lnTo>
                <a:cubicBezTo>
                  <a:pt x="140704" y="224807"/>
                  <a:pt x="145917" y="222200"/>
                  <a:pt x="151431" y="221098"/>
                </a:cubicBezTo>
                <a:close/>
                <a:moveTo>
                  <a:pt x="462020" y="127560"/>
                </a:moveTo>
                <a:cubicBezTo>
                  <a:pt x="449689" y="127560"/>
                  <a:pt x="437458" y="132171"/>
                  <a:pt x="428234" y="141395"/>
                </a:cubicBezTo>
                <a:cubicBezTo>
                  <a:pt x="409787" y="160644"/>
                  <a:pt x="409787" y="191121"/>
                  <a:pt x="428234" y="209568"/>
                </a:cubicBezTo>
                <a:cubicBezTo>
                  <a:pt x="447483" y="228015"/>
                  <a:pt x="477961" y="228015"/>
                  <a:pt x="496408" y="209568"/>
                </a:cubicBezTo>
                <a:cubicBezTo>
                  <a:pt x="514855" y="191121"/>
                  <a:pt x="514855" y="160644"/>
                  <a:pt x="496408" y="141395"/>
                </a:cubicBezTo>
                <a:cubicBezTo>
                  <a:pt x="486784" y="132171"/>
                  <a:pt x="474352" y="127560"/>
                  <a:pt x="462020" y="127560"/>
                </a:cubicBezTo>
                <a:close/>
                <a:moveTo>
                  <a:pt x="455504" y="36328"/>
                </a:moveTo>
                <a:cubicBezTo>
                  <a:pt x="481971" y="46755"/>
                  <a:pt x="512448" y="67608"/>
                  <a:pt x="541322" y="95679"/>
                </a:cubicBezTo>
                <a:cubicBezTo>
                  <a:pt x="570997" y="126156"/>
                  <a:pt x="591850" y="157436"/>
                  <a:pt x="602277" y="183903"/>
                </a:cubicBezTo>
                <a:cubicBezTo>
                  <a:pt x="583028" y="231223"/>
                  <a:pt x="550144" y="284158"/>
                  <a:pt x="498012" y="336290"/>
                </a:cubicBezTo>
                <a:cubicBezTo>
                  <a:pt x="402569" y="431733"/>
                  <a:pt x="286274" y="459002"/>
                  <a:pt x="220506" y="467023"/>
                </a:cubicBezTo>
                <a:lnTo>
                  <a:pt x="170780" y="417296"/>
                </a:lnTo>
                <a:cubicBezTo>
                  <a:pt x="178800" y="351529"/>
                  <a:pt x="206872" y="236036"/>
                  <a:pt x="302314" y="140593"/>
                </a:cubicBezTo>
                <a:cubicBezTo>
                  <a:pt x="354447" y="88461"/>
                  <a:pt x="408183" y="55577"/>
                  <a:pt x="455504" y="36328"/>
                </a:cubicBezTo>
                <a:close/>
                <a:moveTo>
                  <a:pt x="623670" y="10"/>
                </a:moveTo>
                <a:cubicBezTo>
                  <a:pt x="632956" y="135"/>
                  <a:pt x="639573" y="1439"/>
                  <a:pt x="642380" y="4246"/>
                </a:cubicBezTo>
                <a:cubicBezTo>
                  <a:pt x="654410" y="15474"/>
                  <a:pt x="633557" y="79637"/>
                  <a:pt x="617517" y="141395"/>
                </a:cubicBezTo>
                <a:cubicBezTo>
                  <a:pt x="604684" y="118938"/>
                  <a:pt x="587039" y="96480"/>
                  <a:pt x="564582" y="74023"/>
                </a:cubicBezTo>
                <a:cubicBezTo>
                  <a:pt x="542927" y="52368"/>
                  <a:pt x="520469" y="34723"/>
                  <a:pt x="498814" y="21891"/>
                </a:cubicBezTo>
                <a:cubicBezTo>
                  <a:pt x="543929" y="9860"/>
                  <a:pt x="595811" y="-366"/>
                  <a:pt x="623670" y="10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 w="793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F6675D07-1AEF-450E-A37F-09720C266452}"/>
              </a:ext>
            </a:extLst>
          </p:cNvPr>
          <p:cNvSpPr/>
          <p:nvPr/>
        </p:nvSpPr>
        <p:spPr>
          <a:xfrm>
            <a:off x="6487113" y="3778907"/>
            <a:ext cx="633612" cy="633610"/>
          </a:xfrm>
          <a:custGeom>
            <a:avLst/>
            <a:gdLst>
              <a:gd name="connsiteX0" fmla="*/ 304776 w 633612"/>
              <a:gd name="connsiteY0" fmla="*/ 136347 h 633610"/>
              <a:gd name="connsiteX1" fmla="*/ 395407 w 633612"/>
              <a:gd name="connsiteY1" fmla="*/ 158804 h 633610"/>
              <a:gd name="connsiteX2" fmla="*/ 359315 w 633612"/>
              <a:gd name="connsiteY2" fmla="*/ 194896 h 633610"/>
              <a:gd name="connsiteX3" fmla="*/ 304776 w 633612"/>
              <a:gd name="connsiteY3" fmla="*/ 184469 h 633610"/>
              <a:gd name="connsiteX4" fmla="*/ 160408 w 633612"/>
              <a:gd name="connsiteY4" fmla="*/ 328837 h 633610"/>
              <a:gd name="connsiteX5" fmla="*/ 304776 w 633612"/>
              <a:gd name="connsiteY5" fmla="*/ 473204 h 633610"/>
              <a:gd name="connsiteX6" fmla="*/ 449143 w 633612"/>
              <a:gd name="connsiteY6" fmla="*/ 328837 h 633610"/>
              <a:gd name="connsiteX7" fmla="*/ 438717 w 633612"/>
              <a:gd name="connsiteY7" fmla="*/ 274298 h 633610"/>
              <a:gd name="connsiteX8" fmla="*/ 474808 w 633612"/>
              <a:gd name="connsiteY8" fmla="*/ 238206 h 633610"/>
              <a:gd name="connsiteX9" fmla="*/ 497266 w 633612"/>
              <a:gd name="connsiteY9" fmla="*/ 328837 h 633610"/>
              <a:gd name="connsiteX10" fmla="*/ 304776 w 633612"/>
              <a:gd name="connsiteY10" fmla="*/ 521327 h 633610"/>
              <a:gd name="connsiteX11" fmla="*/ 112286 w 633612"/>
              <a:gd name="connsiteY11" fmla="*/ 328837 h 633610"/>
              <a:gd name="connsiteX12" fmla="*/ 304776 w 633612"/>
              <a:gd name="connsiteY12" fmla="*/ 136347 h 633610"/>
              <a:gd name="connsiteX13" fmla="*/ 304775 w 633612"/>
              <a:gd name="connsiteY13" fmla="*/ 24061 h 633610"/>
              <a:gd name="connsiteX14" fmla="*/ 448340 w 633612"/>
              <a:gd name="connsiteY14" fmla="*/ 59351 h 633610"/>
              <a:gd name="connsiteX15" fmla="*/ 442725 w 633612"/>
              <a:gd name="connsiteY15" fmla="*/ 64965 h 633610"/>
              <a:gd name="connsiteX16" fmla="*/ 431497 w 633612"/>
              <a:gd name="connsiteY16" fmla="*/ 76194 h 633610"/>
              <a:gd name="connsiteX17" fmla="*/ 433903 w 633612"/>
              <a:gd name="connsiteY17" fmla="*/ 92234 h 633610"/>
              <a:gd name="connsiteX18" fmla="*/ 435507 w 633612"/>
              <a:gd name="connsiteY18" fmla="*/ 108275 h 633610"/>
              <a:gd name="connsiteX19" fmla="*/ 304775 w 633612"/>
              <a:gd name="connsiteY19" fmla="*/ 72183 h 633610"/>
              <a:gd name="connsiteX20" fmla="*/ 48122 w 633612"/>
              <a:gd name="connsiteY20" fmla="*/ 328836 h 633610"/>
              <a:gd name="connsiteX21" fmla="*/ 304775 w 633612"/>
              <a:gd name="connsiteY21" fmla="*/ 585488 h 633610"/>
              <a:gd name="connsiteX22" fmla="*/ 561427 w 633612"/>
              <a:gd name="connsiteY22" fmla="*/ 328836 h 633610"/>
              <a:gd name="connsiteX23" fmla="*/ 525335 w 633612"/>
              <a:gd name="connsiteY23" fmla="*/ 198103 h 633610"/>
              <a:gd name="connsiteX24" fmla="*/ 542178 w 633612"/>
              <a:gd name="connsiteY24" fmla="*/ 200509 h 633610"/>
              <a:gd name="connsiteX25" fmla="*/ 557417 w 633612"/>
              <a:gd name="connsiteY25" fmla="*/ 202114 h 633610"/>
              <a:gd name="connsiteX26" fmla="*/ 567843 w 633612"/>
              <a:gd name="connsiteY26" fmla="*/ 190885 h 633610"/>
              <a:gd name="connsiteX27" fmla="*/ 573458 w 633612"/>
              <a:gd name="connsiteY27" fmla="*/ 186073 h 633610"/>
              <a:gd name="connsiteX28" fmla="*/ 609549 w 633612"/>
              <a:gd name="connsiteY28" fmla="*/ 328836 h 633610"/>
              <a:gd name="connsiteX29" fmla="*/ 304775 w 633612"/>
              <a:gd name="connsiteY29" fmla="*/ 633610 h 633610"/>
              <a:gd name="connsiteX30" fmla="*/ 0 w 633612"/>
              <a:gd name="connsiteY30" fmla="*/ 328836 h 633610"/>
              <a:gd name="connsiteX31" fmla="*/ 304775 w 633612"/>
              <a:gd name="connsiteY31" fmla="*/ 24061 h 633610"/>
              <a:gd name="connsiteX32" fmla="*/ 553408 w 633612"/>
              <a:gd name="connsiteY32" fmla="*/ 0 h 633610"/>
              <a:gd name="connsiteX33" fmla="*/ 561428 w 633612"/>
              <a:gd name="connsiteY33" fmla="*/ 72183 h 633610"/>
              <a:gd name="connsiteX34" fmla="*/ 633612 w 633612"/>
              <a:gd name="connsiteY34" fmla="*/ 80204 h 633610"/>
              <a:gd name="connsiteX35" fmla="*/ 545387 w 633612"/>
              <a:gd name="connsiteY35" fmla="*/ 168429 h 633610"/>
              <a:gd name="connsiteX36" fmla="*/ 503681 w 633612"/>
              <a:gd name="connsiteY36" fmla="*/ 163617 h 633610"/>
              <a:gd name="connsiteX37" fmla="*/ 375355 w 633612"/>
              <a:gd name="connsiteY37" fmla="*/ 291943 h 633610"/>
              <a:gd name="connsiteX38" fmla="*/ 384178 w 633612"/>
              <a:gd name="connsiteY38" fmla="*/ 328837 h 633610"/>
              <a:gd name="connsiteX39" fmla="*/ 303973 w 633612"/>
              <a:gd name="connsiteY39" fmla="*/ 409041 h 633610"/>
              <a:gd name="connsiteX40" fmla="*/ 223769 w 633612"/>
              <a:gd name="connsiteY40" fmla="*/ 328837 h 633610"/>
              <a:gd name="connsiteX41" fmla="*/ 303973 w 633612"/>
              <a:gd name="connsiteY41" fmla="*/ 248633 h 633610"/>
              <a:gd name="connsiteX42" fmla="*/ 341670 w 633612"/>
              <a:gd name="connsiteY42" fmla="*/ 258257 h 633610"/>
              <a:gd name="connsiteX43" fmla="*/ 469996 w 633612"/>
              <a:gd name="connsiteY43" fmla="*/ 129930 h 633610"/>
              <a:gd name="connsiteX44" fmla="*/ 465184 w 633612"/>
              <a:gd name="connsiteY44" fmla="*/ 88224 h 633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633612" h="633610">
                <a:moveTo>
                  <a:pt x="304776" y="136347"/>
                </a:moveTo>
                <a:cubicBezTo>
                  <a:pt x="337660" y="136347"/>
                  <a:pt x="368137" y="144367"/>
                  <a:pt x="395407" y="158804"/>
                </a:cubicBezTo>
                <a:lnTo>
                  <a:pt x="359315" y="194896"/>
                </a:lnTo>
                <a:cubicBezTo>
                  <a:pt x="342472" y="188480"/>
                  <a:pt x="324025" y="184469"/>
                  <a:pt x="304776" y="184469"/>
                </a:cubicBezTo>
                <a:cubicBezTo>
                  <a:pt x="225374" y="184469"/>
                  <a:pt x="160408" y="249434"/>
                  <a:pt x="160408" y="328837"/>
                </a:cubicBezTo>
                <a:cubicBezTo>
                  <a:pt x="160408" y="408239"/>
                  <a:pt x="225374" y="473204"/>
                  <a:pt x="304776" y="473204"/>
                </a:cubicBezTo>
                <a:cubicBezTo>
                  <a:pt x="384178" y="473204"/>
                  <a:pt x="449143" y="408239"/>
                  <a:pt x="449143" y="328837"/>
                </a:cubicBezTo>
                <a:cubicBezTo>
                  <a:pt x="449143" y="309588"/>
                  <a:pt x="445935" y="291141"/>
                  <a:pt x="438717" y="274298"/>
                </a:cubicBezTo>
                <a:lnTo>
                  <a:pt x="474808" y="238206"/>
                </a:lnTo>
                <a:cubicBezTo>
                  <a:pt x="489245" y="265475"/>
                  <a:pt x="497266" y="295954"/>
                  <a:pt x="497266" y="328837"/>
                </a:cubicBezTo>
                <a:cubicBezTo>
                  <a:pt x="497266" y="434706"/>
                  <a:pt x="410645" y="521327"/>
                  <a:pt x="304776" y="521327"/>
                </a:cubicBezTo>
                <a:cubicBezTo>
                  <a:pt x="198906" y="521327"/>
                  <a:pt x="112286" y="434706"/>
                  <a:pt x="112286" y="328837"/>
                </a:cubicBezTo>
                <a:cubicBezTo>
                  <a:pt x="112286" y="222967"/>
                  <a:pt x="198906" y="136347"/>
                  <a:pt x="304776" y="136347"/>
                </a:cubicBezTo>
                <a:close/>
                <a:moveTo>
                  <a:pt x="304775" y="24061"/>
                </a:moveTo>
                <a:cubicBezTo>
                  <a:pt x="356907" y="24061"/>
                  <a:pt x="405029" y="36894"/>
                  <a:pt x="448340" y="59351"/>
                </a:cubicBezTo>
                <a:lnTo>
                  <a:pt x="442725" y="64965"/>
                </a:lnTo>
                <a:lnTo>
                  <a:pt x="431497" y="76194"/>
                </a:lnTo>
                <a:lnTo>
                  <a:pt x="433903" y="92234"/>
                </a:lnTo>
                <a:lnTo>
                  <a:pt x="435507" y="108275"/>
                </a:lnTo>
                <a:cubicBezTo>
                  <a:pt x="397009" y="85016"/>
                  <a:pt x="352095" y="72183"/>
                  <a:pt x="304775" y="72183"/>
                </a:cubicBezTo>
                <a:cubicBezTo>
                  <a:pt x="163616" y="72183"/>
                  <a:pt x="48122" y="187677"/>
                  <a:pt x="48122" y="328836"/>
                </a:cubicBezTo>
                <a:cubicBezTo>
                  <a:pt x="48122" y="469994"/>
                  <a:pt x="163616" y="585488"/>
                  <a:pt x="304775" y="585488"/>
                </a:cubicBezTo>
                <a:cubicBezTo>
                  <a:pt x="445933" y="585488"/>
                  <a:pt x="561427" y="469994"/>
                  <a:pt x="561427" y="328836"/>
                </a:cubicBezTo>
                <a:cubicBezTo>
                  <a:pt x="561427" y="280713"/>
                  <a:pt x="547792" y="236601"/>
                  <a:pt x="525335" y="198103"/>
                </a:cubicBezTo>
                <a:lnTo>
                  <a:pt x="542178" y="200509"/>
                </a:lnTo>
                <a:lnTo>
                  <a:pt x="557417" y="202114"/>
                </a:lnTo>
                <a:lnTo>
                  <a:pt x="567843" y="190885"/>
                </a:lnTo>
                <a:lnTo>
                  <a:pt x="573458" y="186073"/>
                </a:lnTo>
                <a:cubicBezTo>
                  <a:pt x="596717" y="228581"/>
                  <a:pt x="609549" y="276703"/>
                  <a:pt x="609549" y="328836"/>
                </a:cubicBezTo>
                <a:cubicBezTo>
                  <a:pt x="609549" y="497264"/>
                  <a:pt x="473203" y="633610"/>
                  <a:pt x="304775" y="633610"/>
                </a:cubicBezTo>
                <a:cubicBezTo>
                  <a:pt x="136347" y="633610"/>
                  <a:pt x="0" y="497264"/>
                  <a:pt x="0" y="328836"/>
                </a:cubicBezTo>
                <a:cubicBezTo>
                  <a:pt x="0" y="160408"/>
                  <a:pt x="136347" y="24061"/>
                  <a:pt x="304775" y="24061"/>
                </a:cubicBezTo>
                <a:close/>
                <a:moveTo>
                  <a:pt x="553408" y="0"/>
                </a:moveTo>
                <a:lnTo>
                  <a:pt x="561428" y="72183"/>
                </a:lnTo>
                <a:lnTo>
                  <a:pt x="633612" y="80204"/>
                </a:lnTo>
                <a:lnTo>
                  <a:pt x="545387" y="168429"/>
                </a:lnTo>
                <a:lnTo>
                  <a:pt x="503681" y="163617"/>
                </a:lnTo>
                <a:lnTo>
                  <a:pt x="375355" y="291943"/>
                </a:lnTo>
                <a:cubicBezTo>
                  <a:pt x="380970" y="303172"/>
                  <a:pt x="384178" y="315202"/>
                  <a:pt x="384178" y="328837"/>
                </a:cubicBezTo>
                <a:cubicBezTo>
                  <a:pt x="384178" y="372949"/>
                  <a:pt x="348086" y="409041"/>
                  <a:pt x="303973" y="409041"/>
                </a:cubicBezTo>
                <a:cubicBezTo>
                  <a:pt x="259861" y="409041"/>
                  <a:pt x="223769" y="372949"/>
                  <a:pt x="223769" y="328837"/>
                </a:cubicBezTo>
                <a:cubicBezTo>
                  <a:pt x="223769" y="284725"/>
                  <a:pt x="259861" y="248633"/>
                  <a:pt x="303973" y="248633"/>
                </a:cubicBezTo>
                <a:cubicBezTo>
                  <a:pt x="317607" y="248633"/>
                  <a:pt x="330441" y="252643"/>
                  <a:pt x="341670" y="258257"/>
                </a:cubicBezTo>
                <a:lnTo>
                  <a:pt x="469996" y="129930"/>
                </a:lnTo>
                <a:lnTo>
                  <a:pt x="465184" y="88224"/>
                </a:lnTo>
                <a:close/>
              </a:path>
            </a:pathLst>
          </a:custGeom>
          <a:solidFill>
            <a:srgbClr val="000000">
              <a:alpha val="40000"/>
            </a:srgbClr>
          </a:solidFill>
          <a:ln w="793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059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Divergent Circles Diagram – Slide Template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DF2AE69B-C244-424E-A381-D0E49131DCF7}"/>
              </a:ext>
            </a:extLst>
          </p:cNvPr>
          <p:cNvSpPr/>
          <p:nvPr/>
        </p:nvSpPr>
        <p:spPr>
          <a:xfrm>
            <a:off x="4220075" y="1595598"/>
            <a:ext cx="1472185" cy="1472187"/>
          </a:xfrm>
          <a:prstGeom prst="ellipse">
            <a:avLst/>
          </a:prstGeom>
          <a:solidFill>
            <a:schemeClr val="accent5"/>
          </a:solidFill>
          <a:ln w="76200"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AE514193-7521-4FF5-8B7C-C7B6CE4EA3DE}"/>
              </a:ext>
            </a:extLst>
          </p:cNvPr>
          <p:cNvSpPr/>
          <p:nvPr/>
        </p:nvSpPr>
        <p:spPr>
          <a:xfrm>
            <a:off x="4397923" y="3067164"/>
            <a:ext cx="2940954" cy="1508137"/>
          </a:xfrm>
          <a:custGeom>
            <a:avLst/>
            <a:gdLst>
              <a:gd name="connsiteX0" fmla="*/ 1568352 w 3492672"/>
              <a:gd name="connsiteY0" fmla="*/ 825 h 1791061"/>
              <a:gd name="connsiteX1" fmla="*/ 1779418 w 3492672"/>
              <a:gd name="connsiteY1" fmla="*/ 91900 h 1791061"/>
              <a:gd name="connsiteX2" fmla="*/ 2159940 w 3492672"/>
              <a:gd name="connsiteY2" fmla="*/ 443677 h 1791061"/>
              <a:gd name="connsiteX3" fmla="*/ 2701009 w 3492672"/>
              <a:gd name="connsiteY3" fmla="*/ 573937 h 1791061"/>
              <a:gd name="connsiteX4" fmla="*/ 3293169 w 3492672"/>
              <a:gd name="connsiteY4" fmla="*/ 714963 h 1791061"/>
              <a:gd name="connsiteX5" fmla="*/ 3303899 w 3492672"/>
              <a:gd name="connsiteY5" fmla="*/ 1617166 h 1791061"/>
              <a:gd name="connsiteX6" fmla="*/ 2480113 w 3492672"/>
              <a:gd name="connsiteY6" fmla="*/ 1653767 h 1791061"/>
              <a:gd name="connsiteX7" fmla="*/ 2262912 w 3492672"/>
              <a:gd name="connsiteY7" fmla="*/ 1047602 h 1791061"/>
              <a:gd name="connsiteX8" fmla="*/ 2096902 w 3492672"/>
              <a:gd name="connsiteY8" fmla="*/ 504563 h 1791061"/>
              <a:gd name="connsiteX9" fmla="*/ 1936658 w 3492672"/>
              <a:gd name="connsiteY9" fmla="*/ 356295 h 1791061"/>
              <a:gd name="connsiteX10" fmla="*/ 1499784 w 3492672"/>
              <a:gd name="connsiteY10" fmla="*/ 329262 h 1791061"/>
              <a:gd name="connsiteX11" fmla="*/ 60487 w 3492672"/>
              <a:gd name="connsiteY11" fmla="*/ 320522 h 1791061"/>
              <a:gd name="connsiteX12" fmla="*/ 39514 w 3492672"/>
              <a:gd name="connsiteY12" fmla="*/ 100891 h 1791061"/>
              <a:gd name="connsiteX13" fmla="*/ 233823 w 3492672"/>
              <a:gd name="connsiteY13" fmla="*/ 81313 h 1791061"/>
              <a:gd name="connsiteX14" fmla="*/ 1346827 w 3492672"/>
              <a:gd name="connsiteY14" fmla="*/ 62160 h 1791061"/>
              <a:gd name="connsiteX15" fmla="*/ 1568352 w 3492672"/>
              <a:gd name="connsiteY15" fmla="*/ 825 h 1791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492672" h="1791061">
                <a:moveTo>
                  <a:pt x="1568352" y="825"/>
                </a:moveTo>
                <a:cubicBezTo>
                  <a:pt x="1644915" y="6113"/>
                  <a:pt x="1719735" y="36804"/>
                  <a:pt x="1779418" y="91900"/>
                </a:cubicBezTo>
                <a:lnTo>
                  <a:pt x="2159940" y="443677"/>
                </a:lnTo>
                <a:cubicBezTo>
                  <a:pt x="2305410" y="578281"/>
                  <a:pt x="2510224" y="627695"/>
                  <a:pt x="2701009" y="573937"/>
                </a:cubicBezTo>
                <a:cubicBezTo>
                  <a:pt x="2902391" y="516501"/>
                  <a:pt x="3128012" y="562378"/>
                  <a:pt x="3293169" y="714963"/>
                </a:cubicBezTo>
                <a:cubicBezTo>
                  <a:pt x="3553207" y="955291"/>
                  <a:pt x="3561391" y="1366677"/>
                  <a:pt x="3303899" y="1617166"/>
                </a:cubicBezTo>
                <a:cubicBezTo>
                  <a:pt x="3080774" y="1834113"/>
                  <a:pt x="2721468" y="1850070"/>
                  <a:pt x="2480113" y="1653767"/>
                </a:cubicBezTo>
                <a:cubicBezTo>
                  <a:pt x="2292369" y="1501000"/>
                  <a:pt x="2218368" y="1265128"/>
                  <a:pt x="2262912" y="1047602"/>
                </a:cubicBezTo>
                <a:cubicBezTo>
                  <a:pt x="2303654" y="848597"/>
                  <a:pt x="2246166" y="642227"/>
                  <a:pt x="2096902" y="504563"/>
                </a:cubicBezTo>
                <a:lnTo>
                  <a:pt x="1936658" y="356295"/>
                </a:lnTo>
                <a:cubicBezTo>
                  <a:pt x="1815791" y="244588"/>
                  <a:pt x="1634936" y="236106"/>
                  <a:pt x="1499784" y="329262"/>
                </a:cubicBezTo>
                <a:cubicBezTo>
                  <a:pt x="1070146" y="624799"/>
                  <a:pt x="492146" y="625990"/>
                  <a:pt x="60487" y="320522"/>
                </a:cubicBezTo>
                <a:cubicBezTo>
                  <a:pt x="-11281" y="269384"/>
                  <a:pt x="-20341" y="165480"/>
                  <a:pt x="39514" y="100891"/>
                </a:cubicBezTo>
                <a:cubicBezTo>
                  <a:pt x="89807" y="46177"/>
                  <a:pt x="173019" y="38386"/>
                  <a:pt x="233823" y="81313"/>
                </a:cubicBezTo>
                <a:cubicBezTo>
                  <a:pt x="556890" y="309786"/>
                  <a:pt x="984528" y="315199"/>
                  <a:pt x="1346827" y="62160"/>
                </a:cubicBezTo>
                <a:cubicBezTo>
                  <a:pt x="1413482" y="15649"/>
                  <a:pt x="1491789" y="-4464"/>
                  <a:pt x="1568352" y="825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D952FFD0-4556-403B-9285-C5948B2869F9}"/>
              </a:ext>
            </a:extLst>
          </p:cNvPr>
          <p:cNvSpPr/>
          <p:nvPr/>
        </p:nvSpPr>
        <p:spPr>
          <a:xfrm>
            <a:off x="4031908" y="2969675"/>
            <a:ext cx="2322807" cy="2413909"/>
          </a:xfrm>
          <a:custGeom>
            <a:avLst/>
            <a:gdLst>
              <a:gd name="connsiteX0" fmla="*/ 150295 w 2758561"/>
              <a:gd name="connsiteY0" fmla="*/ 20 h 2866755"/>
              <a:gd name="connsiteX1" fmla="*/ 279450 w 2758561"/>
              <a:gd name="connsiteY1" fmla="*/ 79840 h 2866755"/>
              <a:gd name="connsiteX2" fmla="*/ 1280419 w 2758561"/>
              <a:gd name="connsiteY2" fmla="*/ 567425 h 2866755"/>
              <a:gd name="connsiteX3" fmla="*/ 1652413 w 2758561"/>
              <a:gd name="connsiteY3" fmla="*/ 789975 h 2866755"/>
              <a:gd name="connsiteX4" fmla="*/ 1832287 w 2758561"/>
              <a:gd name="connsiteY4" fmla="*/ 1275683 h 2866755"/>
              <a:gd name="connsiteX5" fmla="*/ 2255685 w 2758561"/>
              <a:gd name="connsiteY5" fmla="*/ 1636321 h 2866755"/>
              <a:gd name="connsiteX6" fmla="*/ 2719753 w 2758561"/>
              <a:gd name="connsiteY6" fmla="*/ 2030247 h 2866755"/>
              <a:gd name="connsiteX7" fmla="*/ 2320472 w 2758561"/>
              <a:gd name="connsiteY7" fmla="*/ 2839431 h 2866755"/>
              <a:gd name="connsiteX8" fmla="*/ 1569325 w 2758561"/>
              <a:gd name="connsiteY8" fmla="*/ 2498659 h 2866755"/>
              <a:gd name="connsiteX9" fmla="*/ 1650496 w 2758561"/>
              <a:gd name="connsiteY9" fmla="*/ 1859895 h 2866755"/>
              <a:gd name="connsiteX10" fmla="*/ 1748329 w 2758561"/>
              <a:gd name="connsiteY10" fmla="*/ 1300573 h 2866755"/>
              <a:gd name="connsiteX11" fmla="*/ 1672520 w 2758561"/>
              <a:gd name="connsiteY11" fmla="*/ 1096125 h 2866755"/>
              <a:gd name="connsiteX12" fmla="*/ 1295422 w 2758561"/>
              <a:gd name="connsiteY12" fmla="*/ 874145 h 2866755"/>
              <a:gd name="connsiteX13" fmla="*/ 16521 w 2758561"/>
              <a:gd name="connsiteY13" fmla="*/ 214098 h 2866755"/>
              <a:gd name="connsiteX14" fmla="*/ 97200 w 2758561"/>
              <a:gd name="connsiteY14" fmla="*/ 9035 h 2866755"/>
              <a:gd name="connsiteX15" fmla="*/ 150295 w 2758561"/>
              <a:gd name="connsiteY15" fmla="*/ 20 h 2866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758561" h="2866755">
                <a:moveTo>
                  <a:pt x="150295" y="20"/>
                </a:moveTo>
                <a:cubicBezTo>
                  <a:pt x="203214" y="877"/>
                  <a:pt x="253267" y="30386"/>
                  <a:pt x="279450" y="79840"/>
                </a:cubicBezTo>
                <a:cubicBezTo>
                  <a:pt x="464159" y="429779"/>
                  <a:pt x="842794" y="628855"/>
                  <a:pt x="1280419" y="567425"/>
                </a:cubicBezTo>
                <a:cubicBezTo>
                  <a:pt x="1441141" y="544937"/>
                  <a:pt x="1595923" y="637618"/>
                  <a:pt x="1652413" y="789975"/>
                </a:cubicBezTo>
                <a:lnTo>
                  <a:pt x="1832287" y="1275683"/>
                </a:lnTo>
                <a:cubicBezTo>
                  <a:pt x="1900794" y="1461510"/>
                  <a:pt x="2060980" y="1598684"/>
                  <a:pt x="2255685" y="1636321"/>
                </a:cubicBezTo>
                <a:cubicBezTo>
                  <a:pt x="2461319" y="1676294"/>
                  <a:pt x="2641935" y="1819479"/>
                  <a:pt x="2719753" y="2030247"/>
                </a:cubicBezTo>
                <a:cubicBezTo>
                  <a:pt x="2842779" y="2362259"/>
                  <a:pt x="2663507" y="2732999"/>
                  <a:pt x="2320472" y="2839431"/>
                </a:cubicBezTo>
                <a:cubicBezTo>
                  <a:pt x="2022965" y="2931749"/>
                  <a:pt x="1695715" y="2783190"/>
                  <a:pt x="1569325" y="2498659"/>
                </a:cubicBezTo>
                <a:cubicBezTo>
                  <a:pt x="1470999" y="2277274"/>
                  <a:pt x="1512460" y="2033748"/>
                  <a:pt x="1650496" y="1859895"/>
                </a:cubicBezTo>
                <a:cubicBezTo>
                  <a:pt x="1776788" y="1700674"/>
                  <a:pt x="1818838" y="1491127"/>
                  <a:pt x="1748329" y="1300573"/>
                </a:cubicBezTo>
                <a:lnTo>
                  <a:pt x="1672520" y="1096125"/>
                </a:lnTo>
                <a:cubicBezTo>
                  <a:pt x="1615552" y="941982"/>
                  <a:pt x="1458090" y="852253"/>
                  <a:pt x="1295422" y="874145"/>
                </a:cubicBezTo>
                <a:cubicBezTo>
                  <a:pt x="778345" y="943146"/>
                  <a:pt x="263041" y="682108"/>
                  <a:pt x="16521" y="214098"/>
                </a:cubicBezTo>
                <a:cubicBezTo>
                  <a:pt x="-24664" y="136123"/>
                  <a:pt x="14463" y="39659"/>
                  <a:pt x="97200" y="9035"/>
                </a:cubicBezTo>
                <a:cubicBezTo>
                  <a:pt x="114698" y="2631"/>
                  <a:pt x="132656" y="-266"/>
                  <a:pt x="150295" y="2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19B94BA0-E6D8-4B69-B3B4-C52B6D66DCA9}"/>
              </a:ext>
            </a:extLst>
          </p:cNvPr>
          <p:cNvSpPr/>
          <p:nvPr/>
        </p:nvSpPr>
        <p:spPr>
          <a:xfrm>
            <a:off x="3752616" y="2678084"/>
            <a:ext cx="1321718" cy="2986286"/>
          </a:xfrm>
          <a:custGeom>
            <a:avLst/>
            <a:gdLst>
              <a:gd name="connsiteX0" fmla="*/ 166015 w 1569671"/>
              <a:gd name="connsiteY0" fmla="*/ 1164 h 3546508"/>
              <a:gd name="connsiteX1" fmla="*/ 295156 w 1569671"/>
              <a:gd name="connsiteY1" fmla="*/ 147842 h 3546508"/>
              <a:gd name="connsiteX2" fmla="*/ 959913 w 1569671"/>
              <a:gd name="connsiteY2" fmla="*/ 1040767 h 3546508"/>
              <a:gd name="connsiteX3" fmla="*/ 1187875 w 1569671"/>
              <a:gd name="connsiteY3" fmla="*/ 1409369 h 3546508"/>
              <a:gd name="connsiteX4" fmla="*/ 1124156 w 1569671"/>
              <a:gd name="connsiteY4" fmla="*/ 1923430 h 3546508"/>
              <a:gd name="connsiteX5" fmla="*/ 1334048 w 1569671"/>
              <a:gd name="connsiteY5" fmla="*/ 2438534 h 3546508"/>
              <a:gd name="connsiteX6" fmla="*/ 1564866 w 1569671"/>
              <a:gd name="connsiteY6" fmla="*/ 3001765 h 3546508"/>
              <a:gd name="connsiteX7" fmla="*/ 838162 w 1569671"/>
              <a:gd name="connsiteY7" fmla="*/ 3536615 h 3546508"/>
              <a:gd name="connsiteX8" fmla="*/ 327781 w 1569671"/>
              <a:gd name="connsiteY8" fmla="*/ 2888721 h 3546508"/>
              <a:gd name="connsiteX9" fmla="*/ 693770 w 1569671"/>
              <a:gd name="connsiteY9" fmla="*/ 2358618 h 3546508"/>
              <a:gd name="connsiteX10" fmla="*/ 1037967 w 1569671"/>
              <a:gd name="connsiteY10" fmla="*/ 1907084 h 3546508"/>
              <a:gd name="connsiteX11" fmla="*/ 1064835 w 1569671"/>
              <a:gd name="connsiteY11" fmla="*/ 1690741 h 3546508"/>
              <a:gd name="connsiteX12" fmla="*/ 832173 w 1569671"/>
              <a:gd name="connsiteY12" fmla="*/ 1320322 h 3546508"/>
              <a:gd name="connsiteX13" fmla="*/ 4 w 1569671"/>
              <a:gd name="connsiteY13" fmla="*/ 146238 h 3546508"/>
              <a:gd name="connsiteX14" fmla="*/ 166015 w 1569671"/>
              <a:gd name="connsiteY14" fmla="*/ 1164 h 3546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569671" h="3546508">
                <a:moveTo>
                  <a:pt x="166015" y="1164"/>
                </a:moveTo>
                <a:cubicBezTo>
                  <a:pt x="239985" y="10472"/>
                  <a:pt x="294698" y="73426"/>
                  <a:pt x="295156" y="147842"/>
                </a:cubicBezTo>
                <a:cubicBezTo>
                  <a:pt x="297969" y="543484"/>
                  <a:pt x="542911" y="894149"/>
                  <a:pt x="959913" y="1040767"/>
                </a:cubicBezTo>
                <a:cubicBezTo>
                  <a:pt x="1113059" y="1094534"/>
                  <a:pt x="1207715" y="1248100"/>
                  <a:pt x="1187875" y="1409369"/>
                </a:cubicBezTo>
                <a:lnTo>
                  <a:pt x="1124156" y="1923430"/>
                </a:lnTo>
                <a:cubicBezTo>
                  <a:pt x="1099924" y="2119889"/>
                  <a:pt x="1179103" y="2315415"/>
                  <a:pt x="1334048" y="2438534"/>
                </a:cubicBezTo>
                <a:cubicBezTo>
                  <a:pt x="1498101" y="2568622"/>
                  <a:pt x="1592623" y="2778671"/>
                  <a:pt x="1564866" y="3001765"/>
                </a:cubicBezTo>
                <a:cubicBezTo>
                  <a:pt x="1521406" y="3353178"/>
                  <a:pt x="1191805" y="3599799"/>
                  <a:pt x="838162" y="3536615"/>
                </a:cubicBezTo>
                <a:cubicBezTo>
                  <a:pt x="531444" y="3482024"/>
                  <a:pt x="308977" y="3199514"/>
                  <a:pt x="327781" y="2888721"/>
                </a:cubicBezTo>
                <a:cubicBezTo>
                  <a:pt x="342483" y="2646872"/>
                  <a:pt x="491099" y="2449650"/>
                  <a:pt x="693770" y="2358618"/>
                </a:cubicBezTo>
                <a:cubicBezTo>
                  <a:pt x="879064" y="2275679"/>
                  <a:pt x="1012914" y="2108828"/>
                  <a:pt x="1037967" y="1907084"/>
                </a:cubicBezTo>
                <a:lnTo>
                  <a:pt x="1064835" y="1690741"/>
                </a:lnTo>
                <a:cubicBezTo>
                  <a:pt x="1085049" y="1527924"/>
                  <a:pt x="987012" y="1375987"/>
                  <a:pt x="832173" y="1320322"/>
                </a:cubicBezTo>
                <a:cubicBezTo>
                  <a:pt x="341584" y="1144211"/>
                  <a:pt x="3729" y="674973"/>
                  <a:pt x="4" y="146238"/>
                </a:cubicBezTo>
                <a:cubicBezTo>
                  <a:pt x="-637" y="58121"/>
                  <a:pt x="78637" y="-9798"/>
                  <a:pt x="166015" y="116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FB084D0A-A82E-4424-90B9-BE5FB47C76E2}"/>
              </a:ext>
            </a:extLst>
          </p:cNvPr>
          <p:cNvSpPr/>
          <p:nvPr/>
        </p:nvSpPr>
        <p:spPr>
          <a:xfrm>
            <a:off x="2804742" y="2331092"/>
            <a:ext cx="1313692" cy="3044888"/>
          </a:xfrm>
          <a:custGeom>
            <a:avLst/>
            <a:gdLst>
              <a:gd name="connsiteX0" fmla="*/ 1146698 w 1560138"/>
              <a:gd name="connsiteY0" fmla="*/ 1706 h 3616104"/>
              <a:gd name="connsiteX1" fmla="*/ 1205648 w 1560138"/>
              <a:gd name="connsiteY1" fmla="*/ 24305 h 3616104"/>
              <a:gd name="connsiteX2" fmla="*/ 1257311 w 1560138"/>
              <a:gd name="connsiteY2" fmla="*/ 212687 h 3616104"/>
              <a:gd name="connsiteX3" fmla="*/ 1461139 w 1560138"/>
              <a:gd name="connsiteY3" fmla="*/ 1307132 h 3616104"/>
              <a:gd name="connsiteX4" fmla="*/ 1503695 w 1560138"/>
              <a:gd name="connsiteY4" fmla="*/ 1738420 h 3616104"/>
              <a:gd name="connsiteX5" fmla="*/ 1219964 w 1560138"/>
              <a:gd name="connsiteY5" fmla="*/ 2171804 h 3616104"/>
              <a:gd name="connsiteX6" fmla="*/ 1181264 w 1560138"/>
              <a:gd name="connsiteY6" fmla="*/ 2727732 h 3616104"/>
              <a:gd name="connsiteX7" fmla="*/ 1140579 w 1560138"/>
              <a:gd name="connsiteY7" fmla="*/ 3334955 h 3616104"/>
              <a:gd name="connsiteX8" fmla="*/ 252361 w 1560138"/>
              <a:gd name="connsiteY8" fmla="*/ 3495302 h 3616104"/>
              <a:gd name="connsiteX9" fmla="*/ 79490 w 1560138"/>
              <a:gd name="connsiteY9" fmla="*/ 2688803 h 3616104"/>
              <a:gd name="connsiteX10" fmla="*/ 641489 w 1560138"/>
              <a:gd name="connsiteY10" fmla="*/ 2373898 h 3616104"/>
              <a:gd name="connsiteX11" fmla="*/ 1149427 w 1560138"/>
              <a:gd name="connsiteY11" fmla="*/ 2119734 h 3616104"/>
              <a:gd name="connsiteX12" fmla="*/ 1268678 w 1560138"/>
              <a:gd name="connsiteY12" fmla="*/ 1937156 h 3616104"/>
              <a:gd name="connsiteX13" fmla="*/ 1222830 w 1560138"/>
              <a:gd name="connsiteY13" fmla="*/ 1502074 h 3616104"/>
              <a:gd name="connsiteX14" fmla="*/ 992807 w 1560138"/>
              <a:gd name="connsiteY14" fmla="*/ 81336 h 3616104"/>
              <a:gd name="connsiteX15" fmla="*/ 1146698 w 1560138"/>
              <a:gd name="connsiteY15" fmla="*/ 1706 h 3616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560138" h="3616104">
                <a:moveTo>
                  <a:pt x="1146698" y="1706"/>
                </a:moveTo>
                <a:cubicBezTo>
                  <a:pt x="1167115" y="4822"/>
                  <a:pt x="1187232" y="12248"/>
                  <a:pt x="1205648" y="24305"/>
                </a:cubicBezTo>
                <a:cubicBezTo>
                  <a:pt x="1268188" y="64992"/>
                  <a:pt x="1289772" y="145543"/>
                  <a:pt x="1257311" y="212687"/>
                </a:cubicBezTo>
                <a:cubicBezTo>
                  <a:pt x="1086075" y="569339"/>
                  <a:pt x="1151499" y="991827"/>
                  <a:pt x="1461139" y="1307132"/>
                </a:cubicBezTo>
                <a:cubicBezTo>
                  <a:pt x="1575014" y="1422735"/>
                  <a:pt x="1592625" y="1602541"/>
                  <a:pt x="1503695" y="1738420"/>
                </a:cubicBezTo>
                <a:lnTo>
                  <a:pt x="1219964" y="2171804"/>
                </a:lnTo>
                <a:cubicBezTo>
                  <a:pt x="1111421" y="2337487"/>
                  <a:pt x="1096750" y="2547818"/>
                  <a:pt x="1181264" y="2727732"/>
                </a:cubicBezTo>
                <a:cubicBezTo>
                  <a:pt x="1271310" y="2916850"/>
                  <a:pt x="1263687" y="3146835"/>
                  <a:pt x="1140579" y="3334955"/>
                </a:cubicBezTo>
                <a:cubicBezTo>
                  <a:pt x="946349" y="3631640"/>
                  <a:pt x="541971" y="3707429"/>
                  <a:pt x="252361" y="3495302"/>
                </a:cubicBezTo>
                <a:cubicBezTo>
                  <a:pt x="1200" y="3311113"/>
                  <a:pt x="-74244" y="2959775"/>
                  <a:pt x="79490" y="2688803"/>
                </a:cubicBezTo>
                <a:cubicBezTo>
                  <a:pt x="199162" y="2477891"/>
                  <a:pt x="419292" y="2366472"/>
                  <a:pt x="641489" y="2373898"/>
                </a:cubicBezTo>
                <a:cubicBezTo>
                  <a:pt x="844319" y="2380668"/>
                  <a:pt x="1038294" y="2289784"/>
                  <a:pt x="1149427" y="2119734"/>
                </a:cubicBezTo>
                <a:lnTo>
                  <a:pt x="1268678" y="1937156"/>
                </a:lnTo>
                <a:cubicBezTo>
                  <a:pt x="1358792" y="1799790"/>
                  <a:pt x="1337465" y="1620145"/>
                  <a:pt x="1222830" y="1502074"/>
                </a:cubicBezTo>
                <a:cubicBezTo>
                  <a:pt x="859882" y="1127745"/>
                  <a:pt x="763034" y="557707"/>
                  <a:pt x="992807" y="81336"/>
                </a:cubicBezTo>
                <a:cubicBezTo>
                  <a:pt x="1021517" y="21792"/>
                  <a:pt x="1085450" y="-7644"/>
                  <a:pt x="1146698" y="170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B9034B73-5157-40C3-97A5-9F7E563E0A10}"/>
              </a:ext>
            </a:extLst>
          </p:cNvPr>
          <p:cNvSpPr/>
          <p:nvPr/>
        </p:nvSpPr>
        <p:spPr>
          <a:xfrm>
            <a:off x="1805123" y="1936958"/>
            <a:ext cx="2125896" cy="2580869"/>
          </a:xfrm>
          <a:custGeom>
            <a:avLst/>
            <a:gdLst>
              <a:gd name="connsiteX0" fmla="*/ 2347895 w 2524711"/>
              <a:gd name="connsiteY0" fmla="*/ 2857 h 3065036"/>
              <a:gd name="connsiteX1" fmla="*/ 2505850 w 2524711"/>
              <a:gd name="connsiteY1" fmla="*/ 75713 h 3065036"/>
              <a:gd name="connsiteX2" fmla="*/ 2464936 w 2524711"/>
              <a:gd name="connsiteY2" fmla="*/ 266608 h 3065036"/>
              <a:gd name="connsiteX3" fmla="*/ 2142722 w 2524711"/>
              <a:gd name="connsiteY3" fmla="*/ 1332321 h 3065036"/>
              <a:gd name="connsiteX4" fmla="*/ 1981949 w 2524711"/>
              <a:gd name="connsiteY4" fmla="*/ 1735138 h 3065036"/>
              <a:gd name="connsiteX5" fmla="*/ 1530742 w 2524711"/>
              <a:gd name="connsiteY5" fmla="*/ 1989824 h 3065036"/>
              <a:gd name="connsiteX6" fmla="*/ 1241529 w 2524711"/>
              <a:gd name="connsiteY6" fmla="*/ 2464149 h 3065036"/>
              <a:gd name="connsiteX7" fmla="*/ 926088 w 2524711"/>
              <a:gd name="connsiteY7" fmla="*/ 2984732 h 3065036"/>
              <a:gd name="connsiteX8" fmla="*/ 63565 w 2524711"/>
              <a:gd name="connsiteY8" fmla="*/ 2718926 h 3065036"/>
              <a:gd name="connsiteX9" fmla="*/ 280923 w 2524711"/>
              <a:gd name="connsiteY9" fmla="*/ 1923355 h 3065036"/>
              <a:gd name="connsiteX10" fmla="*/ 924656 w 2524711"/>
              <a:gd name="connsiteY10" fmla="*/ 1902256 h 3065036"/>
              <a:gd name="connsiteX11" fmla="*/ 1492515 w 2524711"/>
              <a:gd name="connsiteY11" fmla="*/ 1910289 h 3065036"/>
              <a:gd name="connsiteX12" fmla="*/ 1682521 w 2524711"/>
              <a:gd name="connsiteY12" fmla="*/ 1803172 h 3065036"/>
              <a:gd name="connsiteX13" fmla="*/ 1841617 w 2524711"/>
              <a:gd name="connsiteY13" fmla="*/ 1395776 h 3065036"/>
              <a:gd name="connsiteX14" fmla="*/ 2290692 w 2524711"/>
              <a:gd name="connsiteY14" fmla="*/ 28625 h 3065036"/>
              <a:gd name="connsiteX15" fmla="*/ 2347895 w 2524711"/>
              <a:gd name="connsiteY15" fmla="*/ 2857 h 3065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524711" h="3065036">
                <a:moveTo>
                  <a:pt x="2347895" y="2857"/>
                </a:moveTo>
                <a:cubicBezTo>
                  <a:pt x="2408199" y="-9352"/>
                  <a:pt x="2473564" y="18069"/>
                  <a:pt x="2505850" y="75713"/>
                </a:cubicBezTo>
                <a:cubicBezTo>
                  <a:pt x="2542337" y="140374"/>
                  <a:pt x="2524391" y="222009"/>
                  <a:pt x="2464936" y="266608"/>
                </a:cubicBezTo>
                <a:cubicBezTo>
                  <a:pt x="2148805" y="504716"/>
                  <a:pt x="2012363" y="910066"/>
                  <a:pt x="2142722" y="1332321"/>
                </a:cubicBezTo>
                <a:cubicBezTo>
                  <a:pt x="2190508" y="1487755"/>
                  <a:pt x="2123411" y="1655236"/>
                  <a:pt x="1981949" y="1735138"/>
                </a:cubicBezTo>
                <a:lnTo>
                  <a:pt x="1530742" y="1989824"/>
                </a:lnTo>
                <a:cubicBezTo>
                  <a:pt x="1358334" y="2087196"/>
                  <a:pt x="1248268" y="2266945"/>
                  <a:pt x="1241529" y="2464149"/>
                </a:cubicBezTo>
                <a:cubicBezTo>
                  <a:pt x="1234455" y="2673512"/>
                  <a:pt x="1122048" y="2874133"/>
                  <a:pt x="926088" y="2984732"/>
                </a:cubicBezTo>
                <a:cubicBezTo>
                  <a:pt x="617226" y="3158903"/>
                  <a:pt x="223240" y="3040531"/>
                  <a:pt x="63565" y="2718926"/>
                </a:cubicBezTo>
                <a:cubicBezTo>
                  <a:pt x="-74960" y="2439937"/>
                  <a:pt x="19807" y="2093031"/>
                  <a:pt x="280923" y="1923355"/>
                </a:cubicBezTo>
                <a:cubicBezTo>
                  <a:pt x="484021" y="1791354"/>
                  <a:pt x="731157" y="1793536"/>
                  <a:pt x="924656" y="1902256"/>
                </a:cubicBezTo>
                <a:cubicBezTo>
                  <a:pt x="1101943" y="2001866"/>
                  <a:pt x="1315502" y="2010027"/>
                  <a:pt x="1492515" y="1910289"/>
                </a:cubicBezTo>
                <a:lnTo>
                  <a:pt x="1682521" y="1803172"/>
                </a:lnTo>
                <a:cubicBezTo>
                  <a:pt x="1825533" y="1722353"/>
                  <a:pt x="1888897" y="1553231"/>
                  <a:pt x="1841617" y="1395776"/>
                </a:cubicBezTo>
                <a:cubicBezTo>
                  <a:pt x="1691850" y="896614"/>
                  <a:pt x="1867672" y="346046"/>
                  <a:pt x="2290692" y="28625"/>
                </a:cubicBezTo>
                <a:cubicBezTo>
                  <a:pt x="2308256" y="15400"/>
                  <a:pt x="2327794" y="6927"/>
                  <a:pt x="2347895" y="285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88" name="Graphic 87" descr="Users">
            <a:extLst>
              <a:ext uri="{FF2B5EF4-FFF2-40B4-BE49-F238E27FC236}">
                <a16:creationId xmlns:a16="http://schemas.microsoft.com/office/drawing/2014/main" id="{B1391870-3CC7-460C-BD4A-71D9D77721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59173" y="1829890"/>
            <a:ext cx="993989" cy="993989"/>
          </a:xfrm>
          <a:prstGeom prst="rect">
            <a:avLst/>
          </a:prstGeom>
        </p:spPr>
      </p:pic>
      <p:grpSp>
        <p:nvGrpSpPr>
          <p:cNvPr id="48" name="Group 47">
            <a:extLst>
              <a:ext uri="{FF2B5EF4-FFF2-40B4-BE49-F238E27FC236}">
                <a16:creationId xmlns:a16="http://schemas.microsoft.com/office/drawing/2014/main" id="{553E457D-37EF-45EB-B3E7-5E585CA48C28}"/>
              </a:ext>
            </a:extLst>
          </p:cNvPr>
          <p:cNvGrpSpPr/>
          <p:nvPr/>
        </p:nvGrpSpPr>
        <p:grpSpPr>
          <a:xfrm>
            <a:off x="6697329" y="1765778"/>
            <a:ext cx="2202816" cy="1152282"/>
            <a:chOff x="8921977" y="1435947"/>
            <a:chExt cx="2937088" cy="1536376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9ABC2235-6F94-486E-AC59-0E19C69496E2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C9C014D2-BDEA-46F3-8E6D-489450B86CA8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046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212F96CF-7EE5-46A6-88CA-34A222D526BC}"/>
              </a:ext>
            </a:extLst>
          </p:cNvPr>
          <p:cNvGrpSpPr/>
          <p:nvPr/>
        </p:nvGrpSpPr>
        <p:grpSpPr>
          <a:xfrm>
            <a:off x="255548" y="1765778"/>
            <a:ext cx="2202816" cy="1152282"/>
            <a:chOff x="332936" y="2596988"/>
            <a:chExt cx="2937088" cy="1536376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789720EF-6798-46AF-B634-CBC747D2AC48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46AC4F2F-FF8D-40A3-9B4B-E69FDB20C841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046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40EBF535-B0F8-4DBA-8B17-E7AC4742F9F0}"/>
              </a:ext>
            </a:extLst>
          </p:cNvPr>
          <p:cNvGrpSpPr/>
          <p:nvPr/>
        </p:nvGrpSpPr>
        <p:grpSpPr>
          <a:xfrm>
            <a:off x="7478758" y="3390334"/>
            <a:ext cx="1421387" cy="1152283"/>
            <a:chOff x="8921977" y="1435947"/>
            <a:chExt cx="2937088" cy="1536376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BEE76DD7-BB8C-4249-BAE9-DA84B9BCC56D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10D27412-5A45-487A-9E6B-474EFA5788B7}"/>
                </a:ext>
              </a:extLst>
            </p:cNvPr>
            <p:cNvSpPr txBox="1"/>
            <p:nvPr/>
          </p:nvSpPr>
          <p:spPr>
            <a:xfrm>
              <a:off x="8929771" y="1925882"/>
              <a:ext cx="2929294" cy="1046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82897913-9C7E-4E91-B99E-24EEB46B3975}"/>
              </a:ext>
            </a:extLst>
          </p:cNvPr>
          <p:cNvGrpSpPr/>
          <p:nvPr/>
        </p:nvGrpSpPr>
        <p:grpSpPr>
          <a:xfrm>
            <a:off x="261394" y="3390333"/>
            <a:ext cx="1401818" cy="1152285"/>
            <a:chOff x="332936" y="2596986"/>
            <a:chExt cx="2937088" cy="1536378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40BDB4A5-CDA2-49BB-A822-A5766D5B72DF}"/>
                </a:ext>
              </a:extLst>
            </p:cNvPr>
            <p:cNvSpPr txBox="1"/>
            <p:nvPr/>
          </p:nvSpPr>
          <p:spPr>
            <a:xfrm>
              <a:off x="332936" y="2596986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BE63BABA-CC48-4694-835C-ACCB843827A9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1046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D3BD1A13-6659-432E-8269-9A40816AE162}"/>
              </a:ext>
            </a:extLst>
          </p:cNvPr>
          <p:cNvGrpSpPr/>
          <p:nvPr/>
        </p:nvGrpSpPr>
        <p:grpSpPr>
          <a:xfrm>
            <a:off x="6697329" y="5014891"/>
            <a:ext cx="2202816" cy="1152282"/>
            <a:chOff x="8921977" y="1435947"/>
            <a:chExt cx="2937088" cy="1536376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C7E2A60-5B08-48E9-8F54-E0718ABA6F5D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FEEA181-CD5D-4847-8BC4-6606A252E040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046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64BC8E07-E04E-47C5-9FB2-09A8E3BC3C1E}"/>
              </a:ext>
            </a:extLst>
          </p:cNvPr>
          <p:cNvGrpSpPr/>
          <p:nvPr/>
        </p:nvGrpSpPr>
        <p:grpSpPr>
          <a:xfrm>
            <a:off x="255548" y="5014891"/>
            <a:ext cx="2202816" cy="1152282"/>
            <a:chOff x="332936" y="2596988"/>
            <a:chExt cx="2937088" cy="1536376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1376D38-E2D0-4C24-AA28-30A99E0365B5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AD02029A-0F9F-4B06-8436-7DEB63675FB3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046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7104E696-FA06-4988-84EF-C8F9B6BF1773}"/>
              </a:ext>
            </a:extLst>
          </p:cNvPr>
          <p:cNvSpPr/>
          <p:nvPr/>
        </p:nvSpPr>
        <p:spPr>
          <a:xfrm>
            <a:off x="2064309" y="3702308"/>
            <a:ext cx="545863" cy="625153"/>
          </a:xfrm>
          <a:custGeom>
            <a:avLst/>
            <a:gdLst>
              <a:gd name="connsiteX0" fmla="*/ 272449 w 545863"/>
              <a:gd name="connsiteY0" fmla="*/ 497264 h 625153"/>
              <a:gd name="connsiteX1" fmla="*/ 288490 w 545863"/>
              <a:gd name="connsiteY1" fmla="*/ 513306 h 625153"/>
              <a:gd name="connsiteX2" fmla="*/ 272449 w 545863"/>
              <a:gd name="connsiteY2" fmla="*/ 529347 h 625153"/>
              <a:gd name="connsiteX3" fmla="*/ 256407 w 545863"/>
              <a:gd name="connsiteY3" fmla="*/ 513306 h 625153"/>
              <a:gd name="connsiteX4" fmla="*/ 272449 w 545863"/>
              <a:gd name="connsiteY4" fmla="*/ 497264 h 625153"/>
              <a:gd name="connsiteX5" fmla="*/ 432856 w 545863"/>
              <a:gd name="connsiteY5" fmla="*/ 328836 h 625153"/>
              <a:gd name="connsiteX6" fmla="*/ 448897 w 545863"/>
              <a:gd name="connsiteY6" fmla="*/ 344878 h 625153"/>
              <a:gd name="connsiteX7" fmla="*/ 432856 w 545863"/>
              <a:gd name="connsiteY7" fmla="*/ 360919 h 625153"/>
              <a:gd name="connsiteX8" fmla="*/ 416814 w 545863"/>
              <a:gd name="connsiteY8" fmla="*/ 344878 h 625153"/>
              <a:gd name="connsiteX9" fmla="*/ 432856 w 545863"/>
              <a:gd name="connsiteY9" fmla="*/ 328836 h 625153"/>
              <a:gd name="connsiteX10" fmla="*/ 112041 w 545863"/>
              <a:gd name="connsiteY10" fmla="*/ 328836 h 625153"/>
              <a:gd name="connsiteX11" fmla="*/ 128082 w 545863"/>
              <a:gd name="connsiteY11" fmla="*/ 344878 h 625153"/>
              <a:gd name="connsiteX12" fmla="*/ 112041 w 545863"/>
              <a:gd name="connsiteY12" fmla="*/ 360919 h 625153"/>
              <a:gd name="connsiteX13" fmla="*/ 95999 w 545863"/>
              <a:gd name="connsiteY13" fmla="*/ 344878 h 625153"/>
              <a:gd name="connsiteX14" fmla="*/ 112041 w 545863"/>
              <a:gd name="connsiteY14" fmla="*/ 328836 h 625153"/>
              <a:gd name="connsiteX15" fmla="*/ 256407 w 545863"/>
              <a:gd name="connsiteY15" fmla="*/ 232592 h 625153"/>
              <a:gd name="connsiteX16" fmla="*/ 288489 w 545863"/>
              <a:gd name="connsiteY16" fmla="*/ 232592 h 625153"/>
              <a:gd name="connsiteX17" fmla="*/ 288489 w 545863"/>
              <a:gd name="connsiteY17" fmla="*/ 338462 h 625153"/>
              <a:gd name="connsiteX18" fmla="*/ 363078 w 545863"/>
              <a:gd name="connsiteY18" fmla="*/ 413052 h 625153"/>
              <a:gd name="connsiteX19" fmla="*/ 340621 w 545863"/>
              <a:gd name="connsiteY19" fmla="*/ 435509 h 625153"/>
              <a:gd name="connsiteX20" fmla="*/ 261219 w 545863"/>
              <a:gd name="connsiteY20" fmla="*/ 356107 h 625153"/>
              <a:gd name="connsiteX21" fmla="*/ 256407 w 545863"/>
              <a:gd name="connsiteY21" fmla="*/ 344878 h 625153"/>
              <a:gd name="connsiteX22" fmla="*/ 272449 w 545863"/>
              <a:gd name="connsiteY22" fmla="*/ 176449 h 625153"/>
              <a:gd name="connsiteX23" fmla="*/ 288490 w 545863"/>
              <a:gd name="connsiteY23" fmla="*/ 192491 h 625153"/>
              <a:gd name="connsiteX24" fmla="*/ 272449 w 545863"/>
              <a:gd name="connsiteY24" fmla="*/ 208532 h 625153"/>
              <a:gd name="connsiteX25" fmla="*/ 256407 w 545863"/>
              <a:gd name="connsiteY25" fmla="*/ 192491 h 625153"/>
              <a:gd name="connsiteX26" fmla="*/ 272449 w 545863"/>
              <a:gd name="connsiteY26" fmla="*/ 176449 h 625153"/>
              <a:gd name="connsiteX27" fmla="*/ 272448 w 545863"/>
              <a:gd name="connsiteY27" fmla="*/ 128326 h 625153"/>
              <a:gd name="connsiteX28" fmla="*/ 47877 w 545863"/>
              <a:gd name="connsiteY28" fmla="*/ 352898 h 625153"/>
              <a:gd name="connsiteX29" fmla="*/ 272448 w 545863"/>
              <a:gd name="connsiteY29" fmla="*/ 577469 h 625153"/>
              <a:gd name="connsiteX30" fmla="*/ 497019 w 545863"/>
              <a:gd name="connsiteY30" fmla="*/ 352898 h 625153"/>
              <a:gd name="connsiteX31" fmla="*/ 272448 w 545863"/>
              <a:gd name="connsiteY31" fmla="*/ 128326 h 625153"/>
              <a:gd name="connsiteX32" fmla="*/ 176203 w 545863"/>
              <a:gd name="connsiteY32" fmla="*/ 0 h 625153"/>
              <a:gd name="connsiteX33" fmla="*/ 368693 w 545863"/>
              <a:gd name="connsiteY33" fmla="*/ 0 h 625153"/>
              <a:gd name="connsiteX34" fmla="*/ 368693 w 545863"/>
              <a:gd name="connsiteY34" fmla="*/ 48122 h 625153"/>
              <a:gd name="connsiteX35" fmla="*/ 296509 w 545863"/>
              <a:gd name="connsiteY35" fmla="*/ 48122 h 625153"/>
              <a:gd name="connsiteX36" fmla="*/ 296509 w 545863"/>
              <a:gd name="connsiteY36" fmla="*/ 81808 h 625153"/>
              <a:gd name="connsiteX37" fmla="*/ 424835 w 545863"/>
              <a:gd name="connsiteY37" fmla="*/ 126722 h 625153"/>
              <a:gd name="connsiteX38" fmla="*/ 452105 w 545863"/>
              <a:gd name="connsiteY38" fmla="*/ 98651 h 625153"/>
              <a:gd name="connsiteX39" fmla="*/ 485790 w 545863"/>
              <a:gd name="connsiteY39" fmla="*/ 99453 h 625153"/>
              <a:gd name="connsiteX40" fmla="*/ 486592 w 545863"/>
              <a:gd name="connsiteY40" fmla="*/ 133138 h 625153"/>
              <a:gd name="connsiteX41" fmla="*/ 462531 w 545863"/>
              <a:gd name="connsiteY41" fmla="*/ 157200 h 625153"/>
              <a:gd name="connsiteX42" fmla="*/ 505039 w 545863"/>
              <a:gd name="connsiteY42" fmla="*/ 496463 h 625153"/>
              <a:gd name="connsiteX43" fmla="*/ 181818 w 545863"/>
              <a:gd name="connsiteY43" fmla="*/ 609550 h 625153"/>
              <a:gd name="connsiteX44" fmla="*/ 2161 w 545863"/>
              <a:gd name="connsiteY44" fmla="*/ 318410 h 625153"/>
              <a:gd name="connsiteX45" fmla="*/ 248387 w 545863"/>
              <a:gd name="connsiteY45" fmla="*/ 81006 h 625153"/>
              <a:gd name="connsiteX46" fmla="*/ 248387 w 545863"/>
              <a:gd name="connsiteY46" fmla="*/ 48122 h 625153"/>
              <a:gd name="connsiteX47" fmla="*/ 176203 w 545863"/>
              <a:gd name="connsiteY47" fmla="*/ 48122 h 625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545863" h="625153">
                <a:moveTo>
                  <a:pt x="272449" y="497264"/>
                </a:moveTo>
                <a:cubicBezTo>
                  <a:pt x="281308" y="497264"/>
                  <a:pt x="288490" y="504446"/>
                  <a:pt x="288490" y="513306"/>
                </a:cubicBezTo>
                <a:cubicBezTo>
                  <a:pt x="288490" y="522165"/>
                  <a:pt x="281308" y="529347"/>
                  <a:pt x="272449" y="529347"/>
                </a:cubicBezTo>
                <a:cubicBezTo>
                  <a:pt x="263589" y="529347"/>
                  <a:pt x="256407" y="522165"/>
                  <a:pt x="256407" y="513306"/>
                </a:cubicBezTo>
                <a:cubicBezTo>
                  <a:pt x="256407" y="504446"/>
                  <a:pt x="263589" y="497264"/>
                  <a:pt x="272449" y="497264"/>
                </a:cubicBezTo>
                <a:close/>
                <a:moveTo>
                  <a:pt x="432856" y="328836"/>
                </a:moveTo>
                <a:cubicBezTo>
                  <a:pt x="441715" y="328836"/>
                  <a:pt x="448897" y="336018"/>
                  <a:pt x="448897" y="344878"/>
                </a:cubicBezTo>
                <a:cubicBezTo>
                  <a:pt x="448897" y="353737"/>
                  <a:pt x="441715" y="360919"/>
                  <a:pt x="432856" y="360919"/>
                </a:cubicBezTo>
                <a:cubicBezTo>
                  <a:pt x="423996" y="360919"/>
                  <a:pt x="416814" y="353737"/>
                  <a:pt x="416814" y="344878"/>
                </a:cubicBezTo>
                <a:cubicBezTo>
                  <a:pt x="416814" y="336018"/>
                  <a:pt x="423996" y="328836"/>
                  <a:pt x="432856" y="328836"/>
                </a:cubicBezTo>
                <a:close/>
                <a:moveTo>
                  <a:pt x="112041" y="328836"/>
                </a:moveTo>
                <a:cubicBezTo>
                  <a:pt x="120900" y="328836"/>
                  <a:pt x="128082" y="336018"/>
                  <a:pt x="128082" y="344878"/>
                </a:cubicBezTo>
                <a:cubicBezTo>
                  <a:pt x="128082" y="353737"/>
                  <a:pt x="120900" y="360919"/>
                  <a:pt x="112041" y="360919"/>
                </a:cubicBezTo>
                <a:cubicBezTo>
                  <a:pt x="103181" y="360919"/>
                  <a:pt x="95999" y="353737"/>
                  <a:pt x="95999" y="344878"/>
                </a:cubicBezTo>
                <a:cubicBezTo>
                  <a:pt x="95999" y="336018"/>
                  <a:pt x="103181" y="328836"/>
                  <a:pt x="112041" y="328836"/>
                </a:cubicBezTo>
                <a:close/>
                <a:moveTo>
                  <a:pt x="256407" y="232592"/>
                </a:moveTo>
                <a:lnTo>
                  <a:pt x="288489" y="232592"/>
                </a:lnTo>
                <a:lnTo>
                  <a:pt x="288489" y="338462"/>
                </a:lnTo>
                <a:lnTo>
                  <a:pt x="363078" y="413052"/>
                </a:lnTo>
                <a:lnTo>
                  <a:pt x="340621" y="435509"/>
                </a:lnTo>
                <a:lnTo>
                  <a:pt x="261219" y="356107"/>
                </a:lnTo>
                <a:cubicBezTo>
                  <a:pt x="258011" y="352899"/>
                  <a:pt x="256407" y="348889"/>
                  <a:pt x="256407" y="344878"/>
                </a:cubicBezTo>
                <a:close/>
                <a:moveTo>
                  <a:pt x="272449" y="176449"/>
                </a:moveTo>
                <a:cubicBezTo>
                  <a:pt x="281308" y="176449"/>
                  <a:pt x="288490" y="183631"/>
                  <a:pt x="288490" y="192491"/>
                </a:cubicBezTo>
                <a:cubicBezTo>
                  <a:pt x="288490" y="201350"/>
                  <a:pt x="281308" y="208532"/>
                  <a:pt x="272449" y="208532"/>
                </a:cubicBezTo>
                <a:cubicBezTo>
                  <a:pt x="263589" y="208532"/>
                  <a:pt x="256407" y="201350"/>
                  <a:pt x="256407" y="192491"/>
                </a:cubicBezTo>
                <a:cubicBezTo>
                  <a:pt x="256407" y="183631"/>
                  <a:pt x="263589" y="176449"/>
                  <a:pt x="272449" y="176449"/>
                </a:cubicBezTo>
                <a:close/>
                <a:moveTo>
                  <a:pt x="272448" y="128326"/>
                </a:moveTo>
                <a:cubicBezTo>
                  <a:pt x="148132" y="128326"/>
                  <a:pt x="47877" y="228582"/>
                  <a:pt x="47877" y="352898"/>
                </a:cubicBezTo>
                <a:cubicBezTo>
                  <a:pt x="47877" y="477214"/>
                  <a:pt x="148132" y="577469"/>
                  <a:pt x="272448" y="577469"/>
                </a:cubicBezTo>
                <a:cubicBezTo>
                  <a:pt x="396764" y="577469"/>
                  <a:pt x="497019" y="477214"/>
                  <a:pt x="497019" y="352898"/>
                </a:cubicBezTo>
                <a:cubicBezTo>
                  <a:pt x="497019" y="228582"/>
                  <a:pt x="396764" y="128326"/>
                  <a:pt x="272448" y="128326"/>
                </a:cubicBezTo>
                <a:close/>
                <a:moveTo>
                  <a:pt x="176203" y="0"/>
                </a:moveTo>
                <a:lnTo>
                  <a:pt x="368693" y="0"/>
                </a:lnTo>
                <a:lnTo>
                  <a:pt x="368693" y="48122"/>
                </a:lnTo>
                <a:lnTo>
                  <a:pt x="296509" y="48122"/>
                </a:lnTo>
                <a:lnTo>
                  <a:pt x="296509" y="81808"/>
                </a:lnTo>
                <a:cubicBezTo>
                  <a:pt x="342225" y="85016"/>
                  <a:pt x="386337" y="101057"/>
                  <a:pt x="424835" y="126722"/>
                </a:cubicBezTo>
                <a:lnTo>
                  <a:pt x="452105" y="98651"/>
                </a:lnTo>
                <a:cubicBezTo>
                  <a:pt x="461729" y="89828"/>
                  <a:pt x="476968" y="90630"/>
                  <a:pt x="485790" y="99453"/>
                </a:cubicBezTo>
                <a:cubicBezTo>
                  <a:pt x="495415" y="109077"/>
                  <a:pt x="495415" y="123514"/>
                  <a:pt x="486592" y="133138"/>
                </a:cubicBezTo>
                <a:lnTo>
                  <a:pt x="462531" y="157200"/>
                </a:lnTo>
                <a:cubicBezTo>
                  <a:pt x="553963" y="246227"/>
                  <a:pt x="573212" y="387386"/>
                  <a:pt x="505039" y="496463"/>
                </a:cubicBezTo>
                <a:cubicBezTo>
                  <a:pt x="436866" y="605540"/>
                  <a:pt x="302925" y="652058"/>
                  <a:pt x="181818" y="609550"/>
                </a:cubicBezTo>
                <a:cubicBezTo>
                  <a:pt x="60710" y="567042"/>
                  <a:pt x="-13880" y="445934"/>
                  <a:pt x="2161" y="318410"/>
                </a:cubicBezTo>
                <a:cubicBezTo>
                  <a:pt x="18202" y="190885"/>
                  <a:pt x="120863" y="92234"/>
                  <a:pt x="248387" y="81006"/>
                </a:cubicBezTo>
                <a:lnTo>
                  <a:pt x="248387" y="48122"/>
                </a:lnTo>
                <a:lnTo>
                  <a:pt x="176203" y="48122"/>
                </a:lnTo>
                <a:close/>
              </a:path>
            </a:pathLst>
          </a:custGeom>
          <a:solidFill>
            <a:schemeClr val="bg1">
              <a:alpha val="40000"/>
            </a:schemeClr>
          </a:solidFill>
          <a:ln w="793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0" name="Graphic 43" descr="Puzzle">
            <a:extLst>
              <a:ext uri="{FF2B5EF4-FFF2-40B4-BE49-F238E27FC236}">
                <a16:creationId xmlns:a16="http://schemas.microsoft.com/office/drawing/2014/main" id="{BE1B1F84-653E-49A7-8FA7-2581A82977EE}"/>
              </a:ext>
            </a:extLst>
          </p:cNvPr>
          <p:cNvSpPr/>
          <p:nvPr/>
        </p:nvSpPr>
        <p:spPr>
          <a:xfrm>
            <a:off x="3016170" y="4561520"/>
            <a:ext cx="641631" cy="641631"/>
          </a:xfrm>
          <a:custGeom>
            <a:avLst/>
            <a:gdLst>
              <a:gd name="connsiteX0" fmla="*/ 414654 w 641630"/>
              <a:gd name="connsiteY0" fmla="*/ 486837 h 641630"/>
              <a:gd name="connsiteX1" fmla="*/ 380166 w 641630"/>
              <a:gd name="connsiteY1" fmla="*/ 380968 h 641630"/>
              <a:gd name="connsiteX2" fmla="*/ 385781 w 641630"/>
              <a:gd name="connsiteY2" fmla="*/ 375354 h 641630"/>
              <a:gd name="connsiteX3" fmla="*/ 493254 w 641630"/>
              <a:gd name="connsiteY3" fmla="*/ 408238 h 641630"/>
              <a:gd name="connsiteX4" fmla="*/ 550198 w 641630"/>
              <a:gd name="connsiteY4" fmla="*/ 453954 h 641630"/>
              <a:gd name="connsiteX5" fmla="*/ 641631 w 641630"/>
              <a:gd name="connsiteY5" fmla="*/ 362521 h 641630"/>
              <a:gd name="connsiteX6" fmla="*/ 505284 w 641630"/>
              <a:gd name="connsiteY6" fmla="*/ 226175 h 641630"/>
              <a:gd name="connsiteX7" fmla="*/ 551000 w 641630"/>
              <a:gd name="connsiteY7" fmla="*/ 169230 h 641630"/>
              <a:gd name="connsiteX8" fmla="*/ 583884 w 641630"/>
              <a:gd name="connsiteY8" fmla="*/ 61757 h 641630"/>
              <a:gd name="connsiteX9" fmla="*/ 578270 w 641630"/>
              <a:gd name="connsiteY9" fmla="*/ 56143 h 641630"/>
              <a:gd name="connsiteX10" fmla="*/ 472401 w 641630"/>
              <a:gd name="connsiteY10" fmla="*/ 90630 h 641630"/>
              <a:gd name="connsiteX11" fmla="*/ 415456 w 641630"/>
              <a:gd name="connsiteY11" fmla="*/ 136347 h 641630"/>
              <a:gd name="connsiteX12" fmla="*/ 279109 w 641630"/>
              <a:gd name="connsiteY12" fmla="*/ 0 h 641630"/>
              <a:gd name="connsiteX13" fmla="*/ 186875 w 641630"/>
              <a:gd name="connsiteY13" fmla="*/ 91432 h 641630"/>
              <a:gd name="connsiteX14" fmla="*/ 232591 w 641630"/>
              <a:gd name="connsiteY14" fmla="*/ 148377 h 641630"/>
              <a:gd name="connsiteX15" fmla="*/ 267079 w 641630"/>
              <a:gd name="connsiteY15" fmla="*/ 254246 h 641630"/>
              <a:gd name="connsiteX16" fmla="*/ 261465 w 641630"/>
              <a:gd name="connsiteY16" fmla="*/ 259861 h 641630"/>
              <a:gd name="connsiteX17" fmla="*/ 153991 w 641630"/>
              <a:gd name="connsiteY17" fmla="*/ 226977 h 641630"/>
              <a:gd name="connsiteX18" fmla="*/ 97047 w 641630"/>
              <a:gd name="connsiteY18" fmla="*/ 181261 h 641630"/>
              <a:gd name="connsiteX19" fmla="*/ 0 w 641630"/>
              <a:gd name="connsiteY19" fmla="*/ 279109 h 641630"/>
              <a:gd name="connsiteX20" fmla="*/ 136347 w 641630"/>
              <a:gd name="connsiteY20" fmla="*/ 415456 h 641630"/>
              <a:gd name="connsiteX21" fmla="*/ 90630 w 641630"/>
              <a:gd name="connsiteY21" fmla="*/ 472401 h 641630"/>
              <a:gd name="connsiteX22" fmla="*/ 57747 w 641630"/>
              <a:gd name="connsiteY22" fmla="*/ 579874 h 641630"/>
              <a:gd name="connsiteX23" fmla="*/ 63361 w 641630"/>
              <a:gd name="connsiteY23" fmla="*/ 585488 h 641630"/>
              <a:gd name="connsiteX24" fmla="*/ 169230 w 641630"/>
              <a:gd name="connsiteY24" fmla="*/ 551000 h 641630"/>
              <a:gd name="connsiteX25" fmla="*/ 226175 w 641630"/>
              <a:gd name="connsiteY25" fmla="*/ 505284 h 641630"/>
              <a:gd name="connsiteX26" fmla="*/ 362521 w 641630"/>
              <a:gd name="connsiteY26" fmla="*/ 641631 h 641630"/>
              <a:gd name="connsiteX27" fmla="*/ 460370 w 641630"/>
              <a:gd name="connsiteY27" fmla="*/ 543782 h 641630"/>
              <a:gd name="connsiteX28" fmla="*/ 414654 w 641630"/>
              <a:gd name="connsiteY28" fmla="*/ 486837 h 641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641630" h="641630">
                <a:moveTo>
                  <a:pt x="414654" y="486837"/>
                </a:moveTo>
                <a:cubicBezTo>
                  <a:pt x="361719" y="488441"/>
                  <a:pt x="342470" y="420268"/>
                  <a:pt x="380166" y="380968"/>
                </a:cubicBezTo>
                <a:lnTo>
                  <a:pt x="385781" y="375354"/>
                </a:lnTo>
                <a:cubicBezTo>
                  <a:pt x="425080" y="337658"/>
                  <a:pt x="494858" y="355303"/>
                  <a:pt x="493254" y="408238"/>
                </a:cubicBezTo>
                <a:cubicBezTo>
                  <a:pt x="492452" y="438715"/>
                  <a:pt x="528543" y="475609"/>
                  <a:pt x="550198" y="453954"/>
                </a:cubicBezTo>
                <a:lnTo>
                  <a:pt x="641631" y="362521"/>
                </a:lnTo>
                <a:lnTo>
                  <a:pt x="505284" y="226175"/>
                </a:lnTo>
                <a:cubicBezTo>
                  <a:pt x="483629" y="204520"/>
                  <a:pt x="520523" y="168428"/>
                  <a:pt x="551000" y="169230"/>
                </a:cubicBezTo>
                <a:cubicBezTo>
                  <a:pt x="603935" y="170834"/>
                  <a:pt x="621580" y="101057"/>
                  <a:pt x="583884" y="61757"/>
                </a:cubicBezTo>
                <a:lnTo>
                  <a:pt x="578270" y="56143"/>
                </a:lnTo>
                <a:cubicBezTo>
                  <a:pt x="538970" y="18447"/>
                  <a:pt x="470797" y="37696"/>
                  <a:pt x="472401" y="90630"/>
                </a:cubicBezTo>
                <a:cubicBezTo>
                  <a:pt x="473203" y="121108"/>
                  <a:pt x="437111" y="158002"/>
                  <a:pt x="415456" y="136347"/>
                </a:cubicBezTo>
                <a:lnTo>
                  <a:pt x="279109" y="0"/>
                </a:lnTo>
                <a:lnTo>
                  <a:pt x="186875" y="91432"/>
                </a:lnTo>
                <a:cubicBezTo>
                  <a:pt x="165220" y="113087"/>
                  <a:pt x="202114" y="149179"/>
                  <a:pt x="232591" y="148377"/>
                </a:cubicBezTo>
                <a:cubicBezTo>
                  <a:pt x="285526" y="146773"/>
                  <a:pt x="304775" y="214946"/>
                  <a:pt x="267079" y="254246"/>
                </a:cubicBezTo>
                <a:lnTo>
                  <a:pt x="261465" y="259861"/>
                </a:lnTo>
                <a:cubicBezTo>
                  <a:pt x="222165" y="297556"/>
                  <a:pt x="152387" y="279911"/>
                  <a:pt x="153991" y="226977"/>
                </a:cubicBezTo>
                <a:cubicBezTo>
                  <a:pt x="154793" y="196499"/>
                  <a:pt x="118702" y="159606"/>
                  <a:pt x="97047" y="181261"/>
                </a:cubicBezTo>
                <a:lnTo>
                  <a:pt x="0" y="279109"/>
                </a:lnTo>
                <a:lnTo>
                  <a:pt x="136347" y="415456"/>
                </a:lnTo>
                <a:cubicBezTo>
                  <a:pt x="158002" y="437111"/>
                  <a:pt x="121108" y="473203"/>
                  <a:pt x="90630" y="472401"/>
                </a:cubicBezTo>
                <a:cubicBezTo>
                  <a:pt x="37696" y="470797"/>
                  <a:pt x="20051" y="540574"/>
                  <a:pt x="57747" y="579874"/>
                </a:cubicBezTo>
                <a:lnTo>
                  <a:pt x="63361" y="585488"/>
                </a:lnTo>
                <a:cubicBezTo>
                  <a:pt x="102661" y="623184"/>
                  <a:pt x="170834" y="603935"/>
                  <a:pt x="169230" y="551000"/>
                </a:cubicBezTo>
                <a:cubicBezTo>
                  <a:pt x="168428" y="520523"/>
                  <a:pt x="204520" y="483629"/>
                  <a:pt x="226175" y="505284"/>
                </a:cubicBezTo>
                <a:lnTo>
                  <a:pt x="362521" y="641631"/>
                </a:lnTo>
                <a:lnTo>
                  <a:pt x="460370" y="543782"/>
                </a:lnTo>
                <a:cubicBezTo>
                  <a:pt x="482025" y="522127"/>
                  <a:pt x="445933" y="486035"/>
                  <a:pt x="414654" y="486837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 w="793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1" name="Graphic 44" descr="Fire">
            <a:extLst>
              <a:ext uri="{FF2B5EF4-FFF2-40B4-BE49-F238E27FC236}">
                <a16:creationId xmlns:a16="http://schemas.microsoft.com/office/drawing/2014/main" id="{2D1DA364-4761-4255-BCDE-D6BC5516908E}"/>
              </a:ext>
            </a:extLst>
          </p:cNvPr>
          <p:cNvSpPr/>
          <p:nvPr/>
        </p:nvSpPr>
        <p:spPr>
          <a:xfrm>
            <a:off x="4337382" y="4756167"/>
            <a:ext cx="465182" cy="689753"/>
          </a:xfrm>
          <a:custGeom>
            <a:avLst/>
            <a:gdLst>
              <a:gd name="connsiteX0" fmla="*/ 443922 w 465182"/>
              <a:gd name="connsiteY0" fmla="*/ 355303 h 689753"/>
              <a:gd name="connsiteX1" fmla="*/ 338855 w 465182"/>
              <a:gd name="connsiteY1" fmla="*/ 447538 h 689753"/>
              <a:gd name="connsiteX2" fmla="*/ 304367 w 465182"/>
              <a:gd name="connsiteY2" fmla="*/ 322420 h 689753"/>
              <a:gd name="connsiteX3" fmla="*/ 196092 w 465182"/>
              <a:gd name="connsiteY3" fmla="*/ 0 h 689753"/>
              <a:gd name="connsiteX4" fmla="*/ 113482 w 465182"/>
              <a:gd name="connsiteY4" fmla="*/ 255048 h 689753"/>
              <a:gd name="connsiteX5" fmla="*/ 17237 w 465182"/>
              <a:gd name="connsiteY5" fmla="*/ 367334 h 689753"/>
              <a:gd name="connsiteX6" fmla="*/ 95837 w 465182"/>
              <a:gd name="connsiteY6" fmla="*/ 644037 h 689753"/>
              <a:gd name="connsiteX7" fmla="*/ 143959 w 465182"/>
              <a:gd name="connsiteY7" fmla="*/ 387385 h 689753"/>
              <a:gd name="connsiteX8" fmla="*/ 176041 w 465182"/>
              <a:gd name="connsiteY8" fmla="*/ 563833 h 689753"/>
              <a:gd name="connsiteX9" fmla="*/ 234590 w 465182"/>
              <a:gd name="connsiteY9" fmla="*/ 689753 h 689753"/>
              <a:gd name="connsiteX10" fmla="*/ 451140 w 465182"/>
              <a:gd name="connsiteY10" fmla="*/ 543782 h 689753"/>
              <a:gd name="connsiteX11" fmla="*/ 443922 w 465182"/>
              <a:gd name="connsiteY11" fmla="*/ 355303 h 689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65182" h="689753">
                <a:moveTo>
                  <a:pt x="443922" y="355303"/>
                </a:moveTo>
                <a:cubicBezTo>
                  <a:pt x="458358" y="413852"/>
                  <a:pt x="398206" y="471599"/>
                  <a:pt x="338855" y="447538"/>
                </a:cubicBezTo>
                <a:cubicBezTo>
                  <a:pt x="289128" y="429893"/>
                  <a:pt x="269879" y="372146"/>
                  <a:pt x="304367" y="322420"/>
                </a:cubicBezTo>
                <a:cubicBezTo>
                  <a:pt x="382165" y="218957"/>
                  <a:pt x="325220" y="56143"/>
                  <a:pt x="196092" y="0"/>
                </a:cubicBezTo>
                <a:cubicBezTo>
                  <a:pt x="254641" y="110681"/>
                  <a:pt x="164812" y="212540"/>
                  <a:pt x="113482" y="255048"/>
                </a:cubicBezTo>
                <a:cubicBezTo>
                  <a:pt x="62151" y="297556"/>
                  <a:pt x="27664" y="341668"/>
                  <a:pt x="17237" y="367334"/>
                </a:cubicBezTo>
                <a:cubicBezTo>
                  <a:pt x="-34895" y="494056"/>
                  <a:pt x="42903" y="615164"/>
                  <a:pt x="95837" y="644037"/>
                </a:cubicBezTo>
                <a:cubicBezTo>
                  <a:pt x="71776" y="589498"/>
                  <a:pt x="49319" y="485233"/>
                  <a:pt x="143959" y="387385"/>
                </a:cubicBezTo>
                <a:cubicBezTo>
                  <a:pt x="143959" y="387385"/>
                  <a:pt x="116690" y="491650"/>
                  <a:pt x="176041" y="563833"/>
                </a:cubicBezTo>
                <a:cubicBezTo>
                  <a:pt x="235392" y="636017"/>
                  <a:pt x="234590" y="689753"/>
                  <a:pt x="234590" y="689753"/>
                </a:cubicBezTo>
                <a:cubicBezTo>
                  <a:pt x="326824" y="689753"/>
                  <a:pt x="414246" y="634413"/>
                  <a:pt x="451140" y="543782"/>
                </a:cubicBezTo>
                <a:cubicBezTo>
                  <a:pt x="479212" y="490046"/>
                  <a:pt x="481618" y="405029"/>
                  <a:pt x="443922" y="355303"/>
                </a:cubicBezTo>
              </a:path>
            </a:pathLst>
          </a:custGeom>
          <a:solidFill>
            <a:srgbClr val="000000">
              <a:alpha val="40000"/>
            </a:srgbClr>
          </a:solidFill>
          <a:ln w="793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6AE99E6B-D1E1-4FF6-98C4-CA8DB8BDB86B}"/>
              </a:ext>
            </a:extLst>
          </p:cNvPr>
          <p:cNvSpPr/>
          <p:nvPr/>
        </p:nvSpPr>
        <p:spPr>
          <a:xfrm>
            <a:off x="5474279" y="4545037"/>
            <a:ext cx="645958" cy="643769"/>
          </a:xfrm>
          <a:custGeom>
            <a:avLst/>
            <a:gdLst>
              <a:gd name="connsiteX0" fmla="*/ 147533 w 645958"/>
              <a:gd name="connsiteY0" fmla="*/ 448087 h 643769"/>
              <a:gd name="connsiteX1" fmla="*/ 169978 w 645958"/>
              <a:gd name="connsiteY1" fmla="*/ 467824 h 643769"/>
              <a:gd name="connsiteX2" fmla="*/ 177998 w 645958"/>
              <a:gd name="connsiteY2" fmla="*/ 505520 h 643769"/>
              <a:gd name="connsiteX3" fmla="*/ 78545 w 645958"/>
              <a:gd name="connsiteY3" fmla="*/ 559257 h 643769"/>
              <a:gd name="connsiteX4" fmla="*/ 132282 w 645958"/>
              <a:gd name="connsiteY4" fmla="*/ 459804 h 643769"/>
              <a:gd name="connsiteX5" fmla="*/ 147533 w 645958"/>
              <a:gd name="connsiteY5" fmla="*/ 448087 h 643769"/>
              <a:gd name="connsiteX6" fmla="*/ 408185 w 645958"/>
              <a:gd name="connsiteY6" fmla="*/ 442159 h 643769"/>
              <a:gd name="connsiteX7" fmla="*/ 421018 w 645958"/>
              <a:gd name="connsiteY7" fmla="*/ 475043 h 643769"/>
              <a:gd name="connsiteX8" fmla="*/ 414601 w 645958"/>
              <a:gd name="connsiteY8" fmla="*/ 507125 h 643769"/>
              <a:gd name="connsiteX9" fmla="*/ 287077 w 645958"/>
              <a:gd name="connsiteY9" fmla="*/ 634649 h 643769"/>
              <a:gd name="connsiteX10" fmla="*/ 236548 w 645958"/>
              <a:gd name="connsiteY10" fmla="*/ 607380 h 643769"/>
              <a:gd name="connsiteX11" fmla="*/ 261411 w 645958"/>
              <a:gd name="connsiteY11" fmla="*/ 493490 h 643769"/>
              <a:gd name="connsiteX12" fmla="*/ 408185 w 645958"/>
              <a:gd name="connsiteY12" fmla="*/ 442159 h 643769"/>
              <a:gd name="connsiteX13" fmla="*/ 151431 w 645958"/>
              <a:gd name="connsiteY13" fmla="*/ 221098 h 643769"/>
              <a:gd name="connsiteX14" fmla="*/ 168374 w 645958"/>
              <a:gd name="connsiteY14" fmla="*/ 222401 h 643769"/>
              <a:gd name="connsiteX15" fmla="*/ 195643 w 645958"/>
              <a:gd name="connsiteY15" fmla="*/ 232828 h 643769"/>
              <a:gd name="connsiteX16" fmla="*/ 142709 w 645958"/>
              <a:gd name="connsiteY16" fmla="*/ 382810 h 643769"/>
              <a:gd name="connsiteX17" fmla="*/ 36038 w 645958"/>
              <a:gd name="connsiteY17" fmla="*/ 406871 h 643769"/>
              <a:gd name="connsiteX18" fmla="*/ 8768 w 645958"/>
              <a:gd name="connsiteY18" fmla="*/ 356341 h 643769"/>
              <a:gd name="connsiteX19" fmla="*/ 136292 w 645958"/>
              <a:gd name="connsiteY19" fmla="*/ 228817 h 643769"/>
              <a:gd name="connsiteX20" fmla="*/ 151431 w 645958"/>
              <a:gd name="connsiteY20" fmla="*/ 221098 h 643769"/>
              <a:gd name="connsiteX21" fmla="*/ 462020 w 645958"/>
              <a:gd name="connsiteY21" fmla="*/ 127560 h 643769"/>
              <a:gd name="connsiteX22" fmla="*/ 428234 w 645958"/>
              <a:gd name="connsiteY22" fmla="*/ 141395 h 643769"/>
              <a:gd name="connsiteX23" fmla="*/ 428234 w 645958"/>
              <a:gd name="connsiteY23" fmla="*/ 209568 h 643769"/>
              <a:gd name="connsiteX24" fmla="*/ 496408 w 645958"/>
              <a:gd name="connsiteY24" fmla="*/ 209568 h 643769"/>
              <a:gd name="connsiteX25" fmla="*/ 496408 w 645958"/>
              <a:gd name="connsiteY25" fmla="*/ 141395 h 643769"/>
              <a:gd name="connsiteX26" fmla="*/ 462020 w 645958"/>
              <a:gd name="connsiteY26" fmla="*/ 127560 h 643769"/>
              <a:gd name="connsiteX27" fmla="*/ 455504 w 645958"/>
              <a:gd name="connsiteY27" fmla="*/ 36328 h 643769"/>
              <a:gd name="connsiteX28" fmla="*/ 541322 w 645958"/>
              <a:gd name="connsiteY28" fmla="*/ 95679 h 643769"/>
              <a:gd name="connsiteX29" fmla="*/ 602277 w 645958"/>
              <a:gd name="connsiteY29" fmla="*/ 183903 h 643769"/>
              <a:gd name="connsiteX30" fmla="*/ 498012 w 645958"/>
              <a:gd name="connsiteY30" fmla="*/ 336290 h 643769"/>
              <a:gd name="connsiteX31" fmla="*/ 220506 w 645958"/>
              <a:gd name="connsiteY31" fmla="*/ 467023 h 643769"/>
              <a:gd name="connsiteX32" fmla="*/ 170780 w 645958"/>
              <a:gd name="connsiteY32" fmla="*/ 417296 h 643769"/>
              <a:gd name="connsiteX33" fmla="*/ 302314 w 645958"/>
              <a:gd name="connsiteY33" fmla="*/ 140593 h 643769"/>
              <a:gd name="connsiteX34" fmla="*/ 455504 w 645958"/>
              <a:gd name="connsiteY34" fmla="*/ 36328 h 643769"/>
              <a:gd name="connsiteX35" fmla="*/ 623670 w 645958"/>
              <a:gd name="connsiteY35" fmla="*/ 10 h 643769"/>
              <a:gd name="connsiteX36" fmla="*/ 642380 w 645958"/>
              <a:gd name="connsiteY36" fmla="*/ 4246 h 643769"/>
              <a:gd name="connsiteX37" fmla="*/ 617517 w 645958"/>
              <a:gd name="connsiteY37" fmla="*/ 141395 h 643769"/>
              <a:gd name="connsiteX38" fmla="*/ 564582 w 645958"/>
              <a:gd name="connsiteY38" fmla="*/ 74023 h 643769"/>
              <a:gd name="connsiteX39" fmla="*/ 498814 w 645958"/>
              <a:gd name="connsiteY39" fmla="*/ 21891 h 643769"/>
              <a:gd name="connsiteX40" fmla="*/ 623670 w 645958"/>
              <a:gd name="connsiteY40" fmla="*/ 10 h 643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645958" h="643769">
                <a:moveTo>
                  <a:pt x="147533" y="448087"/>
                </a:moveTo>
                <a:cubicBezTo>
                  <a:pt x="158850" y="443612"/>
                  <a:pt x="160354" y="458200"/>
                  <a:pt x="169978" y="467824"/>
                </a:cubicBezTo>
                <a:cubicBezTo>
                  <a:pt x="182810" y="479855"/>
                  <a:pt x="204465" y="478251"/>
                  <a:pt x="177998" y="505520"/>
                </a:cubicBezTo>
                <a:cubicBezTo>
                  <a:pt x="151531" y="531987"/>
                  <a:pt x="91378" y="572089"/>
                  <a:pt x="78545" y="559257"/>
                </a:cubicBezTo>
                <a:cubicBezTo>
                  <a:pt x="66515" y="546424"/>
                  <a:pt x="105815" y="486271"/>
                  <a:pt x="132282" y="459804"/>
                </a:cubicBezTo>
                <a:cubicBezTo>
                  <a:pt x="138899" y="453187"/>
                  <a:pt x="143761" y="449578"/>
                  <a:pt x="147533" y="448087"/>
                </a:cubicBezTo>
                <a:close/>
                <a:moveTo>
                  <a:pt x="408185" y="442159"/>
                </a:moveTo>
                <a:lnTo>
                  <a:pt x="421018" y="475043"/>
                </a:lnTo>
                <a:cubicBezTo>
                  <a:pt x="425830" y="486271"/>
                  <a:pt x="422622" y="499105"/>
                  <a:pt x="414601" y="507125"/>
                </a:cubicBezTo>
                <a:lnTo>
                  <a:pt x="287077" y="634649"/>
                </a:lnTo>
                <a:cubicBezTo>
                  <a:pt x="265421" y="656304"/>
                  <a:pt x="230131" y="636253"/>
                  <a:pt x="236548" y="607380"/>
                </a:cubicBezTo>
                <a:lnTo>
                  <a:pt x="261411" y="493490"/>
                </a:lnTo>
                <a:cubicBezTo>
                  <a:pt x="303118" y="485469"/>
                  <a:pt x="354448" y="470230"/>
                  <a:pt x="408185" y="442159"/>
                </a:cubicBezTo>
                <a:close/>
                <a:moveTo>
                  <a:pt x="151431" y="221098"/>
                </a:moveTo>
                <a:cubicBezTo>
                  <a:pt x="156945" y="219995"/>
                  <a:pt x="162760" y="220396"/>
                  <a:pt x="168374" y="222401"/>
                </a:cubicBezTo>
                <a:lnTo>
                  <a:pt x="195643" y="232828"/>
                </a:lnTo>
                <a:cubicBezTo>
                  <a:pt x="165968" y="288970"/>
                  <a:pt x="151531" y="342707"/>
                  <a:pt x="142709" y="382810"/>
                </a:cubicBezTo>
                <a:lnTo>
                  <a:pt x="36038" y="406871"/>
                </a:lnTo>
                <a:cubicBezTo>
                  <a:pt x="7164" y="413287"/>
                  <a:pt x="-12085" y="377195"/>
                  <a:pt x="8768" y="356341"/>
                </a:cubicBezTo>
                <a:lnTo>
                  <a:pt x="136292" y="228817"/>
                </a:lnTo>
                <a:cubicBezTo>
                  <a:pt x="140704" y="224807"/>
                  <a:pt x="145917" y="222200"/>
                  <a:pt x="151431" y="221098"/>
                </a:cubicBezTo>
                <a:close/>
                <a:moveTo>
                  <a:pt x="462020" y="127560"/>
                </a:moveTo>
                <a:cubicBezTo>
                  <a:pt x="449689" y="127560"/>
                  <a:pt x="437458" y="132171"/>
                  <a:pt x="428234" y="141395"/>
                </a:cubicBezTo>
                <a:cubicBezTo>
                  <a:pt x="409787" y="160644"/>
                  <a:pt x="409787" y="191121"/>
                  <a:pt x="428234" y="209568"/>
                </a:cubicBezTo>
                <a:cubicBezTo>
                  <a:pt x="447483" y="228015"/>
                  <a:pt x="477961" y="228015"/>
                  <a:pt x="496408" y="209568"/>
                </a:cubicBezTo>
                <a:cubicBezTo>
                  <a:pt x="514855" y="191121"/>
                  <a:pt x="514855" y="160644"/>
                  <a:pt x="496408" y="141395"/>
                </a:cubicBezTo>
                <a:cubicBezTo>
                  <a:pt x="486784" y="132171"/>
                  <a:pt x="474352" y="127560"/>
                  <a:pt x="462020" y="127560"/>
                </a:cubicBezTo>
                <a:close/>
                <a:moveTo>
                  <a:pt x="455504" y="36328"/>
                </a:moveTo>
                <a:cubicBezTo>
                  <a:pt x="481971" y="46755"/>
                  <a:pt x="512448" y="67608"/>
                  <a:pt x="541322" y="95679"/>
                </a:cubicBezTo>
                <a:cubicBezTo>
                  <a:pt x="570997" y="126156"/>
                  <a:pt x="591850" y="157436"/>
                  <a:pt x="602277" y="183903"/>
                </a:cubicBezTo>
                <a:cubicBezTo>
                  <a:pt x="583028" y="231223"/>
                  <a:pt x="550144" y="284158"/>
                  <a:pt x="498012" y="336290"/>
                </a:cubicBezTo>
                <a:cubicBezTo>
                  <a:pt x="402569" y="431733"/>
                  <a:pt x="286274" y="459002"/>
                  <a:pt x="220506" y="467023"/>
                </a:cubicBezTo>
                <a:lnTo>
                  <a:pt x="170780" y="417296"/>
                </a:lnTo>
                <a:cubicBezTo>
                  <a:pt x="178800" y="351529"/>
                  <a:pt x="206872" y="236036"/>
                  <a:pt x="302314" y="140593"/>
                </a:cubicBezTo>
                <a:cubicBezTo>
                  <a:pt x="354447" y="88461"/>
                  <a:pt x="408183" y="55577"/>
                  <a:pt x="455504" y="36328"/>
                </a:cubicBezTo>
                <a:close/>
                <a:moveTo>
                  <a:pt x="623670" y="10"/>
                </a:moveTo>
                <a:cubicBezTo>
                  <a:pt x="632956" y="135"/>
                  <a:pt x="639573" y="1439"/>
                  <a:pt x="642380" y="4246"/>
                </a:cubicBezTo>
                <a:cubicBezTo>
                  <a:pt x="654410" y="15474"/>
                  <a:pt x="633557" y="79637"/>
                  <a:pt x="617517" y="141395"/>
                </a:cubicBezTo>
                <a:cubicBezTo>
                  <a:pt x="604684" y="118938"/>
                  <a:pt x="587039" y="96480"/>
                  <a:pt x="564582" y="74023"/>
                </a:cubicBezTo>
                <a:cubicBezTo>
                  <a:pt x="542927" y="52368"/>
                  <a:pt x="520469" y="34723"/>
                  <a:pt x="498814" y="21891"/>
                </a:cubicBezTo>
                <a:cubicBezTo>
                  <a:pt x="543929" y="9860"/>
                  <a:pt x="595811" y="-366"/>
                  <a:pt x="623670" y="10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 w="793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FAD7A5BF-6F0C-44FC-833D-376BD39F5A3B}"/>
              </a:ext>
            </a:extLst>
          </p:cNvPr>
          <p:cNvSpPr/>
          <p:nvPr/>
        </p:nvSpPr>
        <p:spPr>
          <a:xfrm>
            <a:off x="6487113" y="3778907"/>
            <a:ext cx="633612" cy="633610"/>
          </a:xfrm>
          <a:custGeom>
            <a:avLst/>
            <a:gdLst>
              <a:gd name="connsiteX0" fmla="*/ 304776 w 633612"/>
              <a:gd name="connsiteY0" fmla="*/ 136347 h 633610"/>
              <a:gd name="connsiteX1" fmla="*/ 395407 w 633612"/>
              <a:gd name="connsiteY1" fmla="*/ 158804 h 633610"/>
              <a:gd name="connsiteX2" fmla="*/ 359315 w 633612"/>
              <a:gd name="connsiteY2" fmla="*/ 194896 h 633610"/>
              <a:gd name="connsiteX3" fmla="*/ 304776 w 633612"/>
              <a:gd name="connsiteY3" fmla="*/ 184469 h 633610"/>
              <a:gd name="connsiteX4" fmla="*/ 160408 w 633612"/>
              <a:gd name="connsiteY4" fmla="*/ 328837 h 633610"/>
              <a:gd name="connsiteX5" fmla="*/ 304776 w 633612"/>
              <a:gd name="connsiteY5" fmla="*/ 473204 h 633610"/>
              <a:gd name="connsiteX6" fmla="*/ 449143 w 633612"/>
              <a:gd name="connsiteY6" fmla="*/ 328837 h 633610"/>
              <a:gd name="connsiteX7" fmla="*/ 438717 w 633612"/>
              <a:gd name="connsiteY7" fmla="*/ 274298 h 633610"/>
              <a:gd name="connsiteX8" fmla="*/ 474808 w 633612"/>
              <a:gd name="connsiteY8" fmla="*/ 238206 h 633610"/>
              <a:gd name="connsiteX9" fmla="*/ 497266 w 633612"/>
              <a:gd name="connsiteY9" fmla="*/ 328837 h 633610"/>
              <a:gd name="connsiteX10" fmla="*/ 304776 w 633612"/>
              <a:gd name="connsiteY10" fmla="*/ 521327 h 633610"/>
              <a:gd name="connsiteX11" fmla="*/ 112286 w 633612"/>
              <a:gd name="connsiteY11" fmla="*/ 328837 h 633610"/>
              <a:gd name="connsiteX12" fmla="*/ 304776 w 633612"/>
              <a:gd name="connsiteY12" fmla="*/ 136347 h 633610"/>
              <a:gd name="connsiteX13" fmla="*/ 304775 w 633612"/>
              <a:gd name="connsiteY13" fmla="*/ 24061 h 633610"/>
              <a:gd name="connsiteX14" fmla="*/ 448340 w 633612"/>
              <a:gd name="connsiteY14" fmla="*/ 59351 h 633610"/>
              <a:gd name="connsiteX15" fmla="*/ 442725 w 633612"/>
              <a:gd name="connsiteY15" fmla="*/ 64965 h 633610"/>
              <a:gd name="connsiteX16" fmla="*/ 431497 w 633612"/>
              <a:gd name="connsiteY16" fmla="*/ 76194 h 633610"/>
              <a:gd name="connsiteX17" fmla="*/ 433903 w 633612"/>
              <a:gd name="connsiteY17" fmla="*/ 92234 h 633610"/>
              <a:gd name="connsiteX18" fmla="*/ 435507 w 633612"/>
              <a:gd name="connsiteY18" fmla="*/ 108275 h 633610"/>
              <a:gd name="connsiteX19" fmla="*/ 304775 w 633612"/>
              <a:gd name="connsiteY19" fmla="*/ 72183 h 633610"/>
              <a:gd name="connsiteX20" fmla="*/ 48122 w 633612"/>
              <a:gd name="connsiteY20" fmla="*/ 328836 h 633610"/>
              <a:gd name="connsiteX21" fmla="*/ 304775 w 633612"/>
              <a:gd name="connsiteY21" fmla="*/ 585488 h 633610"/>
              <a:gd name="connsiteX22" fmla="*/ 561427 w 633612"/>
              <a:gd name="connsiteY22" fmla="*/ 328836 h 633610"/>
              <a:gd name="connsiteX23" fmla="*/ 525335 w 633612"/>
              <a:gd name="connsiteY23" fmla="*/ 198103 h 633610"/>
              <a:gd name="connsiteX24" fmla="*/ 542178 w 633612"/>
              <a:gd name="connsiteY24" fmla="*/ 200509 h 633610"/>
              <a:gd name="connsiteX25" fmla="*/ 557417 w 633612"/>
              <a:gd name="connsiteY25" fmla="*/ 202114 h 633610"/>
              <a:gd name="connsiteX26" fmla="*/ 567843 w 633612"/>
              <a:gd name="connsiteY26" fmla="*/ 190885 h 633610"/>
              <a:gd name="connsiteX27" fmla="*/ 573458 w 633612"/>
              <a:gd name="connsiteY27" fmla="*/ 186073 h 633610"/>
              <a:gd name="connsiteX28" fmla="*/ 609549 w 633612"/>
              <a:gd name="connsiteY28" fmla="*/ 328836 h 633610"/>
              <a:gd name="connsiteX29" fmla="*/ 304775 w 633612"/>
              <a:gd name="connsiteY29" fmla="*/ 633610 h 633610"/>
              <a:gd name="connsiteX30" fmla="*/ 0 w 633612"/>
              <a:gd name="connsiteY30" fmla="*/ 328836 h 633610"/>
              <a:gd name="connsiteX31" fmla="*/ 304775 w 633612"/>
              <a:gd name="connsiteY31" fmla="*/ 24061 h 633610"/>
              <a:gd name="connsiteX32" fmla="*/ 553408 w 633612"/>
              <a:gd name="connsiteY32" fmla="*/ 0 h 633610"/>
              <a:gd name="connsiteX33" fmla="*/ 561428 w 633612"/>
              <a:gd name="connsiteY33" fmla="*/ 72183 h 633610"/>
              <a:gd name="connsiteX34" fmla="*/ 633612 w 633612"/>
              <a:gd name="connsiteY34" fmla="*/ 80204 h 633610"/>
              <a:gd name="connsiteX35" fmla="*/ 545387 w 633612"/>
              <a:gd name="connsiteY35" fmla="*/ 168429 h 633610"/>
              <a:gd name="connsiteX36" fmla="*/ 503681 w 633612"/>
              <a:gd name="connsiteY36" fmla="*/ 163617 h 633610"/>
              <a:gd name="connsiteX37" fmla="*/ 375355 w 633612"/>
              <a:gd name="connsiteY37" fmla="*/ 291943 h 633610"/>
              <a:gd name="connsiteX38" fmla="*/ 384178 w 633612"/>
              <a:gd name="connsiteY38" fmla="*/ 328837 h 633610"/>
              <a:gd name="connsiteX39" fmla="*/ 303973 w 633612"/>
              <a:gd name="connsiteY39" fmla="*/ 409041 h 633610"/>
              <a:gd name="connsiteX40" fmla="*/ 223769 w 633612"/>
              <a:gd name="connsiteY40" fmla="*/ 328837 h 633610"/>
              <a:gd name="connsiteX41" fmla="*/ 303973 w 633612"/>
              <a:gd name="connsiteY41" fmla="*/ 248633 h 633610"/>
              <a:gd name="connsiteX42" fmla="*/ 341670 w 633612"/>
              <a:gd name="connsiteY42" fmla="*/ 258257 h 633610"/>
              <a:gd name="connsiteX43" fmla="*/ 469996 w 633612"/>
              <a:gd name="connsiteY43" fmla="*/ 129930 h 633610"/>
              <a:gd name="connsiteX44" fmla="*/ 465184 w 633612"/>
              <a:gd name="connsiteY44" fmla="*/ 88224 h 633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633612" h="633610">
                <a:moveTo>
                  <a:pt x="304776" y="136347"/>
                </a:moveTo>
                <a:cubicBezTo>
                  <a:pt x="337660" y="136347"/>
                  <a:pt x="368137" y="144367"/>
                  <a:pt x="395407" y="158804"/>
                </a:cubicBezTo>
                <a:lnTo>
                  <a:pt x="359315" y="194896"/>
                </a:lnTo>
                <a:cubicBezTo>
                  <a:pt x="342472" y="188480"/>
                  <a:pt x="324025" y="184469"/>
                  <a:pt x="304776" y="184469"/>
                </a:cubicBezTo>
                <a:cubicBezTo>
                  <a:pt x="225374" y="184469"/>
                  <a:pt x="160408" y="249434"/>
                  <a:pt x="160408" y="328837"/>
                </a:cubicBezTo>
                <a:cubicBezTo>
                  <a:pt x="160408" y="408239"/>
                  <a:pt x="225374" y="473204"/>
                  <a:pt x="304776" y="473204"/>
                </a:cubicBezTo>
                <a:cubicBezTo>
                  <a:pt x="384178" y="473204"/>
                  <a:pt x="449143" y="408239"/>
                  <a:pt x="449143" y="328837"/>
                </a:cubicBezTo>
                <a:cubicBezTo>
                  <a:pt x="449143" y="309588"/>
                  <a:pt x="445935" y="291141"/>
                  <a:pt x="438717" y="274298"/>
                </a:cubicBezTo>
                <a:lnTo>
                  <a:pt x="474808" y="238206"/>
                </a:lnTo>
                <a:cubicBezTo>
                  <a:pt x="489245" y="265475"/>
                  <a:pt x="497266" y="295954"/>
                  <a:pt x="497266" y="328837"/>
                </a:cubicBezTo>
                <a:cubicBezTo>
                  <a:pt x="497266" y="434706"/>
                  <a:pt x="410645" y="521327"/>
                  <a:pt x="304776" y="521327"/>
                </a:cubicBezTo>
                <a:cubicBezTo>
                  <a:pt x="198906" y="521327"/>
                  <a:pt x="112286" y="434706"/>
                  <a:pt x="112286" y="328837"/>
                </a:cubicBezTo>
                <a:cubicBezTo>
                  <a:pt x="112286" y="222967"/>
                  <a:pt x="198906" y="136347"/>
                  <a:pt x="304776" y="136347"/>
                </a:cubicBezTo>
                <a:close/>
                <a:moveTo>
                  <a:pt x="304775" y="24061"/>
                </a:moveTo>
                <a:cubicBezTo>
                  <a:pt x="356907" y="24061"/>
                  <a:pt x="405029" y="36894"/>
                  <a:pt x="448340" y="59351"/>
                </a:cubicBezTo>
                <a:lnTo>
                  <a:pt x="442725" y="64965"/>
                </a:lnTo>
                <a:lnTo>
                  <a:pt x="431497" y="76194"/>
                </a:lnTo>
                <a:lnTo>
                  <a:pt x="433903" y="92234"/>
                </a:lnTo>
                <a:lnTo>
                  <a:pt x="435507" y="108275"/>
                </a:lnTo>
                <a:cubicBezTo>
                  <a:pt x="397009" y="85016"/>
                  <a:pt x="352095" y="72183"/>
                  <a:pt x="304775" y="72183"/>
                </a:cubicBezTo>
                <a:cubicBezTo>
                  <a:pt x="163616" y="72183"/>
                  <a:pt x="48122" y="187677"/>
                  <a:pt x="48122" y="328836"/>
                </a:cubicBezTo>
                <a:cubicBezTo>
                  <a:pt x="48122" y="469994"/>
                  <a:pt x="163616" y="585488"/>
                  <a:pt x="304775" y="585488"/>
                </a:cubicBezTo>
                <a:cubicBezTo>
                  <a:pt x="445933" y="585488"/>
                  <a:pt x="561427" y="469994"/>
                  <a:pt x="561427" y="328836"/>
                </a:cubicBezTo>
                <a:cubicBezTo>
                  <a:pt x="561427" y="280713"/>
                  <a:pt x="547792" y="236601"/>
                  <a:pt x="525335" y="198103"/>
                </a:cubicBezTo>
                <a:lnTo>
                  <a:pt x="542178" y="200509"/>
                </a:lnTo>
                <a:lnTo>
                  <a:pt x="557417" y="202114"/>
                </a:lnTo>
                <a:lnTo>
                  <a:pt x="567843" y="190885"/>
                </a:lnTo>
                <a:lnTo>
                  <a:pt x="573458" y="186073"/>
                </a:lnTo>
                <a:cubicBezTo>
                  <a:pt x="596717" y="228581"/>
                  <a:pt x="609549" y="276703"/>
                  <a:pt x="609549" y="328836"/>
                </a:cubicBezTo>
                <a:cubicBezTo>
                  <a:pt x="609549" y="497264"/>
                  <a:pt x="473203" y="633610"/>
                  <a:pt x="304775" y="633610"/>
                </a:cubicBezTo>
                <a:cubicBezTo>
                  <a:pt x="136347" y="633610"/>
                  <a:pt x="0" y="497264"/>
                  <a:pt x="0" y="328836"/>
                </a:cubicBezTo>
                <a:cubicBezTo>
                  <a:pt x="0" y="160408"/>
                  <a:pt x="136347" y="24061"/>
                  <a:pt x="304775" y="24061"/>
                </a:cubicBezTo>
                <a:close/>
                <a:moveTo>
                  <a:pt x="553408" y="0"/>
                </a:moveTo>
                <a:lnTo>
                  <a:pt x="561428" y="72183"/>
                </a:lnTo>
                <a:lnTo>
                  <a:pt x="633612" y="80204"/>
                </a:lnTo>
                <a:lnTo>
                  <a:pt x="545387" y="168429"/>
                </a:lnTo>
                <a:lnTo>
                  <a:pt x="503681" y="163617"/>
                </a:lnTo>
                <a:lnTo>
                  <a:pt x="375355" y="291943"/>
                </a:lnTo>
                <a:cubicBezTo>
                  <a:pt x="380970" y="303172"/>
                  <a:pt x="384178" y="315202"/>
                  <a:pt x="384178" y="328837"/>
                </a:cubicBezTo>
                <a:cubicBezTo>
                  <a:pt x="384178" y="372949"/>
                  <a:pt x="348086" y="409041"/>
                  <a:pt x="303973" y="409041"/>
                </a:cubicBezTo>
                <a:cubicBezTo>
                  <a:pt x="259861" y="409041"/>
                  <a:pt x="223769" y="372949"/>
                  <a:pt x="223769" y="328837"/>
                </a:cubicBezTo>
                <a:cubicBezTo>
                  <a:pt x="223769" y="284725"/>
                  <a:pt x="259861" y="248633"/>
                  <a:pt x="303973" y="248633"/>
                </a:cubicBezTo>
                <a:cubicBezTo>
                  <a:pt x="317607" y="248633"/>
                  <a:pt x="330441" y="252643"/>
                  <a:pt x="341670" y="258257"/>
                </a:cubicBezTo>
                <a:lnTo>
                  <a:pt x="469996" y="129930"/>
                </a:lnTo>
                <a:lnTo>
                  <a:pt x="465184" y="88224"/>
                </a:lnTo>
                <a:close/>
              </a:path>
            </a:pathLst>
          </a:custGeom>
          <a:solidFill>
            <a:srgbClr val="000000">
              <a:alpha val="40000"/>
            </a:srgbClr>
          </a:solidFill>
          <a:ln w="793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2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10146</TotalTime>
  <Words>493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Divergent Circles Diagram – Slide Template</vt:lpstr>
      <vt:lpstr>Divergent Circles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Divergent Circles Diagram</dc:title>
  <dc:creator>PresentationGO.com</dc:creator>
  <dc:description>© Copyright PresentationGO.com</dc:description>
  <dcterms:created xsi:type="dcterms:W3CDTF">2014-11-26T05:14:11Z</dcterms:created>
  <dcterms:modified xsi:type="dcterms:W3CDTF">2019-08-09T20:33:03Z</dcterms:modified>
  <cp:category>Charts &amp; Diagrams</cp:category>
</cp:coreProperties>
</file>