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188" y="1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41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Diverging Curved Arrows Matrix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B7466D30-9CA2-9D67-FC05-8DA0EAA63BD7}"/>
              </a:ext>
            </a:extLst>
          </p:cNvPr>
          <p:cNvSpPr/>
          <p:nvPr/>
        </p:nvSpPr>
        <p:spPr>
          <a:xfrm>
            <a:off x="6175928" y="1052886"/>
            <a:ext cx="3192944" cy="2292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0" h="21368" extrusionOk="0">
                <a:moveTo>
                  <a:pt x="21403" y="8171"/>
                </a:moveTo>
                <a:lnTo>
                  <a:pt x="15634" y="206"/>
                </a:lnTo>
                <a:cubicBezTo>
                  <a:pt x="15317" y="-232"/>
                  <a:pt x="14777" y="76"/>
                  <a:pt x="14777" y="691"/>
                </a:cubicBezTo>
                <a:lnTo>
                  <a:pt x="14777" y="1650"/>
                </a:lnTo>
                <a:cubicBezTo>
                  <a:pt x="14777" y="2029"/>
                  <a:pt x="14554" y="2348"/>
                  <a:pt x="14271" y="2348"/>
                </a:cubicBezTo>
                <a:lnTo>
                  <a:pt x="9137" y="2348"/>
                </a:lnTo>
                <a:cubicBezTo>
                  <a:pt x="4089" y="2348"/>
                  <a:pt x="0" y="7994"/>
                  <a:pt x="0" y="14965"/>
                </a:cubicBezTo>
                <a:lnTo>
                  <a:pt x="0" y="14965"/>
                </a:lnTo>
                <a:lnTo>
                  <a:pt x="0" y="21368"/>
                </a:lnTo>
                <a:cubicBezTo>
                  <a:pt x="0" y="17829"/>
                  <a:pt x="2074" y="14965"/>
                  <a:pt x="4637" y="14965"/>
                </a:cubicBezTo>
                <a:lnTo>
                  <a:pt x="14263" y="14965"/>
                </a:lnTo>
                <a:cubicBezTo>
                  <a:pt x="14537" y="14965"/>
                  <a:pt x="14769" y="15273"/>
                  <a:pt x="14769" y="15663"/>
                </a:cubicBezTo>
                <a:lnTo>
                  <a:pt x="14769" y="16622"/>
                </a:lnTo>
                <a:cubicBezTo>
                  <a:pt x="14769" y="17237"/>
                  <a:pt x="15309" y="17545"/>
                  <a:pt x="15626" y="17107"/>
                </a:cubicBezTo>
                <a:lnTo>
                  <a:pt x="21394" y="9142"/>
                </a:lnTo>
                <a:cubicBezTo>
                  <a:pt x="21600" y="8881"/>
                  <a:pt x="21600" y="8444"/>
                  <a:pt x="21403" y="817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1690A69-3EC1-1E61-BA15-5C6FDBB2D8EE}"/>
              </a:ext>
            </a:extLst>
          </p:cNvPr>
          <p:cNvSpPr/>
          <p:nvPr/>
        </p:nvSpPr>
        <p:spPr>
          <a:xfrm>
            <a:off x="6175928" y="3605586"/>
            <a:ext cx="3192944" cy="2292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0" h="21368" extrusionOk="0">
                <a:moveTo>
                  <a:pt x="21403" y="13197"/>
                </a:moveTo>
                <a:lnTo>
                  <a:pt x="15634" y="21162"/>
                </a:lnTo>
                <a:cubicBezTo>
                  <a:pt x="15317" y="21600"/>
                  <a:pt x="14777" y="21292"/>
                  <a:pt x="14777" y="20677"/>
                </a:cubicBezTo>
                <a:lnTo>
                  <a:pt x="14777" y="19718"/>
                </a:lnTo>
                <a:cubicBezTo>
                  <a:pt x="14777" y="19339"/>
                  <a:pt x="14554" y="19020"/>
                  <a:pt x="14271" y="19020"/>
                </a:cubicBezTo>
                <a:lnTo>
                  <a:pt x="9137" y="19020"/>
                </a:lnTo>
                <a:cubicBezTo>
                  <a:pt x="4089" y="19020"/>
                  <a:pt x="0" y="13374"/>
                  <a:pt x="0" y="6403"/>
                </a:cubicBezTo>
                <a:lnTo>
                  <a:pt x="0" y="6403"/>
                </a:lnTo>
                <a:lnTo>
                  <a:pt x="0" y="0"/>
                </a:lnTo>
                <a:cubicBezTo>
                  <a:pt x="0" y="3539"/>
                  <a:pt x="2074" y="6403"/>
                  <a:pt x="4637" y="6403"/>
                </a:cubicBezTo>
                <a:lnTo>
                  <a:pt x="14263" y="6403"/>
                </a:lnTo>
                <a:cubicBezTo>
                  <a:pt x="14537" y="6403"/>
                  <a:pt x="14769" y="6095"/>
                  <a:pt x="14769" y="5705"/>
                </a:cubicBezTo>
                <a:lnTo>
                  <a:pt x="14769" y="4746"/>
                </a:lnTo>
                <a:cubicBezTo>
                  <a:pt x="14769" y="4131"/>
                  <a:pt x="15309" y="3823"/>
                  <a:pt x="15626" y="4261"/>
                </a:cubicBezTo>
                <a:lnTo>
                  <a:pt x="21394" y="12226"/>
                </a:lnTo>
                <a:cubicBezTo>
                  <a:pt x="21600" y="12475"/>
                  <a:pt x="21600" y="12924"/>
                  <a:pt x="21403" y="131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68C49A1F-F302-E78C-54E2-D3B93527F56C}"/>
              </a:ext>
            </a:extLst>
          </p:cNvPr>
          <p:cNvSpPr/>
          <p:nvPr/>
        </p:nvSpPr>
        <p:spPr>
          <a:xfrm>
            <a:off x="2823128" y="3605586"/>
            <a:ext cx="3192942" cy="2292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0" h="21368" extrusionOk="0">
                <a:moveTo>
                  <a:pt x="147" y="13197"/>
                </a:moveTo>
                <a:lnTo>
                  <a:pt x="5916" y="21162"/>
                </a:lnTo>
                <a:cubicBezTo>
                  <a:pt x="6233" y="21600"/>
                  <a:pt x="6773" y="21292"/>
                  <a:pt x="6773" y="20677"/>
                </a:cubicBezTo>
                <a:lnTo>
                  <a:pt x="6773" y="19718"/>
                </a:lnTo>
                <a:cubicBezTo>
                  <a:pt x="6773" y="19339"/>
                  <a:pt x="6996" y="19020"/>
                  <a:pt x="7279" y="19020"/>
                </a:cubicBezTo>
                <a:lnTo>
                  <a:pt x="12413" y="19020"/>
                </a:lnTo>
                <a:cubicBezTo>
                  <a:pt x="17461" y="19020"/>
                  <a:pt x="21550" y="13374"/>
                  <a:pt x="21550" y="6403"/>
                </a:cubicBezTo>
                <a:lnTo>
                  <a:pt x="21550" y="6403"/>
                </a:lnTo>
                <a:lnTo>
                  <a:pt x="21550" y="0"/>
                </a:lnTo>
                <a:cubicBezTo>
                  <a:pt x="21550" y="3539"/>
                  <a:pt x="19476" y="6403"/>
                  <a:pt x="16913" y="6403"/>
                </a:cubicBezTo>
                <a:lnTo>
                  <a:pt x="7287" y="6403"/>
                </a:lnTo>
                <a:cubicBezTo>
                  <a:pt x="7013" y="6403"/>
                  <a:pt x="6781" y="6095"/>
                  <a:pt x="6781" y="5705"/>
                </a:cubicBezTo>
                <a:lnTo>
                  <a:pt x="6781" y="4746"/>
                </a:lnTo>
                <a:cubicBezTo>
                  <a:pt x="6781" y="4131"/>
                  <a:pt x="6241" y="3823"/>
                  <a:pt x="5924" y="4261"/>
                </a:cubicBezTo>
                <a:lnTo>
                  <a:pt x="156" y="12226"/>
                </a:lnTo>
                <a:cubicBezTo>
                  <a:pt x="-50" y="12475"/>
                  <a:pt x="-50" y="12924"/>
                  <a:pt x="147" y="1319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26D1CABA-F569-A965-99C6-68E4E75FFA85}"/>
              </a:ext>
            </a:extLst>
          </p:cNvPr>
          <p:cNvSpPr/>
          <p:nvPr/>
        </p:nvSpPr>
        <p:spPr>
          <a:xfrm>
            <a:off x="2823128" y="1052886"/>
            <a:ext cx="3192942" cy="2292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0" h="21368" extrusionOk="0">
                <a:moveTo>
                  <a:pt x="147" y="8171"/>
                </a:moveTo>
                <a:lnTo>
                  <a:pt x="5916" y="206"/>
                </a:lnTo>
                <a:cubicBezTo>
                  <a:pt x="6233" y="-232"/>
                  <a:pt x="6773" y="76"/>
                  <a:pt x="6773" y="691"/>
                </a:cubicBezTo>
                <a:lnTo>
                  <a:pt x="6773" y="1650"/>
                </a:lnTo>
                <a:cubicBezTo>
                  <a:pt x="6773" y="2029"/>
                  <a:pt x="6996" y="2348"/>
                  <a:pt x="7279" y="2348"/>
                </a:cubicBezTo>
                <a:lnTo>
                  <a:pt x="12413" y="2348"/>
                </a:lnTo>
                <a:cubicBezTo>
                  <a:pt x="17461" y="2348"/>
                  <a:pt x="21550" y="7994"/>
                  <a:pt x="21550" y="14965"/>
                </a:cubicBezTo>
                <a:lnTo>
                  <a:pt x="21550" y="14965"/>
                </a:lnTo>
                <a:lnTo>
                  <a:pt x="21550" y="21368"/>
                </a:lnTo>
                <a:cubicBezTo>
                  <a:pt x="21550" y="17829"/>
                  <a:pt x="19476" y="14965"/>
                  <a:pt x="16913" y="14965"/>
                </a:cubicBezTo>
                <a:lnTo>
                  <a:pt x="7287" y="14965"/>
                </a:lnTo>
                <a:cubicBezTo>
                  <a:pt x="7013" y="14965"/>
                  <a:pt x="6781" y="15273"/>
                  <a:pt x="6781" y="15663"/>
                </a:cubicBezTo>
                <a:lnTo>
                  <a:pt x="6781" y="16622"/>
                </a:lnTo>
                <a:cubicBezTo>
                  <a:pt x="6781" y="17237"/>
                  <a:pt x="6241" y="17545"/>
                  <a:pt x="5924" y="17107"/>
                </a:cubicBezTo>
                <a:lnTo>
                  <a:pt x="156" y="9142"/>
                </a:lnTo>
                <a:cubicBezTo>
                  <a:pt x="-50" y="8881"/>
                  <a:pt x="-50" y="8444"/>
                  <a:pt x="147" y="817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F27B1FB-ACA2-3E59-8EF0-39E03DCD25F3}"/>
              </a:ext>
            </a:extLst>
          </p:cNvPr>
          <p:cNvGrpSpPr/>
          <p:nvPr/>
        </p:nvGrpSpPr>
        <p:grpSpPr>
          <a:xfrm>
            <a:off x="6868923" y="1504712"/>
            <a:ext cx="1541957" cy="1013154"/>
            <a:chOff x="332936" y="2720099"/>
            <a:chExt cx="2975111" cy="1013154"/>
          </a:xfrm>
        </p:grpSpPr>
        <p:sp>
          <p:nvSpPr>
            <p:cNvPr id="38" name="TextBox 8">
              <a:extLst>
                <a:ext uri="{FF2B5EF4-FFF2-40B4-BE49-F238E27FC236}">
                  <a16:creationId xmlns:a16="http://schemas.microsoft.com/office/drawing/2014/main" id="{B9744291-507B-3FE8-5395-02E52E4141B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39" name="TextBox 9">
              <a:extLst>
                <a:ext uri="{FF2B5EF4-FFF2-40B4-BE49-F238E27FC236}">
                  <a16:creationId xmlns:a16="http://schemas.microsoft.com/office/drawing/2014/main" id="{C8AEBE2B-427A-9778-7050-B4C17EE17A3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F5BA9DD-F011-BD3C-480C-A500186142C1}"/>
              </a:ext>
            </a:extLst>
          </p:cNvPr>
          <p:cNvGrpSpPr/>
          <p:nvPr/>
        </p:nvGrpSpPr>
        <p:grpSpPr>
          <a:xfrm>
            <a:off x="6868923" y="4461280"/>
            <a:ext cx="1541957" cy="1013154"/>
            <a:chOff x="332936" y="2720099"/>
            <a:chExt cx="2975111" cy="1013154"/>
          </a:xfrm>
        </p:grpSpPr>
        <p:sp>
          <p:nvSpPr>
            <p:cNvPr id="41" name="TextBox 11">
              <a:extLst>
                <a:ext uri="{FF2B5EF4-FFF2-40B4-BE49-F238E27FC236}">
                  <a16:creationId xmlns:a16="http://schemas.microsoft.com/office/drawing/2014/main" id="{2878D87D-320F-2869-EAC9-7978D3347A8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42" name="TextBox 12">
              <a:extLst>
                <a:ext uri="{FF2B5EF4-FFF2-40B4-BE49-F238E27FC236}">
                  <a16:creationId xmlns:a16="http://schemas.microsoft.com/office/drawing/2014/main" id="{27A0ABB1-21BA-8C09-A0A6-8864814B74E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06FD5A3-2FC1-1570-86CD-087C0A7F0441}"/>
              </a:ext>
            </a:extLst>
          </p:cNvPr>
          <p:cNvGrpSpPr/>
          <p:nvPr/>
        </p:nvGrpSpPr>
        <p:grpSpPr>
          <a:xfrm>
            <a:off x="6551993" y="2969077"/>
            <a:ext cx="1541957" cy="1013154"/>
            <a:chOff x="332936" y="2720099"/>
            <a:chExt cx="2975111" cy="1013154"/>
          </a:xfrm>
        </p:grpSpPr>
        <p:sp>
          <p:nvSpPr>
            <p:cNvPr id="44" name="TextBox 14">
              <a:extLst>
                <a:ext uri="{FF2B5EF4-FFF2-40B4-BE49-F238E27FC236}">
                  <a16:creationId xmlns:a16="http://schemas.microsoft.com/office/drawing/2014/main" id="{75352406-DC8C-1F6D-EDB6-EAD1E32C039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45" name="TextBox 15">
              <a:extLst>
                <a:ext uri="{FF2B5EF4-FFF2-40B4-BE49-F238E27FC236}">
                  <a16:creationId xmlns:a16="http://schemas.microsoft.com/office/drawing/2014/main" id="{EB7E6D13-B38F-EB68-9757-60CD6EA2B0B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8B2EC90-5E68-065D-7E8A-C0BF778FDEDF}"/>
              </a:ext>
            </a:extLst>
          </p:cNvPr>
          <p:cNvGrpSpPr/>
          <p:nvPr/>
        </p:nvGrpSpPr>
        <p:grpSpPr>
          <a:xfrm>
            <a:off x="4098052" y="2969077"/>
            <a:ext cx="1541957" cy="1013154"/>
            <a:chOff x="332936" y="2720099"/>
            <a:chExt cx="2975111" cy="1013154"/>
          </a:xfrm>
        </p:grpSpPr>
        <p:sp>
          <p:nvSpPr>
            <p:cNvPr id="47" name="TextBox 17">
              <a:extLst>
                <a:ext uri="{FF2B5EF4-FFF2-40B4-BE49-F238E27FC236}">
                  <a16:creationId xmlns:a16="http://schemas.microsoft.com/office/drawing/2014/main" id="{C2E9913A-4190-263F-05D0-B7513341EEF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48" name="TextBox 18">
              <a:extLst>
                <a:ext uri="{FF2B5EF4-FFF2-40B4-BE49-F238E27FC236}">
                  <a16:creationId xmlns:a16="http://schemas.microsoft.com/office/drawing/2014/main" id="{42E79726-CD33-FCA3-9C17-A7E1212B064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84E1DFE-7572-FDB8-76A2-8DACC9542E89}"/>
              </a:ext>
            </a:extLst>
          </p:cNvPr>
          <p:cNvGrpSpPr/>
          <p:nvPr/>
        </p:nvGrpSpPr>
        <p:grpSpPr>
          <a:xfrm>
            <a:off x="3829112" y="1504712"/>
            <a:ext cx="1541957" cy="1013154"/>
            <a:chOff x="332936" y="2720099"/>
            <a:chExt cx="2975111" cy="1013154"/>
          </a:xfrm>
        </p:grpSpPr>
        <p:sp>
          <p:nvSpPr>
            <p:cNvPr id="50" name="TextBox 20">
              <a:extLst>
                <a:ext uri="{FF2B5EF4-FFF2-40B4-BE49-F238E27FC236}">
                  <a16:creationId xmlns:a16="http://schemas.microsoft.com/office/drawing/2014/main" id="{2F56CA0D-A843-DB5A-DFEA-5FD8ECC9D10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51" name="TextBox 21">
              <a:extLst>
                <a:ext uri="{FF2B5EF4-FFF2-40B4-BE49-F238E27FC236}">
                  <a16:creationId xmlns:a16="http://schemas.microsoft.com/office/drawing/2014/main" id="{5484F951-8D61-2E89-7260-DFBA05D8309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60173D1-A603-9C24-50B4-F1202E219881}"/>
              </a:ext>
            </a:extLst>
          </p:cNvPr>
          <p:cNvGrpSpPr/>
          <p:nvPr/>
        </p:nvGrpSpPr>
        <p:grpSpPr>
          <a:xfrm>
            <a:off x="3829112" y="4461280"/>
            <a:ext cx="1541957" cy="1013154"/>
            <a:chOff x="332936" y="2720099"/>
            <a:chExt cx="2975111" cy="1013154"/>
          </a:xfrm>
        </p:grpSpPr>
        <p:sp>
          <p:nvSpPr>
            <p:cNvPr id="53" name="TextBox 23">
              <a:extLst>
                <a:ext uri="{FF2B5EF4-FFF2-40B4-BE49-F238E27FC236}">
                  <a16:creationId xmlns:a16="http://schemas.microsoft.com/office/drawing/2014/main" id="{129CBA94-D494-2E17-E17D-E0EF45F3C8F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24">
              <a:extLst>
                <a:ext uri="{FF2B5EF4-FFF2-40B4-BE49-F238E27FC236}">
                  <a16:creationId xmlns:a16="http://schemas.microsoft.com/office/drawing/2014/main" id="{3E0FC788-8374-3621-02BB-A4E3DFD4657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55" name="TextBox 25">
            <a:extLst>
              <a:ext uri="{FF2B5EF4-FFF2-40B4-BE49-F238E27FC236}">
                <a16:creationId xmlns:a16="http://schemas.microsoft.com/office/drawing/2014/main" id="{60100B7E-4773-5558-5F31-E2AFE925C286}"/>
              </a:ext>
            </a:extLst>
          </p:cNvPr>
          <p:cNvSpPr txBox="1"/>
          <p:nvPr/>
        </p:nvSpPr>
        <p:spPr>
          <a:xfrm>
            <a:off x="3009748" y="1657511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56" name="TextBox 26">
            <a:extLst>
              <a:ext uri="{FF2B5EF4-FFF2-40B4-BE49-F238E27FC236}">
                <a16:creationId xmlns:a16="http://schemas.microsoft.com/office/drawing/2014/main" id="{91725009-4E65-35CB-7DF9-F0D59BEA3E4A}"/>
              </a:ext>
            </a:extLst>
          </p:cNvPr>
          <p:cNvSpPr txBox="1"/>
          <p:nvPr/>
        </p:nvSpPr>
        <p:spPr>
          <a:xfrm>
            <a:off x="8529509" y="1657511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02</a:t>
            </a:r>
          </a:p>
        </p:txBody>
      </p:sp>
      <p:sp>
        <p:nvSpPr>
          <p:cNvPr id="57" name="TextBox 27">
            <a:extLst>
              <a:ext uri="{FF2B5EF4-FFF2-40B4-BE49-F238E27FC236}">
                <a16:creationId xmlns:a16="http://schemas.microsoft.com/office/drawing/2014/main" id="{6B0ADE1D-FEE8-55FC-58CF-7718F4BA37DE}"/>
              </a:ext>
            </a:extLst>
          </p:cNvPr>
          <p:cNvSpPr txBox="1"/>
          <p:nvPr/>
        </p:nvSpPr>
        <p:spPr>
          <a:xfrm>
            <a:off x="3009748" y="4650008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8" name="TextBox 28">
            <a:extLst>
              <a:ext uri="{FF2B5EF4-FFF2-40B4-BE49-F238E27FC236}">
                <a16:creationId xmlns:a16="http://schemas.microsoft.com/office/drawing/2014/main" id="{AF8B4E5B-D784-FBAA-F85D-DF265C1C7D39}"/>
              </a:ext>
            </a:extLst>
          </p:cNvPr>
          <p:cNvSpPr txBox="1"/>
          <p:nvPr/>
        </p:nvSpPr>
        <p:spPr>
          <a:xfrm>
            <a:off x="8529509" y="4650008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04</a:t>
            </a:r>
          </a:p>
        </p:txBody>
      </p:sp>
      <p:pic>
        <p:nvPicPr>
          <p:cNvPr id="59" name="Graphic 36" descr="Bullseye with solid fill">
            <a:extLst>
              <a:ext uri="{FF2B5EF4-FFF2-40B4-BE49-F238E27FC236}">
                <a16:creationId xmlns:a16="http://schemas.microsoft.com/office/drawing/2014/main" id="{1876645C-B9BE-075D-60A2-65FF1D7E65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83601" y="2123342"/>
            <a:ext cx="411788" cy="411788"/>
          </a:xfrm>
          <a:prstGeom prst="rect">
            <a:avLst/>
          </a:prstGeom>
        </p:spPr>
      </p:pic>
      <p:pic>
        <p:nvPicPr>
          <p:cNvPr id="60" name="Graphic 38" descr="Gears with solid fill">
            <a:extLst>
              <a:ext uri="{FF2B5EF4-FFF2-40B4-BE49-F238E27FC236}">
                <a16:creationId xmlns:a16="http://schemas.microsoft.com/office/drawing/2014/main" id="{2E1D43C5-6E7B-5029-3D39-6537BFC42A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83601" y="4416178"/>
            <a:ext cx="411788" cy="411788"/>
          </a:xfrm>
          <a:prstGeom prst="rect">
            <a:avLst/>
          </a:prstGeom>
        </p:spPr>
      </p:pic>
      <p:pic>
        <p:nvPicPr>
          <p:cNvPr id="61" name="Graphic 39" descr="Hourglass 30% with solid fill">
            <a:extLst>
              <a:ext uri="{FF2B5EF4-FFF2-40B4-BE49-F238E27FC236}">
                <a16:creationId xmlns:a16="http://schemas.microsoft.com/office/drawing/2014/main" id="{13A4DF6A-1287-2BA8-8391-7FAF4412C4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96611" y="4416178"/>
            <a:ext cx="411788" cy="411788"/>
          </a:xfrm>
          <a:prstGeom prst="rect">
            <a:avLst/>
          </a:prstGeom>
        </p:spPr>
      </p:pic>
      <p:pic>
        <p:nvPicPr>
          <p:cNvPr id="62" name="Graphic 40" descr="Lightbulb with solid fill">
            <a:extLst>
              <a:ext uri="{FF2B5EF4-FFF2-40B4-BE49-F238E27FC236}">
                <a16:creationId xmlns:a16="http://schemas.microsoft.com/office/drawing/2014/main" id="{1B194774-1796-54DA-3FB9-AC911E58779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96611" y="2123342"/>
            <a:ext cx="411788" cy="41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Diverging Curved Arrows Matrix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173BBEE-8EEC-DE38-C10C-BAE5E810FFCB}"/>
              </a:ext>
            </a:extLst>
          </p:cNvPr>
          <p:cNvSpPr/>
          <p:nvPr/>
        </p:nvSpPr>
        <p:spPr>
          <a:xfrm>
            <a:off x="6175928" y="1052886"/>
            <a:ext cx="3192944" cy="2292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0" h="21368" extrusionOk="0">
                <a:moveTo>
                  <a:pt x="21403" y="8171"/>
                </a:moveTo>
                <a:lnTo>
                  <a:pt x="15634" y="206"/>
                </a:lnTo>
                <a:cubicBezTo>
                  <a:pt x="15317" y="-232"/>
                  <a:pt x="14777" y="76"/>
                  <a:pt x="14777" y="691"/>
                </a:cubicBezTo>
                <a:lnTo>
                  <a:pt x="14777" y="1650"/>
                </a:lnTo>
                <a:cubicBezTo>
                  <a:pt x="14777" y="2029"/>
                  <a:pt x="14554" y="2348"/>
                  <a:pt x="14271" y="2348"/>
                </a:cubicBezTo>
                <a:lnTo>
                  <a:pt x="9137" y="2348"/>
                </a:lnTo>
                <a:cubicBezTo>
                  <a:pt x="4089" y="2348"/>
                  <a:pt x="0" y="7994"/>
                  <a:pt x="0" y="14965"/>
                </a:cubicBezTo>
                <a:lnTo>
                  <a:pt x="0" y="14965"/>
                </a:lnTo>
                <a:lnTo>
                  <a:pt x="0" y="21368"/>
                </a:lnTo>
                <a:cubicBezTo>
                  <a:pt x="0" y="17829"/>
                  <a:pt x="2074" y="14965"/>
                  <a:pt x="4637" y="14965"/>
                </a:cubicBezTo>
                <a:lnTo>
                  <a:pt x="14263" y="14965"/>
                </a:lnTo>
                <a:cubicBezTo>
                  <a:pt x="14537" y="14965"/>
                  <a:pt x="14769" y="15273"/>
                  <a:pt x="14769" y="15663"/>
                </a:cubicBezTo>
                <a:lnTo>
                  <a:pt x="14769" y="16622"/>
                </a:lnTo>
                <a:cubicBezTo>
                  <a:pt x="14769" y="17237"/>
                  <a:pt x="15309" y="17545"/>
                  <a:pt x="15626" y="17107"/>
                </a:cubicBezTo>
                <a:lnTo>
                  <a:pt x="21394" y="9142"/>
                </a:lnTo>
                <a:cubicBezTo>
                  <a:pt x="21600" y="8881"/>
                  <a:pt x="21600" y="8444"/>
                  <a:pt x="21403" y="817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E5B0F55-D1FE-1BC3-D946-D79689A29A44}"/>
              </a:ext>
            </a:extLst>
          </p:cNvPr>
          <p:cNvSpPr/>
          <p:nvPr/>
        </p:nvSpPr>
        <p:spPr>
          <a:xfrm>
            <a:off x="6175928" y="3605586"/>
            <a:ext cx="3192944" cy="2292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0" h="21368" extrusionOk="0">
                <a:moveTo>
                  <a:pt x="21403" y="13197"/>
                </a:moveTo>
                <a:lnTo>
                  <a:pt x="15634" y="21162"/>
                </a:lnTo>
                <a:cubicBezTo>
                  <a:pt x="15317" y="21600"/>
                  <a:pt x="14777" y="21292"/>
                  <a:pt x="14777" y="20677"/>
                </a:cubicBezTo>
                <a:lnTo>
                  <a:pt x="14777" y="19718"/>
                </a:lnTo>
                <a:cubicBezTo>
                  <a:pt x="14777" y="19339"/>
                  <a:pt x="14554" y="19020"/>
                  <a:pt x="14271" y="19020"/>
                </a:cubicBezTo>
                <a:lnTo>
                  <a:pt x="9137" y="19020"/>
                </a:lnTo>
                <a:cubicBezTo>
                  <a:pt x="4089" y="19020"/>
                  <a:pt x="0" y="13374"/>
                  <a:pt x="0" y="6403"/>
                </a:cubicBezTo>
                <a:lnTo>
                  <a:pt x="0" y="6403"/>
                </a:lnTo>
                <a:lnTo>
                  <a:pt x="0" y="0"/>
                </a:lnTo>
                <a:cubicBezTo>
                  <a:pt x="0" y="3539"/>
                  <a:pt x="2074" y="6403"/>
                  <a:pt x="4637" y="6403"/>
                </a:cubicBezTo>
                <a:lnTo>
                  <a:pt x="14263" y="6403"/>
                </a:lnTo>
                <a:cubicBezTo>
                  <a:pt x="14537" y="6403"/>
                  <a:pt x="14769" y="6095"/>
                  <a:pt x="14769" y="5705"/>
                </a:cubicBezTo>
                <a:lnTo>
                  <a:pt x="14769" y="4746"/>
                </a:lnTo>
                <a:cubicBezTo>
                  <a:pt x="14769" y="4131"/>
                  <a:pt x="15309" y="3823"/>
                  <a:pt x="15626" y="4261"/>
                </a:cubicBezTo>
                <a:lnTo>
                  <a:pt x="21394" y="12226"/>
                </a:lnTo>
                <a:cubicBezTo>
                  <a:pt x="21600" y="12475"/>
                  <a:pt x="21600" y="12924"/>
                  <a:pt x="21403" y="131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427FF62-8A9D-0B17-55C1-0568695F4C14}"/>
              </a:ext>
            </a:extLst>
          </p:cNvPr>
          <p:cNvSpPr/>
          <p:nvPr/>
        </p:nvSpPr>
        <p:spPr>
          <a:xfrm>
            <a:off x="2823128" y="3605586"/>
            <a:ext cx="3192942" cy="2292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0" h="21368" extrusionOk="0">
                <a:moveTo>
                  <a:pt x="147" y="13197"/>
                </a:moveTo>
                <a:lnTo>
                  <a:pt x="5916" y="21162"/>
                </a:lnTo>
                <a:cubicBezTo>
                  <a:pt x="6233" y="21600"/>
                  <a:pt x="6773" y="21292"/>
                  <a:pt x="6773" y="20677"/>
                </a:cubicBezTo>
                <a:lnTo>
                  <a:pt x="6773" y="19718"/>
                </a:lnTo>
                <a:cubicBezTo>
                  <a:pt x="6773" y="19339"/>
                  <a:pt x="6996" y="19020"/>
                  <a:pt x="7279" y="19020"/>
                </a:cubicBezTo>
                <a:lnTo>
                  <a:pt x="12413" y="19020"/>
                </a:lnTo>
                <a:cubicBezTo>
                  <a:pt x="17461" y="19020"/>
                  <a:pt x="21550" y="13374"/>
                  <a:pt x="21550" y="6403"/>
                </a:cubicBezTo>
                <a:lnTo>
                  <a:pt x="21550" y="6403"/>
                </a:lnTo>
                <a:lnTo>
                  <a:pt x="21550" y="0"/>
                </a:lnTo>
                <a:cubicBezTo>
                  <a:pt x="21550" y="3539"/>
                  <a:pt x="19476" y="6403"/>
                  <a:pt x="16913" y="6403"/>
                </a:cubicBezTo>
                <a:lnTo>
                  <a:pt x="7287" y="6403"/>
                </a:lnTo>
                <a:cubicBezTo>
                  <a:pt x="7013" y="6403"/>
                  <a:pt x="6781" y="6095"/>
                  <a:pt x="6781" y="5705"/>
                </a:cubicBezTo>
                <a:lnTo>
                  <a:pt x="6781" y="4746"/>
                </a:lnTo>
                <a:cubicBezTo>
                  <a:pt x="6781" y="4131"/>
                  <a:pt x="6241" y="3823"/>
                  <a:pt x="5924" y="4261"/>
                </a:cubicBezTo>
                <a:lnTo>
                  <a:pt x="156" y="12226"/>
                </a:lnTo>
                <a:cubicBezTo>
                  <a:pt x="-50" y="12475"/>
                  <a:pt x="-50" y="12924"/>
                  <a:pt x="147" y="1319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53F3947-4DE0-1D53-50FE-686B450C5542}"/>
              </a:ext>
            </a:extLst>
          </p:cNvPr>
          <p:cNvSpPr/>
          <p:nvPr/>
        </p:nvSpPr>
        <p:spPr>
          <a:xfrm>
            <a:off x="2823128" y="1052886"/>
            <a:ext cx="3192942" cy="2292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0" h="21368" extrusionOk="0">
                <a:moveTo>
                  <a:pt x="147" y="8171"/>
                </a:moveTo>
                <a:lnTo>
                  <a:pt x="5916" y="206"/>
                </a:lnTo>
                <a:cubicBezTo>
                  <a:pt x="6233" y="-232"/>
                  <a:pt x="6773" y="76"/>
                  <a:pt x="6773" y="691"/>
                </a:cubicBezTo>
                <a:lnTo>
                  <a:pt x="6773" y="1650"/>
                </a:lnTo>
                <a:cubicBezTo>
                  <a:pt x="6773" y="2029"/>
                  <a:pt x="6996" y="2348"/>
                  <a:pt x="7279" y="2348"/>
                </a:cubicBezTo>
                <a:lnTo>
                  <a:pt x="12413" y="2348"/>
                </a:lnTo>
                <a:cubicBezTo>
                  <a:pt x="17461" y="2348"/>
                  <a:pt x="21550" y="7994"/>
                  <a:pt x="21550" y="14965"/>
                </a:cubicBezTo>
                <a:lnTo>
                  <a:pt x="21550" y="14965"/>
                </a:lnTo>
                <a:lnTo>
                  <a:pt x="21550" y="21368"/>
                </a:lnTo>
                <a:cubicBezTo>
                  <a:pt x="21550" y="17829"/>
                  <a:pt x="19476" y="14965"/>
                  <a:pt x="16913" y="14965"/>
                </a:cubicBezTo>
                <a:lnTo>
                  <a:pt x="7287" y="14965"/>
                </a:lnTo>
                <a:cubicBezTo>
                  <a:pt x="7013" y="14965"/>
                  <a:pt x="6781" y="15273"/>
                  <a:pt x="6781" y="15663"/>
                </a:cubicBezTo>
                <a:lnTo>
                  <a:pt x="6781" y="16622"/>
                </a:lnTo>
                <a:cubicBezTo>
                  <a:pt x="6781" y="17237"/>
                  <a:pt x="6241" y="17545"/>
                  <a:pt x="5924" y="17107"/>
                </a:cubicBezTo>
                <a:lnTo>
                  <a:pt x="156" y="9142"/>
                </a:lnTo>
                <a:cubicBezTo>
                  <a:pt x="-50" y="8881"/>
                  <a:pt x="-50" y="8444"/>
                  <a:pt x="147" y="817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EE8047F-A43B-4F3E-131C-D53495833D04}"/>
              </a:ext>
            </a:extLst>
          </p:cNvPr>
          <p:cNvGrpSpPr/>
          <p:nvPr/>
        </p:nvGrpSpPr>
        <p:grpSpPr>
          <a:xfrm>
            <a:off x="6868923" y="1504712"/>
            <a:ext cx="1541957" cy="1013154"/>
            <a:chOff x="332936" y="2720099"/>
            <a:chExt cx="2975111" cy="1013154"/>
          </a:xfrm>
        </p:grpSpPr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94655286-A176-17BB-77A3-62A7F0CB23A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32" name="TextBox 9">
              <a:extLst>
                <a:ext uri="{FF2B5EF4-FFF2-40B4-BE49-F238E27FC236}">
                  <a16:creationId xmlns:a16="http://schemas.microsoft.com/office/drawing/2014/main" id="{B1DCE277-4685-4662-40F1-AF04B3099C4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20B09B3-0D37-D1C1-0A74-718C0F65C844}"/>
              </a:ext>
            </a:extLst>
          </p:cNvPr>
          <p:cNvGrpSpPr/>
          <p:nvPr/>
        </p:nvGrpSpPr>
        <p:grpSpPr>
          <a:xfrm>
            <a:off x="6868923" y="4461280"/>
            <a:ext cx="1541957" cy="1013154"/>
            <a:chOff x="332936" y="2720099"/>
            <a:chExt cx="2975111" cy="1013154"/>
          </a:xfrm>
        </p:grpSpPr>
        <p:sp>
          <p:nvSpPr>
            <p:cNvPr id="29" name="TextBox 11">
              <a:extLst>
                <a:ext uri="{FF2B5EF4-FFF2-40B4-BE49-F238E27FC236}">
                  <a16:creationId xmlns:a16="http://schemas.microsoft.com/office/drawing/2014/main" id="{60546CA3-C26F-6634-C061-44F8C57D44C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30" name="TextBox 12">
              <a:extLst>
                <a:ext uri="{FF2B5EF4-FFF2-40B4-BE49-F238E27FC236}">
                  <a16:creationId xmlns:a16="http://schemas.microsoft.com/office/drawing/2014/main" id="{752C78C8-7A48-E126-99FD-65955729A6C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262CE5B-7A41-4130-CF40-106D73466008}"/>
              </a:ext>
            </a:extLst>
          </p:cNvPr>
          <p:cNvGrpSpPr/>
          <p:nvPr/>
        </p:nvGrpSpPr>
        <p:grpSpPr>
          <a:xfrm>
            <a:off x="6551993" y="2969077"/>
            <a:ext cx="1541957" cy="1013154"/>
            <a:chOff x="332936" y="2720099"/>
            <a:chExt cx="2975111" cy="1013154"/>
          </a:xfrm>
        </p:grpSpPr>
        <p:sp>
          <p:nvSpPr>
            <p:cNvPr id="27" name="TextBox 14">
              <a:extLst>
                <a:ext uri="{FF2B5EF4-FFF2-40B4-BE49-F238E27FC236}">
                  <a16:creationId xmlns:a16="http://schemas.microsoft.com/office/drawing/2014/main" id="{E82A6571-1794-25AA-0BA5-3A99A682219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15">
              <a:extLst>
                <a:ext uri="{FF2B5EF4-FFF2-40B4-BE49-F238E27FC236}">
                  <a16:creationId xmlns:a16="http://schemas.microsoft.com/office/drawing/2014/main" id="{CE165F97-63CF-B0CB-C8DE-521AC28D647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69580E2-08D4-9714-4516-E8275CA579EC}"/>
              </a:ext>
            </a:extLst>
          </p:cNvPr>
          <p:cNvGrpSpPr/>
          <p:nvPr/>
        </p:nvGrpSpPr>
        <p:grpSpPr>
          <a:xfrm>
            <a:off x="4098052" y="2969077"/>
            <a:ext cx="1541957" cy="1013154"/>
            <a:chOff x="332936" y="2720099"/>
            <a:chExt cx="2975111" cy="1013154"/>
          </a:xfrm>
        </p:grpSpPr>
        <p:sp>
          <p:nvSpPr>
            <p:cNvPr id="25" name="TextBox 17">
              <a:extLst>
                <a:ext uri="{FF2B5EF4-FFF2-40B4-BE49-F238E27FC236}">
                  <a16:creationId xmlns:a16="http://schemas.microsoft.com/office/drawing/2014/main" id="{2CD3CB64-9FE5-9A29-EAF5-D56AF567EA3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18">
              <a:extLst>
                <a:ext uri="{FF2B5EF4-FFF2-40B4-BE49-F238E27FC236}">
                  <a16:creationId xmlns:a16="http://schemas.microsoft.com/office/drawing/2014/main" id="{001014F8-8731-61AC-D261-B1A2B41E866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FFC46F7-7D90-C423-2A0F-A5E59C0093B3}"/>
              </a:ext>
            </a:extLst>
          </p:cNvPr>
          <p:cNvGrpSpPr/>
          <p:nvPr/>
        </p:nvGrpSpPr>
        <p:grpSpPr>
          <a:xfrm>
            <a:off x="3829112" y="1504712"/>
            <a:ext cx="1541957" cy="1013154"/>
            <a:chOff x="332936" y="2720099"/>
            <a:chExt cx="2975111" cy="1013154"/>
          </a:xfrm>
        </p:grpSpPr>
        <p:sp>
          <p:nvSpPr>
            <p:cNvPr id="23" name="TextBox 20">
              <a:extLst>
                <a:ext uri="{FF2B5EF4-FFF2-40B4-BE49-F238E27FC236}">
                  <a16:creationId xmlns:a16="http://schemas.microsoft.com/office/drawing/2014/main" id="{80019DB3-04B9-3BF7-4A75-E03F4190D7E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24" name="TextBox 21">
              <a:extLst>
                <a:ext uri="{FF2B5EF4-FFF2-40B4-BE49-F238E27FC236}">
                  <a16:creationId xmlns:a16="http://schemas.microsoft.com/office/drawing/2014/main" id="{BC9B32E4-DA6B-0C14-F644-0CECDCFA700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8C53ADE-9F17-BBA1-FBF2-FCE552E11FDF}"/>
              </a:ext>
            </a:extLst>
          </p:cNvPr>
          <p:cNvGrpSpPr/>
          <p:nvPr/>
        </p:nvGrpSpPr>
        <p:grpSpPr>
          <a:xfrm>
            <a:off x="3829112" y="4461280"/>
            <a:ext cx="1541957" cy="1013154"/>
            <a:chOff x="332936" y="2720099"/>
            <a:chExt cx="2975111" cy="1013154"/>
          </a:xfrm>
        </p:grpSpPr>
        <p:sp>
          <p:nvSpPr>
            <p:cNvPr id="21" name="TextBox 23">
              <a:extLst>
                <a:ext uri="{FF2B5EF4-FFF2-40B4-BE49-F238E27FC236}">
                  <a16:creationId xmlns:a16="http://schemas.microsoft.com/office/drawing/2014/main" id="{53E1D5F5-7153-E851-7D02-F6FA26AA8DA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4">
              <a:extLst>
                <a:ext uri="{FF2B5EF4-FFF2-40B4-BE49-F238E27FC236}">
                  <a16:creationId xmlns:a16="http://schemas.microsoft.com/office/drawing/2014/main" id="{96BF25B0-624E-6456-1AC5-ED6647CE4D0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3" name="TextBox 25">
            <a:extLst>
              <a:ext uri="{FF2B5EF4-FFF2-40B4-BE49-F238E27FC236}">
                <a16:creationId xmlns:a16="http://schemas.microsoft.com/office/drawing/2014/main" id="{3F5D52EC-4A09-3DB2-C74A-D9CD7BFDB5A8}"/>
              </a:ext>
            </a:extLst>
          </p:cNvPr>
          <p:cNvSpPr txBox="1"/>
          <p:nvPr/>
        </p:nvSpPr>
        <p:spPr>
          <a:xfrm>
            <a:off x="3009748" y="1657511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14" name="TextBox 26">
            <a:extLst>
              <a:ext uri="{FF2B5EF4-FFF2-40B4-BE49-F238E27FC236}">
                <a16:creationId xmlns:a16="http://schemas.microsoft.com/office/drawing/2014/main" id="{B0C20B45-7D19-A2ED-D430-10481241E647}"/>
              </a:ext>
            </a:extLst>
          </p:cNvPr>
          <p:cNvSpPr txBox="1"/>
          <p:nvPr/>
        </p:nvSpPr>
        <p:spPr>
          <a:xfrm>
            <a:off x="8529509" y="1657511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02</a:t>
            </a:r>
          </a:p>
        </p:txBody>
      </p:sp>
      <p:sp>
        <p:nvSpPr>
          <p:cNvPr id="15" name="TextBox 27">
            <a:extLst>
              <a:ext uri="{FF2B5EF4-FFF2-40B4-BE49-F238E27FC236}">
                <a16:creationId xmlns:a16="http://schemas.microsoft.com/office/drawing/2014/main" id="{1B469244-75F5-7E02-CA62-FD07E70F918B}"/>
              </a:ext>
            </a:extLst>
          </p:cNvPr>
          <p:cNvSpPr txBox="1"/>
          <p:nvPr/>
        </p:nvSpPr>
        <p:spPr>
          <a:xfrm>
            <a:off x="3009748" y="4650008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6" name="TextBox 28">
            <a:extLst>
              <a:ext uri="{FF2B5EF4-FFF2-40B4-BE49-F238E27FC236}">
                <a16:creationId xmlns:a16="http://schemas.microsoft.com/office/drawing/2014/main" id="{79A698AD-7A5E-C80D-2591-565055B257D7}"/>
              </a:ext>
            </a:extLst>
          </p:cNvPr>
          <p:cNvSpPr txBox="1"/>
          <p:nvPr/>
        </p:nvSpPr>
        <p:spPr>
          <a:xfrm>
            <a:off x="8529509" y="4650008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04</a:t>
            </a:r>
          </a:p>
        </p:txBody>
      </p:sp>
      <p:pic>
        <p:nvPicPr>
          <p:cNvPr id="34" name="Graphic 36" descr="Bullseye with solid fill">
            <a:extLst>
              <a:ext uri="{FF2B5EF4-FFF2-40B4-BE49-F238E27FC236}">
                <a16:creationId xmlns:a16="http://schemas.microsoft.com/office/drawing/2014/main" id="{BEF1B2E8-27C3-CD1D-BF2B-760C89C72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83601" y="2123342"/>
            <a:ext cx="411788" cy="411788"/>
          </a:xfrm>
          <a:prstGeom prst="rect">
            <a:avLst/>
          </a:prstGeom>
        </p:spPr>
      </p:pic>
      <p:pic>
        <p:nvPicPr>
          <p:cNvPr id="35" name="Graphic 38" descr="Gears with solid fill">
            <a:extLst>
              <a:ext uri="{FF2B5EF4-FFF2-40B4-BE49-F238E27FC236}">
                <a16:creationId xmlns:a16="http://schemas.microsoft.com/office/drawing/2014/main" id="{521F3093-247A-A03D-C786-419493D10F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83601" y="4416178"/>
            <a:ext cx="411788" cy="411788"/>
          </a:xfrm>
          <a:prstGeom prst="rect">
            <a:avLst/>
          </a:prstGeom>
        </p:spPr>
      </p:pic>
      <p:pic>
        <p:nvPicPr>
          <p:cNvPr id="36" name="Graphic 39" descr="Hourglass 30% with solid fill">
            <a:extLst>
              <a:ext uri="{FF2B5EF4-FFF2-40B4-BE49-F238E27FC236}">
                <a16:creationId xmlns:a16="http://schemas.microsoft.com/office/drawing/2014/main" id="{95C8BEEB-C618-D4CF-BDA4-316DC81469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96611" y="4416178"/>
            <a:ext cx="411788" cy="411788"/>
          </a:xfrm>
          <a:prstGeom prst="rect">
            <a:avLst/>
          </a:prstGeom>
        </p:spPr>
      </p:pic>
      <p:pic>
        <p:nvPicPr>
          <p:cNvPr id="37" name="Graphic 40" descr="Lightbulb with solid fill">
            <a:extLst>
              <a:ext uri="{FF2B5EF4-FFF2-40B4-BE49-F238E27FC236}">
                <a16:creationId xmlns:a16="http://schemas.microsoft.com/office/drawing/2014/main" id="{E2FBE97E-F50D-37D3-C2DC-AE72056C75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96611" y="2123342"/>
            <a:ext cx="411788" cy="41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60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8512</TotalTime>
  <Words>271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Diverging Curved Arrows Matrix – Slide Template</vt:lpstr>
      <vt:lpstr>Diverging Curved Arrows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Diverging Curved Arrows Matrix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2022-08-29T18:06:51Z</dcterms:modified>
  <cp:category>Charts &amp; Diagrams</cp:category>
</cp:coreProperties>
</file>