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9" r:id="rId4"/>
    <p:sldId id="360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01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09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Diverging Horizontal Arrows – Slide Template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DE2F24-189F-C25D-2C24-C0343AC20813}"/>
              </a:ext>
            </a:extLst>
          </p:cNvPr>
          <p:cNvSpPr txBox="1"/>
          <p:nvPr/>
        </p:nvSpPr>
        <p:spPr>
          <a:xfrm>
            <a:off x="1380219" y="2929857"/>
            <a:ext cx="36099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/>
              <a:t>01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B064E0-8631-1A41-9500-DA4D42B05FDB}"/>
              </a:ext>
            </a:extLst>
          </p:cNvPr>
          <p:cNvSpPr txBox="1"/>
          <p:nvPr/>
        </p:nvSpPr>
        <p:spPr>
          <a:xfrm>
            <a:off x="2825541" y="4152509"/>
            <a:ext cx="36099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/>
              <a:t>02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9A4A9D2-458D-AA21-36B8-B89691F86649}"/>
              </a:ext>
            </a:extLst>
          </p:cNvPr>
          <p:cNvSpPr txBox="1"/>
          <p:nvPr/>
        </p:nvSpPr>
        <p:spPr>
          <a:xfrm>
            <a:off x="140823" y="3543554"/>
            <a:ext cx="11180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Lorem Ipsum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0F5A1E1-A914-F591-FDCD-309CAF4D6943}"/>
              </a:ext>
            </a:extLst>
          </p:cNvPr>
          <p:cNvSpPr txBox="1"/>
          <p:nvPr/>
        </p:nvSpPr>
        <p:spPr>
          <a:xfrm>
            <a:off x="1693726" y="3543554"/>
            <a:ext cx="11180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Lorem 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A133D0E-E3BC-DE69-BF57-E71D6128FC88}"/>
              </a:ext>
            </a:extLst>
          </p:cNvPr>
          <p:cNvSpPr txBox="1"/>
          <p:nvPr/>
        </p:nvSpPr>
        <p:spPr>
          <a:xfrm>
            <a:off x="4610347" y="3543554"/>
            <a:ext cx="11180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Lorem Ipsum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6E590F5-DA7E-18DA-8BA7-A92D89D28852}"/>
              </a:ext>
            </a:extLst>
          </p:cNvPr>
          <p:cNvSpPr/>
          <p:nvPr/>
        </p:nvSpPr>
        <p:spPr>
          <a:xfrm>
            <a:off x="1369534" y="3528964"/>
            <a:ext cx="1997760" cy="1029224"/>
          </a:xfrm>
          <a:custGeom>
            <a:avLst/>
            <a:gdLst>
              <a:gd name="connsiteX0" fmla="*/ 439647 w 2663680"/>
              <a:gd name="connsiteY0" fmla="*/ 0 h 1372299"/>
              <a:gd name="connsiteX1" fmla="*/ 1457676 w 2663680"/>
              <a:gd name="connsiteY1" fmla="*/ 0 h 1372299"/>
              <a:gd name="connsiteX2" fmla="*/ 1679456 w 2663680"/>
              <a:gd name="connsiteY2" fmla="*/ 27700 h 1372299"/>
              <a:gd name="connsiteX3" fmla="*/ 1728009 w 2663680"/>
              <a:gd name="connsiteY3" fmla="*/ 41614 h 1372299"/>
              <a:gd name="connsiteX4" fmla="*/ 1776562 w 2663680"/>
              <a:gd name="connsiteY4" fmla="*/ 55464 h 1372299"/>
              <a:gd name="connsiteX5" fmla="*/ 2261720 w 2663680"/>
              <a:gd name="connsiteY5" fmla="*/ 429733 h 1372299"/>
              <a:gd name="connsiteX6" fmla="*/ 2289412 w 2663680"/>
              <a:gd name="connsiteY6" fmla="*/ 478208 h 1372299"/>
              <a:gd name="connsiteX7" fmla="*/ 2317103 w 2663680"/>
              <a:gd name="connsiteY7" fmla="*/ 526747 h 1372299"/>
              <a:gd name="connsiteX8" fmla="*/ 2414209 w 2663680"/>
              <a:gd name="connsiteY8" fmla="*/ 914866 h 1372299"/>
              <a:gd name="connsiteX9" fmla="*/ 2663680 w 2663680"/>
              <a:gd name="connsiteY9" fmla="*/ 914866 h 1372299"/>
              <a:gd name="connsiteX10" fmla="*/ 2206213 w 2663680"/>
              <a:gd name="connsiteY10" fmla="*/ 1372299 h 1372299"/>
              <a:gd name="connsiteX11" fmla="*/ 1748871 w 2663680"/>
              <a:gd name="connsiteY11" fmla="*/ 914866 h 1372299"/>
              <a:gd name="connsiteX12" fmla="*/ 1991388 w 2663680"/>
              <a:gd name="connsiteY12" fmla="*/ 914866 h 1372299"/>
              <a:gd name="connsiteX13" fmla="*/ 1762654 w 2663680"/>
              <a:gd name="connsiteY13" fmla="*/ 526747 h 1372299"/>
              <a:gd name="connsiteX14" fmla="*/ 1707272 w 2663680"/>
              <a:gd name="connsiteY14" fmla="*/ 492058 h 1372299"/>
              <a:gd name="connsiteX15" fmla="*/ 1464630 w 2663680"/>
              <a:gd name="connsiteY15" fmla="*/ 429733 h 1372299"/>
              <a:gd name="connsiteX16" fmla="*/ 0 w 2663680"/>
              <a:gd name="connsiteY16" fmla="*/ 429733 h 1372299"/>
              <a:gd name="connsiteX17" fmla="*/ 11752 w 2663680"/>
              <a:gd name="connsiteY17" fmla="*/ 424786 h 1372299"/>
              <a:gd name="connsiteX18" fmla="*/ 386010 w 2663680"/>
              <a:gd name="connsiteY18" fmla="*/ 94387 h 1372299"/>
              <a:gd name="connsiteX19" fmla="*/ 413725 w 2663680"/>
              <a:gd name="connsiteY19" fmla="*/ 45841 h 1372299"/>
              <a:gd name="connsiteX20" fmla="*/ 424984 w 2663680"/>
              <a:gd name="connsiteY20" fmla="*/ 21599 h 1372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663680" h="1372299">
                <a:moveTo>
                  <a:pt x="439647" y="0"/>
                </a:moveTo>
                <a:lnTo>
                  <a:pt x="1457676" y="0"/>
                </a:lnTo>
                <a:cubicBezTo>
                  <a:pt x="1533921" y="0"/>
                  <a:pt x="1610165" y="13850"/>
                  <a:pt x="1679456" y="27700"/>
                </a:cubicBezTo>
                <a:cubicBezTo>
                  <a:pt x="1693364" y="34625"/>
                  <a:pt x="1714101" y="34625"/>
                  <a:pt x="1728009" y="41614"/>
                </a:cubicBezTo>
                <a:cubicBezTo>
                  <a:pt x="1741917" y="41614"/>
                  <a:pt x="1762654" y="48539"/>
                  <a:pt x="1776562" y="55464"/>
                </a:cubicBezTo>
                <a:cubicBezTo>
                  <a:pt x="1977480" y="124778"/>
                  <a:pt x="2143877" y="256417"/>
                  <a:pt x="2261720" y="429733"/>
                </a:cubicBezTo>
                <a:cubicBezTo>
                  <a:pt x="2268674" y="443583"/>
                  <a:pt x="2282458" y="464358"/>
                  <a:pt x="2289412" y="478208"/>
                </a:cubicBezTo>
                <a:cubicBezTo>
                  <a:pt x="2303319" y="492058"/>
                  <a:pt x="2310149" y="512897"/>
                  <a:pt x="2317103" y="526747"/>
                </a:cubicBezTo>
                <a:cubicBezTo>
                  <a:pt x="2372610" y="644536"/>
                  <a:pt x="2414209" y="776239"/>
                  <a:pt x="2414209" y="914866"/>
                </a:cubicBezTo>
                <a:lnTo>
                  <a:pt x="2663680" y="914866"/>
                </a:lnTo>
                <a:lnTo>
                  <a:pt x="2206213" y="1372299"/>
                </a:lnTo>
                <a:lnTo>
                  <a:pt x="1748871" y="914866"/>
                </a:lnTo>
                <a:lnTo>
                  <a:pt x="1991388" y="914866"/>
                </a:lnTo>
                <a:cubicBezTo>
                  <a:pt x="1977480" y="755463"/>
                  <a:pt x="1887452" y="616836"/>
                  <a:pt x="1762654" y="526747"/>
                </a:cubicBezTo>
                <a:cubicBezTo>
                  <a:pt x="1748871" y="512897"/>
                  <a:pt x="1728009" y="499047"/>
                  <a:pt x="1707272" y="492058"/>
                </a:cubicBezTo>
                <a:cubicBezTo>
                  <a:pt x="1637981" y="450508"/>
                  <a:pt x="1554783" y="429733"/>
                  <a:pt x="1464630" y="429733"/>
                </a:cubicBezTo>
                <a:lnTo>
                  <a:pt x="0" y="429733"/>
                </a:lnTo>
                <a:lnTo>
                  <a:pt x="11752" y="424786"/>
                </a:lnTo>
                <a:cubicBezTo>
                  <a:pt x="163787" y="351685"/>
                  <a:pt x="292470" y="234716"/>
                  <a:pt x="386010" y="94387"/>
                </a:cubicBezTo>
                <a:cubicBezTo>
                  <a:pt x="399867" y="80481"/>
                  <a:pt x="406796" y="59684"/>
                  <a:pt x="413725" y="45841"/>
                </a:cubicBezTo>
                <a:cubicBezTo>
                  <a:pt x="417189" y="38919"/>
                  <a:pt x="420654" y="30259"/>
                  <a:pt x="424984" y="2159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0D805AB-FC6D-8F34-859B-1D3FADDB1E7F}"/>
              </a:ext>
            </a:extLst>
          </p:cNvPr>
          <p:cNvSpPr/>
          <p:nvPr/>
        </p:nvSpPr>
        <p:spPr>
          <a:xfrm>
            <a:off x="4295400" y="3528963"/>
            <a:ext cx="2006392" cy="1029224"/>
          </a:xfrm>
          <a:custGeom>
            <a:avLst/>
            <a:gdLst>
              <a:gd name="connsiteX0" fmla="*/ 450107 w 2675189"/>
              <a:gd name="connsiteY0" fmla="*/ 0 h 1372299"/>
              <a:gd name="connsiteX1" fmla="*/ 1469185 w 2675189"/>
              <a:gd name="connsiteY1" fmla="*/ 0 h 1372299"/>
              <a:gd name="connsiteX2" fmla="*/ 1690965 w 2675189"/>
              <a:gd name="connsiteY2" fmla="*/ 27700 h 1372299"/>
              <a:gd name="connsiteX3" fmla="*/ 1739518 w 2675189"/>
              <a:gd name="connsiteY3" fmla="*/ 41614 h 1372299"/>
              <a:gd name="connsiteX4" fmla="*/ 1788071 w 2675189"/>
              <a:gd name="connsiteY4" fmla="*/ 55464 h 1372299"/>
              <a:gd name="connsiteX5" fmla="*/ 2273229 w 2675189"/>
              <a:gd name="connsiteY5" fmla="*/ 429733 h 1372299"/>
              <a:gd name="connsiteX6" fmla="*/ 2300921 w 2675189"/>
              <a:gd name="connsiteY6" fmla="*/ 478208 h 1372299"/>
              <a:gd name="connsiteX7" fmla="*/ 2328612 w 2675189"/>
              <a:gd name="connsiteY7" fmla="*/ 526747 h 1372299"/>
              <a:gd name="connsiteX8" fmla="*/ 2425718 w 2675189"/>
              <a:gd name="connsiteY8" fmla="*/ 914866 h 1372299"/>
              <a:gd name="connsiteX9" fmla="*/ 2675189 w 2675189"/>
              <a:gd name="connsiteY9" fmla="*/ 914866 h 1372299"/>
              <a:gd name="connsiteX10" fmla="*/ 2217722 w 2675189"/>
              <a:gd name="connsiteY10" fmla="*/ 1372299 h 1372299"/>
              <a:gd name="connsiteX11" fmla="*/ 1760380 w 2675189"/>
              <a:gd name="connsiteY11" fmla="*/ 914866 h 1372299"/>
              <a:gd name="connsiteX12" fmla="*/ 2002897 w 2675189"/>
              <a:gd name="connsiteY12" fmla="*/ 914866 h 1372299"/>
              <a:gd name="connsiteX13" fmla="*/ 1774163 w 2675189"/>
              <a:gd name="connsiteY13" fmla="*/ 526747 h 1372299"/>
              <a:gd name="connsiteX14" fmla="*/ 1718781 w 2675189"/>
              <a:gd name="connsiteY14" fmla="*/ 492058 h 1372299"/>
              <a:gd name="connsiteX15" fmla="*/ 1476139 w 2675189"/>
              <a:gd name="connsiteY15" fmla="*/ 429733 h 1372299"/>
              <a:gd name="connsiteX16" fmla="*/ 0 w 2675189"/>
              <a:gd name="connsiteY16" fmla="*/ 429733 h 1372299"/>
              <a:gd name="connsiteX17" fmla="*/ 40717 w 2675189"/>
              <a:gd name="connsiteY17" fmla="*/ 412075 h 1372299"/>
              <a:gd name="connsiteX18" fmla="*/ 396496 w 2675189"/>
              <a:gd name="connsiteY18" fmla="*/ 94388 h 1372299"/>
              <a:gd name="connsiteX19" fmla="*/ 424196 w 2675189"/>
              <a:gd name="connsiteY19" fmla="*/ 45842 h 1372299"/>
              <a:gd name="connsiteX20" fmla="*/ 435473 w 2675189"/>
              <a:gd name="connsiteY20" fmla="*/ 21601 h 1372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675189" h="1372299">
                <a:moveTo>
                  <a:pt x="450107" y="0"/>
                </a:moveTo>
                <a:lnTo>
                  <a:pt x="1469185" y="0"/>
                </a:lnTo>
                <a:cubicBezTo>
                  <a:pt x="1545430" y="0"/>
                  <a:pt x="1621674" y="13850"/>
                  <a:pt x="1690965" y="27700"/>
                </a:cubicBezTo>
                <a:cubicBezTo>
                  <a:pt x="1704873" y="34625"/>
                  <a:pt x="1725610" y="34625"/>
                  <a:pt x="1739518" y="41614"/>
                </a:cubicBezTo>
                <a:cubicBezTo>
                  <a:pt x="1753426" y="41614"/>
                  <a:pt x="1774163" y="48539"/>
                  <a:pt x="1788071" y="55464"/>
                </a:cubicBezTo>
                <a:cubicBezTo>
                  <a:pt x="1988989" y="124778"/>
                  <a:pt x="2155386" y="256417"/>
                  <a:pt x="2273229" y="429733"/>
                </a:cubicBezTo>
                <a:cubicBezTo>
                  <a:pt x="2280183" y="443583"/>
                  <a:pt x="2293967" y="464358"/>
                  <a:pt x="2300921" y="478208"/>
                </a:cubicBezTo>
                <a:cubicBezTo>
                  <a:pt x="2314828" y="492058"/>
                  <a:pt x="2321658" y="512897"/>
                  <a:pt x="2328612" y="526747"/>
                </a:cubicBezTo>
                <a:cubicBezTo>
                  <a:pt x="2384119" y="644536"/>
                  <a:pt x="2425718" y="776239"/>
                  <a:pt x="2425718" y="914866"/>
                </a:cubicBezTo>
                <a:lnTo>
                  <a:pt x="2675189" y="914866"/>
                </a:lnTo>
                <a:lnTo>
                  <a:pt x="2217722" y="1372299"/>
                </a:lnTo>
                <a:lnTo>
                  <a:pt x="1760380" y="914866"/>
                </a:lnTo>
                <a:lnTo>
                  <a:pt x="2002897" y="914866"/>
                </a:lnTo>
                <a:cubicBezTo>
                  <a:pt x="1988989" y="755463"/>
                  <a:pt x="1898961" y="616836"/>
                  <a:pt x="1774163" y="526747"/>
                </a:cubicBezTo>
                <a:cubicBezTo>
                  <a:pt x="1760380" y="512897"/>
                  <a:pt x="1739518" y="499047"/>
                  <a:pt x="1718781" y="492058"/>
                </a:cubicBezTo>
                <a:cubicBezTo>
                  <a:pt x="1649490" y="450508"/>
                  <a:pt x="1566292" y="429733"/>
                  <a:pt x="1476139" y="429733"/>
                </a:cubicBezTo>
                <a:lnTo>
                  <a:pt x="0" y="429733"/>
                </a:lnTo>
                <a:lnTo>
                  <a:pt x="40717" y="412075"/>
                </a:lnTo>
                <a:cubicBezTo>
                  <a:pt x="184648" y="341256"/>
                  <a:pt x="308154" y="229502"/>
                  <a:pt x="396496" y="94388"/>
                </a:cubicBezTo>
                <a:cubicBezTo>
                  <a:pt x="410346" y="80482"/>
                  <a:pt x="417207" y="59685"/>
                  <a:pt x="424196" y="45842"/>
                </a:cubicBezTo>
                <a:cubicBezTo>
                  <a:pt x="427690" y="38921"/>
                  <a:pt x="431153" y="30261"/>
                  <a:pt x="435473" y="2160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92E85967-D46B-3B17-0542-C8ECC133ED5C}"/>
              </a:ext>
            </a:extLst>
          </p:cNvPr>
          <p:cNvSpPr/>
          <p:nvPr/>
        </p:nvSpPr>
        <p:spPr>
          <a:xfrm>
            <a:off x="0" y="2829571"/>
            <a:ext cx="1902503" cy="10240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18" y="14912"/>
                </a:moveTo>
                <a:cubicBezTo>
                  <a:pt x="18236" y="14692"/>
                  <a:pt x="18295" y="14363"/>
                  <a:pt x="18354" y="14144"/>
                </a:cubicBezTo>
                <a:cubicBezTo>
                  <a:pt x="18413" y="13925"/>
                  <a:pt x="18472" y="13596"/>
                  <a:pt x="18590" y="13377"/>
                </a:cubicBezTo>
                <a:cubicBezTo>
                  <a:pt x="19121" y="11513"/>
                  <a:pt x="19416" y="9429"/>
                  <a:pt x="19475" y="7237"/>
                </a:cubicBezTo>
                <a:lnTo>
                  <a:pt x="21600" y="7237"/>
                </a:lnTo>
                <a:lnTo>
                  <a:pt x="17705" y="0"/>
                </a:lnTo>
                <a:lnTo>
                  <a:pt x="13810" y="7237"/>
                </a:lnTo>
                <a:lnTo>
                  <a:pt x="15875" y="7237"/>
                </a:lnTo>
                <a:cubicBezTo>
                  <a:pt x="15757" y="9758"/>
                  <a:pt x="14990" y="12061"/>
                  <a:pt x="13928" y="13377"/>
                </a:cubicBezTo>
                <a:cubicBezTo>
                  <a:pt x="13574" y="13815"/>
                  <a:pt x="13220" y="14144"/>
                  <a:pt x="12866" y="14363"/>
                </a:cubicBezTo>
                <a:cubicBezTo>
                  <a:pt x="12393" y="14692"/>
                  <a:pt x="11921" y="14802"/>
                  <a:pt x="11390" y="14802"/>
                </a:cubicBezTo>
                <a:lnTo>
                  <a:pt x="0" y="14802"/>
                </a:lnTo>
                <a:lnTo>
                  <a:pt x="0" y="21600"/>
                </a:lnTo>
                <a:lnTo>
                  <a:pt x="11331" y="21600"/>
                </a:lnTo>
                <a:cubicBezTo>
                  <a:pt x="11803" y="21600"/>
                  <a:pt x="12275" y="21490"/>
                  <a:pt x="12748" y="21381"/>
                </a:cubicBezTo>
                <a:cubicBezTo>
                  <a:pt x="12866" y="21381"/>
                  <a:pt x="13043" y="21271"/>
                  <a:pt x="13161" y="21271"/>
                </a:cubicBezTo>
                <a:cubicBezTo>
                  <a:pt x="13279" y="21161"/>
                  <a:pt x="13456" y="21161"/>
                  <a:pt x="13574" y="21052"/>
                </a:cubicBezTo>
                <a:cubicBezTo>
                  <a:pt x="15462" y="20175"/>
                  <a:pt x="17056" y="17872"/>
                  <a:pt x="18118" y="14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E2B8F34-6F09-FBE4-075D-8F2190731C70}"/>
              </a:ext>
            </a:extLst>
          </p:cNvPr>
          <p:cNvSpPr/>
          <p:nvPr/>
        </p:nvSpPr>
        <p:spPr>
          <a:xfrm>
            <a:off x="5733946" y="2829571"/>
            <a:ext cx="2035977" cy="1024022"/>
          </a:xfrm>
          <a:custGeom>
            <a:avLst/>
            <a:gdLst>
              <a:gd name="connsiteX0" fmla="*/ 0 w 3068065"/>
              <a:gd name="connsiteY0" fmla="*/ 1362257 h 1365363"/>
              <a:gd name="connsiteX1" fmla="*/ 40157 w 3068065"/>
              <a:gd name="connsiteY1" fmla="*/ 1362257 h 1365363"/>
              <a:gd name="connsiteX2" fmla="*/ 41333 w 3068065"/>
              <a:gd name="connsiteY2" fmla="*/ 1362326 h 1365363"/>
              <a:gd name="connsiteX3" fmla="*/ 2610633 w 3068065"/>
              <a:gd name="connsiteY3" fmla="*/ 0 h 1365363"/>
              <a:gd name="connsiteX4" fmla="*/ 3068065 w 3068065"/>
              <a:gd name="connsiteY4" fmla="*/ 457460 h 1365363"/>
              <a:gd name="connsiteX5" fmla="*/ 2818510 w 3068065"/>
              <a:gd name="connsiteY5" fmla="*/ 457460 h 1365363"/>
              <a:gd name="connsiteX6" fmla="*/ 2714572 w 3068065"/>
              <a:gd name="connsiteY6" fmla="*/ 845577 h 1365363"/>
              <a:gd name="connsiteX7" fmla="*/ 2686872 w 3068065"/>
              <a:gd name="connsiteY7" fmla="*/ 894060 h 1365363"/>
              <a:gd name="connsiteX8" fmla="*/ 2659172 w 3068065"/>
              <a:gd name="connsiteY8" fmla="*/ 942606 h 1365363"/>
              <a:gd name="connsiteX9" fmla="*/ 2153201 w 3068065"/>
              <a:gd name="connsiteY9" fmla="*/ 1316817 h 1365363"/>
              <a:gd name="connsiteX10" fmla="*/ 2104662 w 3068065"/>
              <a:gd name="connsiteY10" fmla="*/ 1330723 h 1365363"/>
              <a:gd name="connsiteX11" fmla="*/ 2056124 w 3068065"/>
              <a:gd name="connsiteY11" fmla="*/ 1344567 h 1365363"/>
              <a:gd name="connsiteX12" fmla="*/ 1855235 w 3068065"/>
              <a:gd name="connsiteY12" fmla="*/ 1365363 h 1365363"/>
              <a:gd name="connsiteX13" fmla="*/ 838049 w 3068065"/>
              <a:gd name="connsiteY13" fmla="*/ 1363660 h 1365363"/>
              <a:gd name="connsiteX14" fmla="*/ 837247 w 3068065"/>
              <a:gd name="connsiteY14" fmla="*/ 1362257 h 1365363"/>
              <a:gd name="connsiteX15" fmla="*/ 815735 w 3068065"/>
              <a:gd name="connsiteY15" fmla="*/ 1335308 h 1365363"/>
              <a:gd name="connsiteX16" fmla="*/ 814110 w 3068065"/>
              <a:gd name="connsiteY16" fmla="*/ 1332911 h 1365363"/>
              <a:gd name="connsiteX17" fmla="*/ 786418 w 3068065"/>
              <a:gd name="connsiteY17" fmla="*/ 1284436 h 1365363"/>
              <a:gd name="connsiteX18" fmla="*/ 445257 w 3068065"/>
              <a:gd name="connsiteY18" fmla="*/ 973516 h 1365363"/>
              <a:gd name="connsiteX19" fmla="*/ 353429 w 3068065"/>
              <a:gd name="connsiteY19" fmla="*/ 933118 h 1365363"/>
              <a:gd name="connsiteX20" fmla="*/ 1862096 w 3068065"/>
              <a:gd name="connsiteY20" fmla="*/ 935653 h 1365363"/>
              <a:gd name="connsiteX21" fmla="*/ 2076962 w 3068065"/>
              <a:gd name="connsiteY21" fmla="*/ 894060 h 1365363"/>
              <a:gd name="connsiteX22" fmla="*/ 2167051 w 3068065"/>
              <a:gd name="connsiteY22" fmla="*/ 845577 h 1365363"/>
              <a:gd name="connsiteX23" fmla="*/ 2395767 w 3068065"/>
              <a:gd name="connsiteY23" fmla="*/ 457460 h 1365363"/>
              <a:gd name="connsiteX24" fmla="*/ 2153201 w 3068065"/>
              <a:gd name="connsiteY24" fmla="*/ 457460 h 1365363"/>
              <a:gd name="connsiteX0" fmla="*/ 0 w 3068065"/>
              <a:gd name="connsiteY0" fmla="*/ 1362257 h 1365363"/>
              <a:gd name="connsiteX1" fmla="*/ 40157 w 3068065"/>
              <a:gd name="connsiteY1" fmla="*/ 1362257 h 1365363"/>
              <a:gd name="connsiteX2" fmla="*/ 0 w 3068065"/>
              <a:gd name="connsiteY2" fmla="*/ 1362257 h 1365363"/>
              <a:gd name="connsiteX3" fmla="*/ 2610633 w 3068065"/>
              <a:gd name="connsiteY3" fmla="*/ 0 h 1365363"/>
              <a:gd name="connsiteX4" fmla="*/ 3068065 w 3068065"/>
              <a:gd name="connsiteY4" fmla="*/ 457460 h 1365363"/>
              <a:gd name="connsiteX5" fmla="*/ 2818510 w 3068065"/>
              <a:gd name="connsiteY5" fmla="*/ 457460 h 1365363"/>
              <a:gd name="connsiteX6" fmla="*/ 2714572 w 3068065"/>
              <a:gd name="connsiteY6" fmla="*/ 845577 h 1365363"/>
              <a:gd name="connsiteX7" fmla="*/ 2686872 w 3068065"/>
              <a:gd name="connsiteY7" fmla="*/ 894060 h 1365363"/>
              <a:gd name="connsiteX8" fmla="*/ 2659172 w 3068065"/>
              <a:gd name="connsiteY8" fmla="*/ 942606 h 1365363"/>
              <a:gd name="connsiteX9" fmla="*/ 2153201 w 3068065"/>
              <a:gd name="connsiteY9" fmla="*/ 1316817 h 1365363"/>
              <a:gd name="connsiteX10" fmla="*/ 2104662 w 3068065"/>
              <a:gd name="connsiteY10" fmla="*/ 1330723 h 1365363"/>
              <a:gd name="connsiteX11" fmla="*/ 2056124 w 3068065"/>
              <a:gd name="connsiteY11" fmla="*/ 1344567 h 1365363"/>
              <a:gd name="connsiteX12" fmla="*/ 1855235 w 3068065"/>
              <a:gd name="connsiteY12" fmla="*/ 1365363 h 1365363"/>
              <a:gd name="connsiteX13" fmla="*/ 838049 w 3068065"/>
              <a:gd name="connsiteY13" fmla="*/ 1363660 h 1365363"/>
              <a:gd name="connsiteX14" fmla="*/ 837247 w 3068065"/>
              <a:gd name="connsiteY14" fmla="*/ 1362257 h 1365363"/>
              <a:gd name="connsiteX15" fmla="*/ 815735 w 3068065"/>
              <a:gd name="connsiteY15" fmla="*/ 1335308 h 1365363"/>
              <a:gd name="connsiteX16" fmla="*/ 814110 w 3068065"/>
              <a:gd name="connsiteY16" fmla="*/ 1332911 h 1365363"/>
              <a:gd name="connsiteX17" fmla="*/ 786418 w 3068065"/>
              <a:gd name="connsiteY17" fmla="*/ 1284436 h 1365363"/>
              <a:gd name="connsiteX18" fmla="*/ 445257 w 3068065"/>
              <a:gd name="connsiteY18" fmla="*/ 973516 h 1365363"/>
              <a:gd name="connsiteX19" fmla="*/ 353429 w 3068065"/>
              <a:gd name="connsiteY19" fmla="*/ 933118 h 1365363"/>
              <a:gd name="connsiteX20" fmla="*/ 1862096 w 3068065"/>
              <a:gd name="connsiteY20" fmla="*/ 935653 h 1365363"/>
              <a:gd name="connsiteX21" fmla="*/ 2076962 w 3068065"/>
              <a:gd name="connsiteY21" fmla="*/ 894060 h 1365363"/>
              <a:gd name="connsiteX22" fmla="*/ 2167051 w 3068065"/>
              <a:gd name="connsiteY22" fmla="*/ 845577 h 1365363"/>
              <a:gd name="connsiteX23" fmla="*/ 2395767 w 3068065"/>
              <a:gd name="connsiteY23" fmla="*/ 457460 h 1365363"/>
              <a:gd name="connsiteX24" fmla="*/ 2153201 w 3068065"/>
              <a:gd name="connsiteY24" fmla="*/ 457460 h 1365363"/>
              <a:gd name="connsiteX25" fmla="*/ 2610633 w 3068065"/>
              <a:gd name="connsiteY25" fmla="*/ 0 h 1365363"/>
              <a:gd name="connsiteX0" fmla="*/ 2257204 w 2714636"/>
              <a:gd name="connsiteY0" fmla="*/ 0 h 1365363"/>
              <a:gd name="connsiteX1" fmla="*/ 2714636 w 2714636"/>
              <a:gd name="connsiteY1" fmla="*/ 457460 h 1365363"/>
              <a:gd name="connsiteX2" fmla="*/ 2465081 w 2714636"/>
              <a:gd name="connsiteY2" fmla="*/ 457460 h 1365363"/>
              <a:gd name="connsiteX3" fmla="*/ 2361143 w 2714636"/>
              <a:gd name="connsiteY3" fmla="*/ 845577 h 1365363"/>
              <a:gd name="connsiteX4" fmla="*/ 2333443 w 2714636"/>
              <a:gd name="connsiteY4" fmla="*/ 894060 h 1365363"/>
              <a:gd name="connsiteX5" fmla="*/ 2305743 w 2714636"/>
              <a:gd name="connsiteY5" fmla="*/ 942606 h 1365363"/>
              <a:gd name="connsiteX6" fmla="*/ 1799772 w 2714636"/>
              <a:gd name="connsiteY6" fmla="*/ 1316817 h 1365363"/>
              <a:gd name="connsiteX7" fmla="*/ 1751233 w 2714636"/>
              <a:gd name="connsiteY7" fmla="*/ 1330723 h 1365363"/>
              <a:gd name="connsiteX8" fmla="*/ 1702695 w 2714636"/>
              <a:gd name="connsiteY8" fmla="*/ 1344567 h 1365363"/>
              <a:gd name="connsiteX9" fmla="*/ 1501806 w 2714636"/>
              <a:gd name="connsiteY9" fmla="*/ 1365363 h 1365363"/>
              <a:gd name="connsiteX10" fmla="*/ 484620 w 2714636"/>
              <a:gd name="connsiteY10" fmla="*/ 1363660 h 1365363"/>
              <a:gd name="connsiteX11" fmla="*/ 483818 w 2714636"/>
              <a:gd name="connsiteY11" fmla="*/ 1362257 h 1365363"/>
              <a:gd name="connsiteX12" fmla="*/ 462306 w 2714636"/>
              <a:gd name="connsiteY12" fmla="*/ 1335308 h 1365363"/>
              <a:gd name="connsiteX13" fmla="*/ 460681 w 2714636"/>
              <a:gd name="connsiteY13" fmla="*/ 1332911 h 1365363"/>
              <a:gd name="connsiteX14" fmla="*/ 432989 w 2714636"/>
              <a:gd name="connsiteY14" fmla="*/ 1284436 h 1365363"/>
              <a:gd name="connsiteX15" fmla="*/ 91828 w 2714636"/>
              <a:gd name="connsiteY15" fmla="*/ 973516 h 1365363"/>
              <a:gd name="connsiteX16" fmla="*/ 0 w 2714636"/>
              <a:gd name="connsiteY16" fmla="*/ 933118 h 1365363"/>
              <a:gd name="connsiteX17" fmla="*/ 1508667 w 2714636"/>
              <a:gd name="connsiteY17" fmla="*/ 935653 h 1365363"/>
              <a:gd name="connsiteX18" fmla="*/ 1723533 w 2714636"/>
              <a:gd name="connsiteY18" fmla="*/ 894060 h 1365363"/>
              <a:gd name="connsiteX19" fmla="*/ 1813622 w 2714636"/>
              <a:gd name="connsiteY19" fmla="*/ 845577 h 1365363"/>
              <a:gd name="connsiteX20" fmla="*/ 2042338 w 2714636"/>
              <a:gd name="connsiteY20" fmla="*/ 457460 h 1365363"/>
              <a:gd name="connsiteX21" fmla="*/ 1799772 w 2714636"/>
              <a:gd name="connsiteY21" fmla="*/ 457460 h 1365363"/>
              <a:gd name="connsiteX22" fmla="*/ 2257204 w 2714636"/>
              <a:gd name="connsiteY22" fmla="*/ 0 h 1365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714636" h="1365363">
                <a:moveTo>
                  <a:pt x="2257204" y="0"/>
                </a:moveTo>
                <a:lnTo>
                  <a:pt x="2714636" y="457460"/>
                </a:lnTo>
                <a:lnTo>
                  <a:pt x="2465081" y="457460"/>
                </a:lnTo>
                <a:cubicBezTo>
                  <a:pt x="2458220" y="596019"/>
                  <a:pt x="2423531" y="727751"/>
                  <a:pt x="2361143" y="845577"/>
                </a:cubicBezTo>
                <a:cubicBezTo>
                  <a:pt x="2347293" y="859420"/>
                  <a:pt x="2340431" y="880217"/>
                  <a:pt x="2333443" y="894060"/>
                </a:cubicBezTo>
                <a:cubicBezTo>
                  <a:pt x="2326454" y="907903"/>
                  <a:pt x="2319593" y="928700"/>
                  <a:pt x="2305743" y="942606"/>
                </a:cubicBezTo>
                <a:cubicBezTo>
                  <a:pt x="2187954" y="1122758"/>
                  <a:pt x="2007649" y="1261381"/>
                  <a:pt x="1799772" y="1316817"/>
                </a:cubicBezTo>
                <a:cubicBezTo>
                  <a:pt x="1785922" y="1323770"/>
                  <a:pt x="1765083" y="1323770"/>
                  <a:pt x="1751233" y="1330723"/>
                </a:cubicBezTo>
                <a:cubicBezTo>
                  <a:pt x="1737383" y="1337613"/>
                  <a:pt x="1716545" y="1344567"/>
                  <a:pt x="1702695" y="1344567"/>
                </a:cubicBezTo>
                <a:cubicBezTo>
                  <a:pt x="1640306" y="1358410"/>
                  <a:pt x="1571056" y="1365363"/>
                  <a:pt x="1501806" y="1365363"/>
                </a:cubicBezTo>
                <a:lnTo>
                  <a:pt x="484620" y="1363660"/>
                </a:lnTo>
                <a:lnTo>
                  <a:pt x="483818" y="1362257"/>
                </a:lnTo>
                <a:lnTo>
                  <a:pt x="462306" y="1335308"/>
                </a:lnTo>
                <a:lnTo>
                  <a:pt x="460681" y="1332911"/>
                </a:lnTo>
                <a:cubicBezTo>
                  <a:pt x="453727" y="1319061"/>
                  <a:pt x="439943" y="1298286"/>
                  <a:pt x="432989" y="1284436"/>
                </a:cubicBezTo>
                <a:cubicBezTo>
                  <a:pt x="344607" y="1154449"/>
                  <a:pt x="228913" y="1047905"/>
                  <a:pt x="91828" y="973516"/>
                </a:cubicBezTo>
                <a:lnTo>
                  <a:pt x="0" y="933118"/>
                </a:lnTo>
                <a:lnTo>
                  <a:pt x="1508667" y="935653"/>
                </a:lnTo>
                <a:cubicBezTo>
                  <a:pt x="1584906" y="935653"/>
                  <a:pt x="1661144" y="921810"/>
                  <a:pt x="1723533" y="894060"/>
                </a:cubicBezTo>
                <a:cubicBezTo>
                  <a:pt x="1758222" y="880217"/>
                  <a:pt x="1785922" y="866374"/>
                  <a:pt x="1813622" y="845577"/>
                </a:cubicBezTo>
                <a:cubicBezTo>
                  <a:pt x="1938399" y="762391"/>
                  <a:pt x="2028488" y="616816"/>
                  <a:pt x="2042338" y="457460"/>
                </a:cubicBezTo>
                <a:lnTo>
                  <a:pt x="1799772" y="457460"/>
                </a:lnTo>
                <a:lnTo>
                  <a:pt x="2257204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F9DDB49-A534-5913-D0F0-095BF8175344}"/>
              </a:ext>
            </a:extLst>
          </p:cNvPr>
          <p:cNvSpPr/>
          <p:nvPr/>
        </p:nvSpPr>
        <p:spPr>
          <a:xfrm>
            <a:off x="2799443" y="2829571"/>
            <a:ext cx="2036770" cy="1024022"/>
          </a:xfrm>
          <a:custGeom>
            <a:avLst/>
            <a:gdLst>
              <a:gd name="connsiteX0" fmla="*/ 0 w 3068065"/>
              <a:gd name="connsiteY0" fmla="*/ 1362257 h 1365363"/>
              <a:gd name="connsiteX1" fmla="*/ 40157 w 3068065"/>
              <a:gd name="connsiteY1" fmla="*/ 1362257 h 1365363"/>
              <a:gd name="connsiteX2" fmla="*/ 41333 w 3068065"/>
              <a:gd name="connsiteY2" fmla="*/ 1362326 h 1365363"/>
              <a:gd name="connsiteX3" fmla="*/ 2610633 w 3068065"/>
              <a:gd name="connsiteY3" fmla="*/ 0 h 1365363"/>
              <a:gd name="connsiteX4" fmla="*/ 3068065 w 3068065"/>
              <a:gd name="connsiteY4" fmla="*/ 457460 h 1365363"/>
              <a:gd name="connsiteX5" fmla="*/ 2818510 w 3068065"/>
              <a:gd name="connsiteY5" fmla="*/ 457460 h 1365363"/>
              <a:gd name="connsiteX6" fmla="*/ 2714572 w 3068065"/>
              <a:gd name="connsiteY6" fmla="*/ 845577 h 1365363"/>
              <a:gd name="connsiteX7" fmla="*/ 2686872 w 3068065"/>
              <a:gd name="connsiteY7" fmla="*/ 894060 h 1365363"/>
              <a:gd name="connsiteX8" fmla="*/ 2659172 w 3068065"/>
              <a:gd name="connsiteY8" fmla="*/ 942606 h 1365363"/>
              <a:gd name="connsiteX9" fmla="*/ 2153201 w 3068065"/>
              <a:gd name="connsiteY9" fmla="*/ 1316817 h 1365363"/>
              <a:gd name="connsiteX10" fmla="*/ 2104662 w 3068065"/>
              <a:gd name="connsiteY10" fmla="*/ 1330723 h 1365363"/>
              <a:gd name="connsiteX11" fmla="*/ 2056124 w 3068065"/>
              <a:gd name="connsiteY11" fmla="*/ 1344567 h 1365363"/>
              <a:gd name="connsiteX12" fmla="*/ 1855235 w 3068065"/>
              <a:gd name="connsiteY12" fmla="*/ 1365363 h 1365363"/>
              <a:gd name="connsiteX13" fmla="*/ 838049 w 3068065"/>
              <a:gd name="connsiteY13" fmla="*/ 1363660 h 1365363"/>
              <a:gd name="connsiteX14" fmla="*/ 837247 w 3068065"/>
              <a:gd name="connsiteY14" fmla="*/ 1362257 h 1365363"/>
              <a:gd name="connsiteX15" fmla="*/ 811138 w 3068065"/>
              <a:gd name="connsiteY15" fmla="*/ 1329549 h 1365363"/>
              <a:gd name="connsiteX16" fmla="*/ 799213 w 3068065"/>
              <a:gd name="connsiteY16" fmla="*/ 1308675 h 1365363"/>
              <a:gd name="connsiteX17" fmla="*/ 785367 w 3068065"/>
              <a:gd name="connsiteY17" fmla="*/ 1284437 h 1365363"/>
              <a:gd name="connsiteX18" fmla="*/ 444206 w 3068065"/>
              <a:gd name="connsiteY18" fmla="*/ 973517 h 1365363"/>
              <a:gd name="connsiteX19" fmla="*/ 352372 w 3068065"/>
              <a:gd name="connsiteY19" fmla="*/ 933116 h 1365363"/>
              <a:gd name="connsiteX20" fmla="*/ 1862096 w 3068065"/>
              <a:gd name="connsiteY20" fmla="*/ 935653 h 1365363"/>
              <a:gd name="connsiteX21" fmla="*/ 2076962 w 3068065"/>
              <a:gd name="connsiteY21" fmla="*/ 894060 h 1365363"/>
              <a:gd name="connsiteX22" fmla="*/ 2167051 w 3068065"/>
              <a:gd name="connsiteY22" fmla="*/ 845577 h 1365363"/>
              <a:gd name="connsiteX23" fmla="*/ 2395767 w 3068065"/>
              <a:gd name="connsiteY23" fmla="*/ 457460 h 1365363"/>
              <a:gd name="connsiteX24" fmla="*/ 2153201 w 3068065"/>
              <a:gd name="connsiteY24" fmla="*/ 457460 h 1365363"/>
              <a:gd name="connsiteX0" fmla="*/ 0 w 3068065"/>
              <a:gd name="connsiteY0" fmla="*/ 1362257 h 1365363"/>
              <a:gd name="connsiteX1" fmla="*/ 40157 w 3068065"/>
              <a:gd name="connsiteY1" fmla="*/ 1362257 h 1365363"/>
              <a:gd name="connsiteX2" fmla="*/ 0 w 3068065"/>
              <a:gd name="connsiteY2" fmla="*/ 1362257 h 1365363"/>
              <a:gd name="connsiteX3" fmla="*/ 2610633 w 3068065"/>
              <a:gd name="connsiteY3" fmla="*/ 0 h 1365363"/>
              <a:gd name="connsiteX4" fmla="*/ 3068065 w 3068065"/>
              <a:gd name="connsiteY4" fmla="*/ 457460 h 1365363"/>
              <a:gd name="connsiteX5" fmla="*/ 2818510 w 3068065"/>
              <a:gd name="connsiteY5" fmla="*/ 457460 h 1365363"/>
              <a:gd name="connsiteX6" fmla="*/ 2714572 w 3068065"/>
              <a:gd name="connsiteY6" fmla="*/ 845577 h 1365363"/>
              <a:gd name="connsiteX7" fmla="*/ 2686872 w 3068065"/>
              <a:gd name="connsiteY7" fmla="*/ 894060 h 1365363"/>
              <a:gd name="connsiteX8" fmla="*/ 2659172 w 3068065"/>
              <a:gd name="connsiteY8" fmla="*/ 942606 h 1365363"/>
              <a:gd name="connsiteX9" fmla="*/ 2153201 w 3068065"/>
              <a:gd name="connsiteY9" fmla="*/ 1316817 h 1365363"/>
              <a:gd name="connsiteX10" fmla="*/ 2104662 w 3068065"/>
              <a:gd name="connsiteY10" fmla="*/ 1330723 h 1365363"/>
              <a:gd name="connsiteX11" fmla="*/ 2056124 w 3068065"/>
              <a:gd name="connsiteY11" fmla="*/ 1344567 h 1365363"/>
              <a:gd name="connsiteX12" fmla="*/ 1855235 w 3068065"/>
              <a:gd name="connsiteY12" fmla="*/ 1365363 h 1365363"/>
              <a:gd name="connsiteX13" fmla="*/ 838049 w 3068065"/>
              <a:gd name="connsiteY13" fmla="*/ 1363660 h 1365363"/>
              <a:gd name="connsiteX14" fmla="*/ 837247 w 3068065"/>
              <a:gd name="connsiteY14" fmla="*/ 1362257 h 1365363"/>
              <a:gd name="connsiteX15" fmla="*/ 811138 w 3068065"/>
              <a:gd name="connsiteY15" fmla="*/ 1329549 h 1365363"/>
              <a:gd name="connsiteX16" fmla="*/ 799213 w 3068065"/>
              <a:gd name="connsiteY16" fmla="*/ 1308675 h 1365363"/>
              <a:gd name="connsiteX17" fmla="*/ 785367 w 3068065"/>
              <a:gd name="connsiteY17" fmla="*/ 1284437 h 1365363"/>
              <a:gd name="connsiteX18" fmla="*/ 444206 w 3068065"/>
              <a:gd name="connsiteY18" fmla="*/ 973517 h 1365363"/>
              <a:gd name="connsiteX19" fmla="*/ 352372 w 3068065"/>
              <a:gd name="connsiteY19" fmla="*/ 933116 h 1365363"/>
              <a:gd name="connsiteX20" fmla="*/ 1862096 w 3068065"/>
              <a:gd name="connsiteY20" fmla="*/ 935653 h 1365363"/>
              <a:gd name="connsiteX21" fmla="*/ 2076962 w 3068065"/>
              <a:gd name="connsiteY21" fmla="*/ 894060 h 1365363"/>
              <a:gd name="connsiteX22" fmla="*/ 2167051 w 3068065"/>
              <a:gd name="connsiteY22" fmla="*/ 845577 h 1365363"/>
              <a:gd name="connsiteX23" fmla="*/ 2395767 w 3068065"/>
              <a:gd name="connsiteY23" fmla="*/ 457460 h 1365363"/>
              <a:gd name="connsiteX24" fmla="*/ 2153201 w 3068065"/>
              <a:gd name="connsiteY24" fmla="*/ 457460 h 1365363"/>
              <a:gd name="connsiteX25" fmla="*/ 2610633 w 3068065"/>
              <a:gd name="connsiteY25" fmla="*/ 0 h 1365363"/>
              <a:gd name="connsiteX0" fmla="*/ 2258261 w 2715693"/>
              <a:gd name="connsiteY0" fmla="*/ 0 h 1365363"/>
              <a:gd name="connsiteX1" fmla="*/ 2715693 w 2715693"/>
              <a:gd name="connsiteY1" fmla="*/ 457460 h 1365363"/>
              <a:gd name="connsiteX2" fmla="*/ 2466138 w 2715693"/>
              <a:gd name="connsiteY2" fmla="*/ 457460 h 1365363"/>
              <a:gd name="connsiteX3" fmla="*/ 2362200 w 2715693"/>
              <a:gd name="connsiteY3" fmla="*/ 845577 h 1365363"/>
              <a:gd name="connsiteX4" fmla="*/ 2334500 w 2715693"/>
              <a:gd name="connsiteY4" fmla="*/ 894060 h 1365363"/>
              <a:gd name="connsiteX5" fmla="*/ 2306800 w 2715693"/>
              <a:gd name="connsiteY5" fmla="*/ 942606 h 1365363"/>
              <a:gd name="connsiteX6" fmla="*/ 1800829 w 2715693"/>
              <a:gd name="connsiteY6" fmla="*/ 1316817 h 1365363"/>
              <a:gd name="connsiteX7" fmla="*/ 1752290 w 2715693"/>
              <a:gd name="connsiteY7" fmla="*/ 1330723 h 1365363"/>
              <a:gd name="connsiteX8" fmla="*/ 1703752 w 2715693"/>
              <a:gd name="connsiteY8" fmla="*/ 1344567 h 1365363"/>
              <a:gd name="connsiteX9" fmla="*/ 1502863 w 2715693"/>
              <a:gd name="connsiteY9" fmla="*/ 1365363 h 1365363"/>
              <a:gd name="connsiteX10" fmla="*/ 485677 w 2715693"/>
              <a:gd name="connsiteY10" fmla="*/ 1363660 h 1365363"/>
              <a:gd name="connsiteX11" fmla="*/ 484875 w 2715693"/>
              <a:gd name="connsiteY11" fmla="*/ 1362257 h 1365363"/>
              <a:gd name="connsiteX12" fmla="*/ 458766 w 2715693"/>
              <a:gd name="connsiteY12" fmla="*/ 1329549 h 1365363"/>
              <a:gd name="connsiteX13" fmla="*/ 446841 w 2715693"/>
              <a:gd name="connsiteY13" fmla="*/ 1308675 h 1365363"/>
              <a:gd name="connsiteX14" fmla="*/ 432995 w 2715693"/>
              <a:gd name="connsiteY14" fmla="*/ 1284437 h 1365363"/>
              <a:gd name="connsiteX15" fmla="*/ 91834 w 2715693"/>
              <a:gd name="connsiteY15" fmla="*/ 973517 h 1365363"/>
              <a:gd name="connsiteX16" fmla="*/ 0 w 2715693"/>
              <a:gd name="connsiteY16" fmla="*/ 933116 h 1365363"/>
              <a:gd name="connsiteX17" fmla="*/ 1509724 w 2715693"/>
              <a:gd name="connsiteY17" fmla="*/ 935653 h 1365363"/>
              <a:gd name="connsiteX18" fmla="*/ 1724590 w 2715693"/>
              <a:gd name="connsiteY18" fmla="*/ 894060 h 1365363"/>
              <a:gd name="connsiteX19" fmla="*/ 1814679 w 2715693"/>
              <a:gd name="connsiteY19" fmla="*/ 845577 h 1365363"/>
              <a:gd name="connsiteX20" fmla="*/ 2043395 w 2715693"/>
              <a:gd name="connsiteY20" fmla="*/ 457460 h 1365363"/>
              <a:gd name="connsiteX21" fmla="*/ 1800829 w 2715693"/>
              <a:gd name="connsiteY21" fmla="*/ 457460 h 1365363"/>
              <a:gd name="connsiteX22" fmla="*/ 2258261 w 2715693"/>
              <a:gd name="connsiteY22" fmla="*/ 0 h 1365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715693" h="1365363">
                <a:moveTo>
                  <a:pt x="2258261" y="0"/>
                </a:moveTo>
                <a:lnTo>
                  <a:pt x="2715693" y="457460"/>
                </a:lnTo>
                <a:lnTo>
                  <a:pt x="2466138" y="457460"/>
                </a:lnTo>
                <a:cubicBezTo>
                  <a:pt x="2459277" y="596019"/>
                  <a:pt x="2424588" y="727751"/>
                  <a:pt x="2362200" y="845577"/>
                </a:cubicBezTo>
                <a:cubicBezTo>
                  <a:pt x="2348350" y="859420"/>
                  <a:pt x="2341488" y="880217"/>
                  <a:pt x="2334500" y="894060"/>
                </a:cubicBezTo>
                <a:cubicBezTo>
                  <a:pt x="2327511" y="907903"/>
                  <a:pt x="2320650" y="928700"/>
                  <a:pt x="2306800" y="942606"/>
                </a:cubicBezTo>
                <a:cubicBezTo>
                  <a:pt x="2189011" y="1122758"/>
                  <a:pt x="2008706" y="1261381"/>
                  <a:pt x="1800829" y="1316817"/>
                </a:cubicBezTo>
                <a:cubicBezTo>
                  <a:pt x="1786979" y="1323770"/>
                  <a:pt x="1766140" y="1323770"/>
                  <a:pt x="1752290" y="1330723"/>
                </a:cubicBezTo>
                <a:cubicBezTo>
                  <a:pt x="1738440" y="1337613"/>
                  <a:pt x="1717602" y="1344567"/>
                  <a:pt x="1703752" y="1344567"/>
                </a:cubicBezTo>
                <a:cubicBezTo>
                  <a:pt x="1641363" y="1358410"/>
                  <a:pt x="1572113" y="1365363"/>
                  <a:pt x="1502863" y="1365363"/>
                </a:cubicBezTo>
                <a:lnTo>
                  <a:pt x="485677" y="1363660"/>
                </a:lnTo>
                <a:lnTo>
                  <a:pt x="484875" y="1362257"/>
                </a:lnTo>
                <a:lnTo>
                  <a:pt x="458766" y="1329549"/>
                </a:lnTo>
                <a:lnTo>
                  <a:pt x="446841" y="1308675"/>
                </a:lnTo>
                <a:cubicBezTo>
                  <a:pt x="441657" y="1300018"/>
                  <a:pt x="436472" y="1291362"/>
                  <a:pt x="432995" y="1284437"/>
                </a:cubicBezTo>
                <a:cubicBezTo>
                  <a:pt x="344613" y="1154450"/>
                  <a:pt x="228919" y="1047906"/>
                  <a:pt x="91834" y="973517"/>
                </a:cubicBezTo>
                <a:lnTo>
                  <a:pt x="0" y="933116"/>
                </a:lnTo>
                <a:lnTo>
                  <a:pt x="1509724" y="935653"/>
                </a:lnTo>
                <a:cubicBezTo>
                  <a:pt x="1585963" y="935653"/>
                  <a:pt x="1662201" y="921810"/>
                  <a:pt x="1724590" y="894060"/>
                </a:cubicBezTo>
                <a:cubicBezTo>
                  <a:pt x="1759279" y="880217"/>
                  <a:pt x="1786979" y="866374"/>
                  <a:pt x="1814679" y="845577"/>
                </a:cubicBezTo>
                <a:cubicBezTo>
                  <a:pt x="1939456" y="762391"/>
                  <a:pt x="2029545" y="616816"/>
                  <a:pt x="2043395" y="457460"/>
                </a:cubicBezTo>
                <a:lnTo>
                  <a:pt x="1800829" y="457460"/>
                </a:lnTo>
                <a:lnTo>
                  <a:pt x="2258261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57C4887-6B8E-2327-123C-EE136A284CC1}"/>
              </a:ext>
            </a:extLst>
          </p:cNvPr>
          <p:cNvGrpSpPr/>
          <p:nvPr/>
        </p:nvGrpSpPr>
        <p:grpSpPr>
          <a:xfrm>
            <a:off x="4860214" y="4645826"/>
            <a:ext cx="2194560" cy="1106115"/>
            <a:chOff x="8921977" y="4001571"/>
            <a:chExt cx="2926080" cy="1474819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AE0FA4B-104F-58A0-D476-380A293F6941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CF04CED-28E5-C736-7A9D-27F7CC4CED48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A9E2024-7CB2-F138-AC47-1FF2DAC586E1}"/>
              </a:ext>
            </a:extLst>
          </p:cNvPr>
          <p:cNvGrpSpPr/>
          <p:nvPr/>
        </p:nvGrpSpPr>
        <p:grpSpPr>
          <a:xfrm>
            <a:off x="1928720" y="4645825"/>
            <a:ext cx="2194560" cy="1106115"/>
            <a:chOff x="332936" y="4580523"/>
            <a:chExt cx="2926080" cy="147481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067DBC4-873C-8B41-BA25-7C26B5C1536A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EC1E5FD-4E64-3C1E-C908-604F409CDB67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2BE8913-A45F-BCEE-1DC3-9332FDD590DB}"/>
              </a:ext>
            </a:extLst>
          </p:cNvPr>
          <p:cNvGrpSpPr/>
          <p:nvPr/>
        </p:nvGrpSpPr>
        <p:grpSpPr>
          <a:xfrm>
            <a:off x="6325961" y="1667699"/>
            <a:ext cx="2194560" cy="1106115"/>
            <a:chOff x="8921977" y="1394910"/>
            <a:chExt cx="2926080" cy="147481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C7208AC-A9E3-7446-661A-84416E84C75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7F13AAD-E0DF-A838-030E-667317B29FC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5F30F05-B7AC-AE1B-5AC8-AD3935E3673B}"/>
              </a:ext>
            </a:extLst>
          </p:cNvPr>
          <p:cNvGrpSpPr/>
          <p:nvPr/>
        </p:nvGrpSpPr>
        <p:grpSpPr>
          <a:xfrm>
            <a:off x="462974" y="1667701"/>
            <a:ext cx="2194560" cy="1106115"/>
            <a:chOff x="332936" y="2555951"/>
            <a:chExt cx="2926080" cy="1474819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0AB72EE-F5AC-B1A6-71FB-B6C28930522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DBBE2D6-6A8B-FA8E-B0FA-AE30B560168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DD7AF22-8EB4-BA06-8ABF-95E0376FF082}"/>
              </a:ext>
            </a:extLst>
          </p:cNvPr>
          <p:cNvGrpSpPr/>
          <p:nvPr/>
        </p:nvGrpSpPr>
        <p:grpSpPr>
          <a:xfrm>
            <a:off x="3394467" y="1667700"/>
            <a:ext cx="2194560" cy="1106115"/>
            <a:chOff x="8921977" y="4001571"/>
            <a:chExt cx="2926080" cy="1474819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07F47D0-2C5C-F510-88FA-C8D9A2DF990D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93852FD-DF48-696F-678E-F8B37C803675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pic>
        <p:nvPicPr>
          <p:cNvPr id="39" name="Graphic 38" descr="Badge 5 outline">
            <a:extLst>
              <a:ext uri="{FF2B5EF4-FFF2-40B4-BE49-F238E27FC236}">
                <a16:creationId xmlns:a16="http://schemas.microsoft.com/office/drawing/2014/main" id="{11EAAF26-EAE4-C810-E25A-7EF3F321FD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84741" y="2936727"/>
            <a:ext cx="276999" cy="276999"/>
          </a:xfrm>
          <a:prstGeom prst="rect">
            <a:avLst/>
          </a:prstGeom>
        </p:spPr>
      </p:pic>
      <p:pic>
        <p:nvPicPr>
          <p:cNvPr id="41" name="Graphic 40" descr="Badge 4 outline">
            <a:extLst>
              <a:ext uri="{FF2B5EF4-FFF2-40B4-BE49-F238E27FC236}">
                <a16:creationId xmlns:a16="http://schemas.microsoft.com/office/drawing/2014/main" id="{634431D5-3DB5-13E1-36FB-A4A6FE1909C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18994" y="4174032"/>
            <a:ext cx="276999" cy="276999"/>
          </a:xfrm>
          <a:prstGeom prst="rect">
            <a:avLst/>
          </a:prstGeom>
        </p:spPr>
      </p:pic>
      <p:pic>
        <p:nvPicPr>
          <p:cNvPr id="43" name="Graphic 42" descr="Badge 3 outline">
            <a:extLst>
              <a:ext uri="{FF2B5EF4-FFF2-40B4-BE49-F238E27FC236}">
                <a16:creationId xmlns:a16="http://schemas.microsoft.com/office/drawing/2014/main" id="{0349AAC2-408C-193E-8601-0ACDB145C93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53248" y="2936727"/>
            <a:ext cx="276999" cy="276999"/>
          </a:xfrm>
          <a:prstGeom prst="rect">
            <a:avLst/>
          </a:prstGeom>
        </p:spPr>
      </p:pic>
      <p:pic>
        <p:nvPicPr>
          <p:cNvPr id="45" name="Graphic 44" descr="Badge outline">
            <a:extLst>
              <a:ext uri="{FF2B5EF4-FFF2-40B4-BE49-F238E27FC236}">
                <a16:creationId xmlns:a16="http://schemas.microsoft.com/office/drawing/2014/main" id="{659832DE-174D-B390-6094-8BE59ABBE04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867540" y="4174032"/>
            <a:ext cx="276999" cy="276999"/>
          </a:xfrm>
          <a:prstGeom prst="rect">
            <a:avLst/>
          </a:prstGeom>
        </p:spPr>
      </p:pic>
      <p:pic>
        <p:nvPicPr>
          <p:cNvPr id="47" name="Graphic 46" descr="Badge 1 outline">
            <a:extLst>
              <a:ext uri="{FF2B5EF4-FFF2-40B4-BE49-F238E27FC236}">
                <a16:creationId xmlns:a16="http://schemas.microsoft.com/office/drawing/2014/main" id="{ED1456BB-F24A-E6F3-5E6B-3C3A87E1E3C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421754" y="2936727"/>
            <a:ext cx="276999" cy="276999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47B3662B-6A68-BA0C-4B4F-A1420E6B8342}"/>
              </a:ext>
            </a:extLst>
          </p:cNvPr>
          <p:cNvSpPr txBox="1"/>
          <p:nvPr/>
        </p:nvSpPr>
        <p:spPr>
          <a:xfrm>
            <a:off x="140823" y="3542632"/>
            <a:ext cx="1118063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350" b="1" dirty="0"/>
              <a:t>Lorem Ipsum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AB92FA8-BEDB-C4DE-9991-F50B244DEC4A}"/>
              </a:ext>
            </a:extLst>
          </p:cNvPr>
          <p:cNvSpPr txBox="1"/>
          <p:nvPr/>
        </p:nvSpPr>
        <p:spPr>
          <a:xfrm>
            <a:off x="1668511" y="3542632"/>
            <a:ext cx="1118063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350" b="1" dirty="0"/>
              <a:t>Lorem Ipsum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5661BF0-5A5D-275C-435C-F4DD6D61FA2F}"/>
              </a:ext>
            </a:extLst>
          </p:cNvPr>
          <p:cNvSpPr txBox="1"/>
          <p:nvPr/>
        </p:nvSpPr>
        <p:spPr>
          <a:xfrm>
            <a:off x="3098419" y="3542632"/>
            <a:ext cx="1118063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350" b="1" dirty="0"/>
              <a:t>Lorem Ipsum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F6F1DA7-21AD-9174-D21D-3AC401C3C8C1}"/>
              </a:ext>
            </a:extLst>
          </p:cNvPr>
          <p:cNvSpPr txBox="1"/>
          <p:nvPr/>
        </p:nvSpPr>
        <p:spPr>
          <a:xfrm>
            <a:off x="4594377" y="3542632"/>
            <a:ext cx="1118063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350" b="1" dirty="0"/>
              <a:t>Lorem Ipsum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0AF964B-7869-0BCC-2CDC-8717D06D8D09}"/>
              </a:ext>
            </a:extLst>
          </p:cNvPr>
          <p:cNvSpPr txBox="1"/>
          <p:nvPr/>
        </p:nvSpPr>
        <p:spPr>
          <a:xfrm>
            <a:off x="6032923" y="3542632"/>
            <a:ext cx="1118063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695230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Diverging Horizontal Arrows – Slide Template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92BE302-771D-A0F3-CB18-109885EECD33}"/>
              </a:ext>
            </a:extLst>
          </p:cNvPr>
          <p:cNvSpPr txBox="1"/>
          <p:nvPr/>
        </p:nvSpPr>
        <p:spPr>
          <a:xfrm>
            <a:off x="1380219" y="2929857"/>
            <a:ext cx="36099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/>
              <a:t>01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5CB4F3AF-83EE-046F-2E6C-B16E4145A1DE}"/>
              </a:ext>
            </a:extLst>
          </p:cNvPr>
          <p:cNvSpPr txBox="1"/>
          <p:nvPr/>
        </p:nvSpPr>
        <p:spPr>
          <a:xfrm>
            <a:off x="2825541" y="4152509"/>
            <a:ext cx="36099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/>
              <a:t>02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11CDA1C-B36B-A419-EE7B-54E50215B9D7}"/>
              </a:ext>
            </a:extLst>
          </p:cNvPr>
          <p:cNvSpPr txBox="1"/>
          <p:nvPr/>
        </p:nvSpPr>
        <p:spPr>
          <a:xfrm>
            <a:off x="140823" y="3543554"/>
            <a:ext cx="11180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Lorem Ipsum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0467576-6084-81F9-9382-23179C19799C}"/>
              </a:ext>
            </a:extLst>
          </p:cNvPr>
          <p:cNvSpPr txBox="1"/>
          <p:nvPr/>
        </p:nvSpPr>
        <p:spPr>
          <a:xfrm>
            <a:off x="1693726" y="3543554"/>
            <a:ext cx="11180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Lorem Ipsum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9CF93A9B-C554-7758-64DA-02229DDB52D4}"/>
              </a:ext>
            </a:extLst>
          </p:cNvPr>
          <p:cNvSpPr txBox="1"/>
          <p:nvPr/>
        </p:nvSpPr>
        <p:spPr>
          <a:xfrm>
            <a:off x="4610347" y="3543554"/>
            <a:ext cx="11180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Lorem Ipsum</a:t>
            </a: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2E808E8B-F971-1CB3-1507-E91BE0678C39}"/>
              </a:ext>
            </a:extLst>
          </p:cNvPr>
          <p:cNvSpPr/>
          <p:nvPr/>
        </p:nvSpPr>
        <p:spPr>
          <a:xfrm>
            <a:off x="1369534" y="3528964"/>
            <a:ext cx="1997760" cy="1029224"/>
          </a:xfrm>
          <a:custGeom>
            <a:avLst/>
            <a:gdLst>
              <a:gd name="connsiteX0" fmla="*/ 439647 w 2663680"/>
              <a:gd name="connsiteY0" fmla="*/ 0 h 1372299"/>
              <a:gd name="connsiteX1" fmla="*/ 1457676 w 2663680"/>
              <a:gd name="connsiteY1" fmla="*/ 0 h 1372299"/>
              <a:gd name="connsiteX2" fmla="*/ 1679456 w 2663680"/>
              <a:gd name="connsiteY2" fmla="*/ 27700 h 1372299"/>
              <a:gd name="connsiteX3" fmla="*/ 1728009 w 2663680"/>
              <a:gd name="connsiteY3" fmla="*/ 41614 h 1372299"/>
              <a:gd name="connsiteX4" fmla="*/ 1776562 w 2663680"/>
              <a:gd name="connsiteY4" fmla="*/ 55464 h 1372299"/>
              <a:gd name="connsiteX5" fmla="*/ 2261720 w 2663680"/>
              <a:gd name="connsiteY5" fmla="*/ 429733 h 1372299"/>
              <a:gd name="connsiteX6" fmla="*/ 2289412 w 2663680"/>
              <a:gd name="connsiteY6" fmla="*/ 478208 h 1372299"/>
              <a:gd name="connsiteX7" fmla="*/ 2317103 w 2663680"/>
              <a:gd name="connsiteY7" fmla="*/ 526747 h 1372299"/>
              <a:gd name="connsiteX8" fmla="*/ 2414209 w 2663680"/>
              <a:gd name="connsiteY8" fmla="*/ 914866 h 1372299"/>
              <a:gd name="connsiteX9" fmla="*/ 2663680 w 2663680"/>
              <a:gd name="connsiteY9" fmla="*/ 914866 h 1372299"/>
              <a:gd name="connsiteX10" fmla="*/ 2206213 w 2663680"/>
              <a:gd name="connsiteY10" fmla="*/ 1372299 h 1372299"/>
              <a:gd name="connsiteX11" fmla="*/ 1748871 w 2663680"/>
              <a:gd name="connsiteY11" fmla="*/ 914866 h 1372299"/>
              <a:gd name="connsiteX12" fmla="*/ 1991388 w 2663680"/>
              <a:gd name="connsiteY12" fmla="*/ 914866 h 1372299"/>
              <a:gd name="connsiteX13" fmla="*/ 1762654 w 2663680"/>
              <a:gd name="connsiteY13" fmla="*/ 526747 h 1372299"/>
              <a:gd name="connsiteX14" fmla="*/ 1707272 w 2663680"/>
              <a:gd name="connsiteY14" fmla="*/ 492058 h 1372299"/>
              <a:gd name="connsiteX15" fmla="*/ 1464630 w 2663680"/>
              <a:gd name="connsiteY15" fmla="*/ 429733 h 1372299"/>
              <a:gd name="connsiteX16" fmla="*/ 0 w 2663680"/>
              <a:gd name="connsiteY16" fmla="*/ 429733 h 1372299"/>
              <a:gd name="connsiteX17" fmla="*/ 11752 w 2663680"/>
              <a:gd name="connsiteY17" fmla="*/ 424786 h 1372299"/>
              <a:gd name="connsiteX18" fmla="*/ 386010 w 2663680"/>
              <a:gd name="connsiteY18" fmla="*/ 94387 h 1372299"/>
              <a:gd name="connsiteX19" fmla="*/ 413725 w 2663680"/>
              <a:gd name="connsiteY19" fmla="*/ 45841 h 1372299"/>
              <a:gd name="connsiteX20" fmla="*/ 424984 w 2663680"/>
              <a:gd name="connsiteY20" fmla="*/ 21599 h 1372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663680" h="1372299">
                <a:moveTo>
                  <a:pt x="439647" y="0"/>
                </a:moveTo>
                <a:lnTo>
                  <a:pt x="1457676" y="0"/>
                </a:lnTo>
                <a:cubicBezTo>
                  <a:pt x="1533921" y="0"/>
                  <a:pt x="1610165" y="13850"/>
                  <a:pt x="1679456" y="27700"/>
                </a:cubicBezTo>
                <a:cubicBezTo>
                  <a:pt x="1693364" y="34625"/>
                  <a:pt x="1714101" y="34625"/>
                  <a:pt x="1728009" y="41614"/>
                </a:cubicBezTo>
                <a:cubicBezTo>
                  <a:pt x="1741917" y="41614"/>
                  <a:pt x="1762654" y="48539"/>
                  <a:pt x="1776562" y="55464"/>
                </a:cubicBezTo>
                <a:cubicBezTo>
                  <a:pt x="1977480" y="124778"/>
                  <a:pt x="2143877" y="256417"/>
                  <a:pt x="2261720" y="429733"/>
                </a:cubicBezTo>
                <a:cubicBezTo>
                  <a:pt x="2268674" y="443583"/>
                  <a:pt x="2282458" y="464358"/>
                  <a:pt x="2289412" y="478208"/>
                </a:cubicBezTo>
                <a:cubicBezTo>
                  <a:pt x="2303319" y="492058"/>
                  <a:pt x="2310149" y="512897"/>
                  <a:pt x="2317103" y="526747"/>
                </a:cubicBezTo>
                <a:cubicBezTo>
                  <a:pt x="2372610" y="644536"/>
                  <a:pt x="2414209" y="776239"/>
                  <a:pt x="2414209" y="914866"/>
                </a:cubicBezTo>
                <a:lnTo>
                  <a:pt x="2663680" y="914866"/>
                </a:lnTo>
                <a:lnTo>
                  <a:pt x="2206213" y="1372299"/>
                </a:lnTo>
                <a:lnTo>
                  <a:pt x="1748871" y="914866"/>
                </a:lnTo>
                <a:lnTo>
                  <a:pt x="1991388" y="914866"/>
                </a:lnTo>
                <a:cubicBezTo>
                  <a:pt x="1977480" y="755463"/>
                  <a:pt x="1887452" y="616836"/>
                  <a:pt x="1762654" y="526747"/>
                </a:cubicBezTo>
                <a:cubicBezTo>
                  <a:pt x="1748871" y="512897"/>
                  <a:pt x="1728009" y="499047"/>
                  <a:pt x="1707272" y="492058"/>
                </a:cubicBezTo>
                <a:cubicBezTo>
                  <a:pt x="1637981" y="450508"/>
                  <a:pt x="1554783" y="429733"/>
                  <a:pt x="1464630" y="429733"/>
                </a:cubicBezTo>
                <a:lnTo>
                  <a:pt x="0" y="429733"/>
                </a:lnTo>
                <a:lnTo>
                  <a:pt x="11752" y="424786"/>
                </a:lnTo>
                <a:cubicBezTo>
                  <a:pt x="163787" y="351685"/>
                  <a:pt x="292470" y="234716"/>
                  <a:pt x="386010" y="94387"/>
                </a:cubicBezTo>
                <a:cubicBezTo>
                  <a:pt x="399867" y="80481"/>
                  <a:pt x="406796" y="59684"/>
                  <a:pt x="413725" y="45841"/>
                </a:cubicBezTo>
                <a:cubicBezTo>
                  <a:pt x="417189" y="38919"/>
                  <a:pt x="420654" y="30259"/>
                  <a:pt x="424984" y="2159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4A59A865-D135-998F-F928-A23BA74CFE83}"/>
              </a:ext>
            </a:extLst>
          </p:cNvPr>
          <p:cNvSpPr/>
          <p:nvPr/>
        </p:nvSpPr>
        <p:spPr>
          <a:xfrm>
            <a:off x="4295400" y="3528963"/>
            <a:ext cx="2006392" cy="1029224"/>
          </a:xfrm>
          <a:custGeom>
            <a:avLst/>
            <a:gdLst>
              <a:gd name="connsiteX0" fmla="*/ 450107 w 2675189"/>
              <a:gd name="connsiteY0" fmla="*/ 0 h 1372299"/>
              <a:gd name="connsiteX1" fmla="*/ 1469185 w 2675189"/>
              <a:gd name="connsiteY1" fmla="*/ 0 h 1372299"/>
              <a:gd name="connsiteX2" fmla="*/ 1690965 w 2675189"/>
              <a:gd name="connsiteY2" fmla="*/ 27700 h 1372299"/>
              <a:gd name="connsiteX3" fmla="*/ 1739518 w 2675189"/>
              <a:gd name="connsiteY3" fmla="*/ 41614 h 1372299"/>
              <a:gd name="connsiteX4" fmla="*/ 1788071 w 2675189"/>
              <a:gd name="connsiteY4" fmla="*/ 55464 h 1372299"/>
              <a:gd name="connsiteX5" fmla="*/ 2273229 w 2675189"/>
              <a:gd name="connsiteY5" fmla="*/ 429733 h 1372299"/>
              <a:gd name="connsiteX6" fmla="*/ 2300921 w 2675189"/>
              <a:gd name="connsiteY6" fmla="*/ 478208 h 1372299"/>
              <a:gd name="connsiteX7" fmla="*/ 2328612 w 2675189"/>
              <a:gd name="connsiteY7" fmla="*/ 526747 h 1372299"/>
              <a:gd name="connsiteX8" fmla="*/ 2425718 w 2675189"/>
              <a:gd name="connsiteY8" fmla="*/ 914866 h 1372299"/>
              <a:gd name="connsiteX9" fmla="*/ 2675189 w 2675189"/>
              <a:gd name="connsiteY9" fmla="*/ 914866 h 1372299"/>
              <a:gd name="connsiteX10" fmla="*/ 2217722 w 2675189"/>
              <a:gd name="connsiteY10" fmla="*/ 1372299 h 1372299"/>
              <a:gd name="connsiteX11" fmla="*/ 1760380 w 2675189"/>
              <a:gd name="connsiteY11" fmla="*/ 914866 h 1372299"/>
              <a:gd name="connsiteX12" fmla="*/ 2002897 w 2675189"/>
              <a:gd name="connsiteY12" fmla="*/ 914866 h 1372299"/>
              <a:gd name="connsiteX13" fmla="*/ 1774163 w 2675189"/>
              <a:gd name="connsiteY13" fmla="*/ 526747 h 1372299"/>
              <a:gd name="connsiteX14" fmla="*/ 1718781 w 2675189"/>
              <a:gd name="connsiteY14" fmla="*/ 492058 h 1372299"/>
              <a:gd name="connsiteX15" fmla="*/ 1476139 w 2675189"/>
              <a:gd name="connsiteY15" fmla="*/ 429733 h 1372299"/>
              <a:gd name="connsiteX16" fmla="*/ 0 w 2675189"/>
              <a:gd name="connsiteY16" fmla="*/ 429733 h 1372299"/>
              <a:gd name="connsiteX17" fmla="*/ 40717 w 2675189"/>
              <a:gd name="connsiteY17" fmla="*/ 412075 h 1372299"/>
              <a:gd name="connsiteX18" fmla="*/ 396496 w 2675189"/>
              <a:gd name="connsiteY18" fmla="*/ 94388 h 1372299"/>
              <a:gd name="connsiteX19" fmla="*/ 424196 w 2675189"/>
              <a:gd name="connsiteY19" fmla="*/ 45842 h 1372299"/>
              <a:gd name="connsiteX20" fmla="*/ 435473 w 2675189"/>
              <a:gd name="connsiteY20" fmla="*/ 21601 h 1372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675189" h="1372299">
                <a:moveTo>
                  <a:pt x="450107" y="0"/>
                </a:moveTo>
                <a:lnTo>
                  <a:pt x="1469185" y="0"/>
                </a:lnTo>
                <a:cubicBezTo>
                  <a:pt x="1545430" y="0"/>
                  <a:pt x="1621674" y="13850"/>
                  <a:pt x="1690965" y="27700"/>
                </a:cubicBezTo>
                <a:cubicBezTo>
                  <a:pt x="1704873" y="34625"/>
                  <a:pt x="1725610" y="34625"/>
                  <a:pt x="1739518" y="41614"/>
                </a:cubicBezTo>
                <a:cubicBezTo>
                  <a:pt x="1753426" y="41614"/>
                  <a:pt x="1774163" y="48539"/>
                  <a:pt x="1788071" y="55464"/>
                </a:cubicBezTo>
                <a:cubicBezTo>
                  <a:pt x="1988989" y="124778"/>
                  <a:pt x="2155386" y="256417"/>
                  <a:pt x="2273229" y="429733"/>
                </a:cubicBezTo>
                <a:cubicBezTo>
                  <a:pt x="2280183" y="443583"/>
                  <a:pt x="2293967" y="464358"/>
                  <a:pt x="2300921" y="478208"/>
                </a:cubicBezTo>
                <a:cubicBezTo>
                  <a:pt x="2314828" y="492058"/>
                  <a:pt x="2321658" y="512897"/>
                  <a:pt x="2328612" y="526747"/>
                </a:cubicBezTo>
                <a:cubicBezTo>
                  <a:pt x="2384119" y="644536"/>
                  <a:pt x="2425718" y="776239"/>
                  <a:pt x="2425718" y="914866"/>
                </a:cubicBezTo>
                <a:lnTo>
                  <a:pt x="2675189" y="914866"/>
                </a:lnTo>
                <a:lnTo>
                  <a:pt x="2217722" y="1372299"/>
                </a:lnTo>
                <a:lnTo>
                  <a:pt x="1760380" y="914866"/>
                </a:lnTo>
                <a:lnTo>
                  <a:pt x="2002897" y="914866"/>
                </a:lnTo>
                <a:cubicBezTo>
                  <a:pt x="1988989" y="755463"/>
                  <a:pt x="1898961" y="616836"/>
                  <a:pt x="1774163" y="526747"/>
                </a:cubicBezTo>
                <a:cubicBezTo>
                  <a:pt x="1760380" y="512897"/>
                  <a:pt x="1739518" y="499047"/>
                  <a:pt x="1718781" y="492058"/>
                </a:cubicBezTo>
                <a:cubicBezTo>
                  <a:pt x="1649490" y="450508"/>
                  <a:pt x="1566292" y="429733"/>
                  <a:pt x="1476139" y="429733"/>
                </a:cubicBezTo>
                <a:lnTo>
                  <a:pt x="0" y="429733"/>
                </a:lnTo>
                <a:lnTo>
                  <a:pt x="40717" y="412075"/>
                </a:lnTo>
                <a:cubicBezTo>
                  <a:pt x="184648" y="341256"/>
                  <a:pt x="308154" y="229502"/>
                  <a:pt x="396496" y="94388"/>
                </a:cubicBezTo>
                <a:cubicBezTo>
                  <a:pt x="410346" y="80482"/>
                  <a:pt x="417207" y="59685"/>
                  <a:pt x="424196" y="45842"/>
                </a:cubicBezTo>
                <a:cubicBezTo>
                  <a:pt x="427690" y="38921"/>
                  <a:pt x="431153" y="30261"/>
                  <a:pt x="435473" y="2160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68E06881-4A2F-6447-7756-7F4B1457D7A4}"/>
              </a:ext>
            </a:extLst>
          </p:cNvPr>
          <p:cNvSpPr/>
          <p:nvPr/>
        </p:nvSpPr>
        <p:spPr>
          <a:xfrm>
            <a:off x="0" y="2829571"/>
            <a:ext cx="1902503" cy="10240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18" y="14912"/>
                </a:moveTo>
                <a:cubicBezTo>
                  <a:pt x="18236" y="14692"/>
                  <a:pt x="18295" y="14363"/>
                  <a:pt x="18354" y="14144"/>
                </a:cubicBezTo>
                <a:cubicBezTo>
                  <a:pt x="18413" y="13925"/>
                  <a:pt x="18472" y="13596"/>
                  <a:pt x="18590" y="13377"/>
                </a:cubicBezTo>
                <a:cubicBezTo>
                  <a:pt x="19121" y="11513"/>
                  <a:pt x="19416" y="9429"/>
                  <a:pt x="19475" y="7237"/>
                </a:cubicBezTo>
                <a:lnTo>
                  <a:pt x="21600" y="7237"/>
                </a:lnTo>
                <a:lnTo>
                  <a:pt x="17705" y="0"/>
                </a:lnTo>
                <a:lnTo>
                  <a:pt x="13810" y="7237"/>
                </a:lnTo>
                <a:lnTo>
                  <a:pt x="15875" y="7237"/>
                </a:lnTo>
                <a:cubicBezTo>
                  <a:pt x="15757" y="9758"/>
                  <a:pt x="14990" y="12061"/>
                  <a:pt x="13928" y="13377"/>
                </a:cubicBezTo>
                <a:cubicBezTo>
                  <a:pt x="13574" y="13815"/>
                  <a:pt x="13220" y="14144"/>
                  <a:pt x="12866" y="14363"/>
                </a:cubicBezTo>
                <a:cubicBezTo>
                  <a:pt x="12393" y="14692"/>
                  <a:pt x="11921" y="14802"/>
                  <a:pt x="11390" y="14802"/>
                </a:cubicBezTo>
                <a:lnTo>
                  <a:pt x="0" y="14802"/>
                </a:lnTo>
                <a:lnTo>
                  <a:pt x="0" y="21600"/>
                </a:lnTo>
                <a:lnTo>
                  <a:pt x="11331" y="21600"/>
                </a:lnTo>
                <a:cubicBezTo>
                  <a:pt x="11803" y="21600"/>
                  <a:pt x="12275" y="21490"/>
                  <a:pt x="12748" y="21381"/>
                </a:cubicBezTo>
                <a:cubicBezTo>
                  <a:pt x="12866" y="21381"/>
                  <a:pt x="13043" y="21271"/>
                  <a:pt x="13161" y="21271"/>
                </a:cubicBezTo>
                <a:cubicBezTo>
                  <a:pt x="13279" y="21161"/>
                  <a:pt x="13456" y="21161"/>
                  <a:pt x="13574" y="21052"/>
                </a:cubicBezTo>
                <a:cubicBezTo>
                  <a:pt x="15462" y="20175"/>
                  <a:pt x="17056" y="17872"/>
                  <a:pt x="18118" y="14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23018EC1-3864-EBBA-C45A-6A5E58BDAD0C}"/>
              </a:ext>
            </a:extLst>
          </p:cNvPr>
          <p:cNvSpPr/>
          <p:nvPr/>
        </p:nvSpPr>
        <p:spPr>
          <a:xfrm>
            <a:off x="5733946" y="2829571"/>
            <a:ext cx="2035977" cy="1024022"/>
          </a:xfrm>
          <a:custGeom>
            <a:avLst/>
            <a:gdLst>
              <a:gd name="connsiteX0" fmla="*/ 0 w 3068065"/>
              <a:gd name="connsiteY0" fmla="*/ 1362257 h 1365363"/>
              <a:gd name="connsiteX1" fmla="*/ 40157 w 3068065"/>
              <a:gd name="connsiteY1" fmla="*/ 1362257 h 1365363"/>
              <a:gd name="connsiteX2" fmla="*/ 41333 w 3068065"/>
              <a:gd name="connsiteY2" fmla="*/ 1362326 h 1365363"/>
              <a:gd name="connsiteX3" fmla="*/ 2610633 w 3068065"/>
              <a:gd name="connsiteY3" fmla="*/ 0 h 1365363"/>
              <a:gd name="connsiteX4" fmla="*/ 3068065 w 3068065"/>
              <a:gd name="connsiteY4" fmla="*/ 457460 h 1365363"/>
              <a:gd name="connsiteX5" fmla="*/ 2818510 w 3068065"/>
              <a:gd name="connsiteY5" fmla="*/ 457460 h 1365363"/>
              <a:gd name="connsiteX6" fmla="*/ 2714572 w 3068065"/>
              <a:gd name="connsiteY6" fmla="*/ 845577 h 1365363"/>
              <a:gd name="connsiteX7" fmla="*/ 2686872 w 3068065"/>
              <a:gd name="connsiteY7" fmla="*/ 894060 h 1365363"/>
              <a:gd name="connsiteX8" fmla="*/ 2659172 w 3068065"/>
              <a:gd name="connsiteY8" fmla="*/ 942606 h 1365363"/>
              <a:gd name="connsiteX9" fmla="*/ 2153201 w 3068065"/>
              <a:gd name="connsiteY9" fmla="*/ 1316817 h 1365363"/>
              <a:gd name="connsiteX10" fmla="*/ 2104662 w 3068065"/>
              <a:gd name="connsiteY10" fmla="*/ 1330723 h 1365363"/>
              <a:gd name="connsiteX11" fmla="*/ 2056124 w 3068065"/>
              <a:gd name="connsiteY11" fmla="*/ 1344567 h 1365363"/>
              <a:gd name="connsiteX12" fmla="*/ 1855235 w 3068065"/>
              <a:gd name="connsiteY12" fmla="*/ 1365363 h 1365363"/>
              <a:gd name="connsiteX13" fmla="*/ 838049 w 3068065"/>
              <a:gd name="connsiteY13" fmla="*/ 1363660 h 1365363"/>
              <a:gd name="connsiteX14" fmla="*/ 837247 w 3068065"/>
              <a:gd name="connsiteY14" fmla="*/ 1362257 h 1365363"/>
              <a:gd name="connsiteX15" fmla="*/ 815735 w 3068065"/>
              <a:gd name="connsiteY15" fmla="*/ 1335308 h 1365363"/>
              <a:gd name="connsiteX16" fmla="*/ 814110 w 3068065"/>
              <a:gd name="connsiteY16" fmla="*/ 1332911 h 1365363"/>
              <a:gd name="connsiteX17" fmla="*/ 786418 w 3068065"/>
              <a:gd name="connsiteY17" fmla="*/ 1284436 h 1365363"/>
              <a:gd name="connsiteX18" fmla="*/ 445257 w 3068065"/>
              <a:gd name="connsiteY18" fmla="*/ 973516 h 1365363"/>
              <a:gd name="connsiteX19" fmla="*/ 353429 w 3068065"/>
              <a:gd name="connsiteY19" fmla="*/ 933118 h 1365363"/>
              <a:gd name="connsiteX20" fmla="*/ 1862096 w 3068065"/>
              <a:gd name="connsiteY20" fmla="*/ 935653 h 1365363"/>
              <a:gd name="connsiteX21" fmla="*/ 2076962 w 3068065"/>
              <a:gd name="connsiteY21" fmla="*/ 894060 h 1365363"/>
              <a:gd name="connsiteX22" fmla="*/ 2167051 w 3068065"/>
              <a:gd name="connsiteY22" fmla="*/ 845577 h 1365363"/>
              <a:gd name="connsiteX23" fmla="*/ 2395767 w 3068065"/>
              <a:gd name="connsiteY23" fmla="*/ 457460 h 1365363"/>
              <a:gd name="connsiteX24" fmla="*/ 2153201 w 3068065"/>
              <a:gd name="connsiteY24" fmla="*/ 457460 h 1365363"/>
              <a:gd name="connsiteX0" fmla="*/ 0 w 3068065"/>
              <a:gd name="connsiteY0" fmla="*/ 1362257 h 1365363"/>
              <a:gd name="connsiteX1" fmla="*/ 40157 w 3068065"/>
              <a:gd name="connsiteY1" fmla="*/ 1362257 h 1365363"/>
              <a:gd name="connsiteX2" fmla="*/ 0 w 3068065"/>
              <a:gd name="connsiteY2" fmla="*/ 1362257 h 1365363"/>
              <a:gd name="connsiteX3" fmla="*/ 2610633 w 3068065"/>
              <a:gd name="connsiteY3" fmla="*/ 0 h 1365363"/>
              <a:gd name="connsiteX4" fmla="*/ 3068065 w 3068065"/>
              <a:gd name="connsiteY4" fmla="*/ 457460 h 1365363"/>
              <a:gd name="connsiteX5" fmla="*/ 2818510 w 3068065"/>
              <a:gd name="connsiteY5" fmla="*/ 457460 h 1365363"/>
              <a:gd name="connsiteX6" fmla="*/ 2714572 w 3068065"/>
              <a:gd name="connsiteY6" fmla="*/ 845577 h 1365363"/>
              <a:gd name="connsiteX7" fmla="*/ 2686872 w 3068065"/>
              <a:gd name="connsiteY7" fmla="*/ 894060 h 1365363"/>
              <a:gd name="connsiteX8" fmla="*/ 2659172 w 3068065"/>
              <a:gd name="connsiteY8" fmla="*/ 942606 h 1365363"/>
              <a:gd name="connsiteX9" fmla="*/ 2153201 w 3068065"/>
              <a:gd name="connsiteY9" fmla="*/ 1316817 h 1365363"/>
              <a:gd name="connsiteX10" fmla="*/ 2104662 w 3068065"/>
              <a:gd name="connsiteY10" fmla="*/ 1330723 h 1365363"/>
              <a:gd name="connsiteX11" fmla="*/ 2056124 w 3068065"/>
              <a:gd name="connsiteY11" fmla="*/ 1344567 h 1365363"/>
              <a:gd name="connsiteX12" fmla="*/ 1855235 w 3068065"/>
              <a:gd name="connsiteY12" fmla="*/ 1365363 h 1365363"/>
              <a:gd name="connsiteX13" fmla="*/ 838049 w 3068065"/>
              <a:gd name="connsiteY13" fmla="*/ 1363660 h 1365363"/>
              <a:gd name="connsiteX14" fmla="*/ 837247 w 3068065"/>
              <a:gd name="connsiteY14" fmla="*/ 1362257 h 1365363"/>
              <a:gd name="connsiteX15" fmla="*/ 815735 w 3068065"/>
              <a:gd name="connsiteY15" fmla="*/ 1335308 h 1365363"/>
              <a:gd name="connsiteX16" fmla="*/ 814110 w 3068065"/>
              <a:gd name="connsiteY16" fmla="*/ 1332911 h 1365363"/>
              <a:gd name="connsiteX17" fmla="*/ 786418 w 3068065"/>
              <a:gd name="connsiteY17" fmla="*/ 1284436 h 1365363"/>
              <a:gd name="connsiteX18" fmla="*/ 445257 w 3068065"/>
              <a:gd name="connsiteY18" fmla="*/ 973516 h 1365363"/>
              <a:gd name="connsiteX19" fmla="*/ 353429 w 3068065"/>
              <a:gd name="connsiteY19" fmla="*/ 933118 h 1365363"/>
              <a:gd name="connsiteX20" fmla="*/ 1862096 w 3068065"/>
              <a:gd name="connsiteY20" fmla="*/ 935653 h 1365363"/>
              <a:gd name="connsiteX21" fmla="*/ 2076962 w 3068065"/>
              <a:gd name="connsiteY21" fmla="*/ 894060 h 1365363"/>
              <a:gd name="connsiteX22" fmla="*/ 2167051 w 3068065"/>
              <a:gd name="connsiteY22" fmla="*/ 845577 h 1365363"/>
              <a:gd name="connsiteX23" fmla="*/ 2395767 w 3068065"/>
              <a:gd name="connsiteY23" fmla="*/ 457460 h 1365363"/>
              <a:gd name="connsiteX24" fmla="*/ 2153201 w 3068065"/>
              <a:gd name="connsiteY24" fmla="*/ 457460 h 1365363"/>
              <a:gd name="connsiteX25" fmla="*/ 2610633 w 3068065"/>
              <a:gd name="connsiteY25" fmla="*/ 0 h 1365363"/>
              <a:gd name="connsiteX0" fmla="*/ 2257204 w 2714636"/>
              <a:gd name="connsiteY0" fmla="*/ 0 h 1365363"/>
              <a:gd name="connsiteX1" fmla="*/ 2714636 w 2714636"/>
              <a:gd name="connsiteY1" fmla="*/ 457460 h 1365363"/>
              <a:gd name="connsiteX2" fmla="*/ 2465081 w 2714636"/>
              <a:gd name="connsiteY2" fmla="*/ 457460 h 1365363"/>
              <a:gd name="connsiteX3" fmla="*/ 2361143 w 2714636"/>
              <a:gd name="connsiteY3" fmla="*/ 845577 h 1365363"/>
              <a:gd name="connsiteX4" fmla="*/ 2333443 w 2714636"/>
              <a:gd name="connsiteY4" fmla="*/ 894060 h 1365363"/>
              <a:gd name="connsiteX5" fmla="*/ 2305743 w 2714636"/>
              <a:gd name="connsiteY5" fmla="*/ 942606 h 1365363"/>
              <a:gd name="connsiteX6" fmla="*/ 1799772 w 2714636"/>
              <a:gd name="connsiteY6" fmla="*/ 1316817 h 1365363"/>
              <a:gd name="connsiteX7" fmla="*/ 1751233 w 2714636"/>
              <a:gd name="connsiteY7" fmla="*/ 1330723 h 1365363"/>
              <a:gd name="connsiteX8" fmla="*/ 1702695 w 2714636"/>
              <a:gd name="connsiteY8" fmla="*/ 1344567 h 1365363"/>
              <a:gd name="connsiteX9" fmla="*/ 1501806 w 2714636"/>
              <a:gd name="connsiteY9" fmla="*/ 1365363 h 1365363"/>
              <a:gd name="connsiteX10" fmla="*/ 484620 w 2714636"/>
              <a:gd name="connsiteY10" fmla="*/ 1363660 h 1365363"/>
              <a:gd name="connsiteX11" fmla="*/ 483818 w 2714636"/>
              <a:gd name="connsiteY11" fmla="*/ 1362257 h 1365363"/>
              <a:gd name="connsiteX12" fmla="*/ 462306 w 2714636"/>
              <a:gd name="connsiteY12" fmla="*/ 1335308 h 1365363"/>
              <a:gd name="connsiteX13" fmla="*/ 460681 w 2714636"/>
              <a:gd name="connsiteY13" fmla="*/ 1332911 h 1365363"/>
              <a:gd name="connsiteX14" fmla="*/ 432989 w 2714636"/>
              <a:gd name="connsiteY14" fmla="*/ 1284436 h 1365363"/>
              <a:gd name="connsiteX15" fmla="*/ 91828 w 2714636"/>
              <a:gd name="connsiteY15" fmla="*/ 973516 h 1365363"/>
              <a:gd name="connsiteX16" fmla="*/ 0 w 2714636"/>
              <a:gd name="connsiteY16" fmla="*/ 933118 h 1365363"/>
              <a:gd name="connsiteX17" fmla="*/ 1508667 w 2714636"/>
              <a:gd name="connsiteY17" fmla="*/ 935653 h 1365363"/>
              <a:gd name="connsiteX18" fmla="*/ 1723533 w 2714636"/>
              <a:gd name="connsiteY18" fmla="*/ 894060 h 1365363"/>
              <a:gd name="connsiteX19" fmla="*/ 1813622 w 2714636"/>
              <a:gd name="connsiteY19" fmla="*/ 845577 h 1365363"/>
              <a:gd name="connsiteX20" fmla="*/ 2042338 w 2714636"/>
              <a:gd name="connsiteY20" fmla="*/ 457460 h 1365363"/>
              <a:gd name="connsiteX21" fmla="*/ 1799772 w 2714636"/>
              <a:gd name="connsiteY21" fmla="*/ 457460 h 1365363"/>
              <a:gd name="connsiteX22" fmla="*/ 2257204 w 2714636"/>
              <a:gd name="connsiteY22" fmla="*/ 0 h 1365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714636" h="1365363">
                <a:moveTo>
                  <a:pt x="2257204" y="0"/>
                </a:moveTo>
                <a:lnTo>
                  <a:pt x="2714636" y="457460"/>
                </a:lnTo>
                <a:lnTo>
                  <a:pt x="2465081" y="457460"/>
                </a:lnTo>
                <a:cubicBezTo>
                  <a:pt x="2458220" y="596019"/>
                  <a:pt x="2423531" y="727751"/>
                  <a:pt x="2361143" y="845577"/>
                </a:cubicBezTo>
                <a:cubicBezTo>
                  <a:pt x="2347293" y="859420"/>
                  <a:pt x="2340431" y="880217"/>
                  <a:pt x="2333443" y="894060"/>
                </a:cubicBezTo>
                <a:cubicBezTo>
                  <a:pt x="2326454" y="907903"/>
                  <a:pt x="2319593" y="928700"/>
                  <a:pt x="2305743" y="942606"/>
                </a:cubicBezTo>
                <a:cubicBezTo>
                  <a:pt x="2187954" y="1122758"/>
                  <a:pt x="2007649" y="1261381"/>
                  <a:pt x="1799772" y="1316817"/>
                </a:cubicBezTo>
                <a:cubicBezTo>
                  <a:pt x="1785922" y="1323770"/>
                  <a:pt x="1765083" y="1323770"/>
                  <a:pt x="1751233" y="1330723"/>
                </a:cubicBezTo>
                <a:cubicBezTo>
                  <a:pt x="1737383" y="1337613"/>
                  <a:pt x="1716545" y="1344567"/>
                  <a:pt x="1702695" y="1344567"/>
                </a:cubicBezTo>
                <a:cubicBezTo>
                  <a:pt x="1640306" y="1358410"/>
                  <a:pt x="1571056" y="1365363"/>
                  <a:pt x="1501806" y="1365363"/>
                </a:cubicBezTo>
                <a:lnTo>
                  <a:pt x="484620" y="1363660"/>
                </a:lnTo>
                <a:lnTo>
                  <a:pt x="483818" y="1362257"/>
                </a:lnTo>
                <a:lnTo>
                  <a:pt x="462306" y="1335308"/>
                </a:lnTo>
                <a:lnTo>
                  <a:pt x="460681" y="1332911"/>
                </a:lnTo>
                <a:cubicBezTo>
                  <a:pt x="453727" y="1319061"/>
                  <a:pt x="439943" y="1298286"/>
                  <a:pt x="432989" y="1284436"/>
                </a:cubicBezTo>
                <a:cubicBezTo>
                  <a:pt x="344607" y="1154449"/>
                  <a:pt x="228913" y="1047905"/>
                  <a:pt x="91828" y="973516"/>
                </a:cubicBezTo>
                <a:lnTo>
                  <a:pt x="0" y="933118"/>
                </a:lnTo>
                <a:lnTo>
                  <a:pt x="1508667" y="935653"/>
                </a:lnTo>
                <a:cubicBezTo>
                  <a:pt x="1584906" y="935653"/>
                  <a:pt x="1661144" y="921810"/>
                  <a:pt x="1723533" y="894060"/>
                </a:cubicBezTo>
                <a:cubicBezTo>
                  <a:pt x="1758222" y="880217"/>
                  <a:pt x="1785922" y="866374"/>
                  <a:pt x="1813622" y="845577"/>
                </a:cubicBezTo>
                <a:cubicBezTo>
                  <a:pt x="1938399" y="762391"/>
                  <a:pt x="2028488" y="616816"/>
                  <a:pt x="2042338" y="457460"/>
                </a:cubicBezTo>
                <a:lnTo>
                  <a:pt x="1799772" y="457460"/>
                </a:lnTo>
                <a:lnTo>
                  <a:pt x="2257204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202C4864-EB17-CC24-5AF7-981554339844}"/>
              </a:ext>
            </a:extLst>
          </p:cNvPr>
          <p:cNvSpPr/>
          <p:nvPr/>
        </p:nvSpPr>
        <p:spPr>
          <a:xfrm>
            <a:off x="2799443" y="2829571"/>
            <a:ext cx="2036770" cy="1024022"/>
          </a:xfrm>
          <a:custGeom>
            <a:avLst/>
            <a:gdLst>
              <a:gd name="connsiteX0" fmla="*/ 0 w 3068065"/>
              <a:gd name="connsiteY0" fmla="*/ 1362257 h 1365363"/>
              <a:gd name="connsiteX1" fmla="*/ 40157 w 3068065"/>
              <a:gd name="connsiteY1" fmla="*/ 1362257 h 1365363"/>
              <a:gd name="connsiteX2" fmla="*/ 41333 w 3068065"/>
              <a:gd name="connsiteY2" fmla="*/ 1362326 h 1365363"/>
              <a:gd name="connsiteX3" fmla="*/ 2610633 w 3068065"/>
              <a:gd name="connsiteY3" fmla="*/ 0 h 1365363"/>
              <a:gd name="connsiteX4" fmla="*/ 3068065 w 3068065"/>
              <a:gd name="connsiteY4" fmla="*/ 457460 h 1365363"/>
              <a:gd name="connsiteX5" fmla="*/ 2818510 w 3068065"/>
              <a:gd name="connsiteY5" fmla="*/ 457460 h 1365363"/>
              <a:gd name="connsiteX6" fmla="*/ 2714572 w 3068065"/>
              <a:gd name="connsiteY6" fmla="*/ 845577 h 1365363"/>
              <a:gd name="connsiteX7" fmla="*/ 2686872 w 3068065"/>
              <a:gd name="connsiteY7" fmla="*/ 894060 h 1365363"/>
              <a:gd name="connsiteX8" fmla="*/ 2659172 w 3068065"/>
              <a:gd name="connsiteY8" fmla="*/ 942606 h 1365363"/>
              <a:gd name="connsiteX9" fmla="*/ 2153201 w 3068065"/>
              <a:gd name="connsiteY9" fmla="*/ 1316817 h 1365363"/>
              <a:gd name="connsiteX10" fmla="*/ 2104662 w 3068065"/>
              <a:gd name="connsiteY10" fmla="*/ 1330723 h 1365363"/>
              <a:gd name="connsiteX11" fmla="*/ 2056124 w 3068065"/>
              <a:gd name="connsiteY11" fmla="*/ 1344567 h 1365363"/>
              <a:gd name="connsiteX12" fmla="*/ 1855235 w 3068065"/>
              <a:gd name="connsiteY12" fmla="*/ 1365363 h 1365363"/>
              <a:gd name="connsiteX13" fmla="*/ 838049 w 3068065"/>
              <a:gd name="connsiteY13" fmla="*/ 1363660 h 1365363"/>
              <a:gd name="connsiteX14" fmla="*/ 837247 w 3068065"/>
              <a:gd name="connsiteY14" fmla="*/ 1362257 h 1365363"/>
              <a:gd name="connsiteX15" fmla="*/ 811138 w 3068065"/>
              <a:gd name="connsiteY15" fmla="*/ 1329549 h 1365363"/>
              <a:gd name="connsiteX16" fmla="*/ 799213 w 3068065"/>
              <a:gd name="connsiteY16" fmla="*/ 1308675 h 1365363"/>
              <a:gd name="connsiteX17" fmla="*/ 785367 w 3068065"/>
              <a:gd name="connsiteY17" fmla="*/ 1284437 h 1365363"/>
              <a:gd name="connsiteX18" fmla="*/ 444206 w 3068065"/>
              <a:gd name="connsiteY18" fmla="*/ 973517 h 1365363"/>
              <a:gd name="connsiteX19" fmla="*/ 352372 w 3068065"/>
              <a:gd name="connsiteY19" fmla="*/ 933116 h 1365363"/>
              <a:gd name="connsiteX20" fmla="*/ 1862096 w 3068065"/>
              <a:gd name="connsiteY20" fmla="*/ 935653 h 1365363"/>
              <a:gd name="connsiteX21" fmla="*/ 2076962 w 3068065"/>
              <a:gd name="connsiteY21" fmla="*/ 894060 h 1365363"/>
              <a:gd name="connsiteX22" fmla="*/ 2167051 w 3068065"/>
              <a:gd name="connsiteY22" fmla="*/ 845577 h 1365363"/>
              <a:gd name="connsiteX23" fmla="*/ 2395767 w 3068065"/>
              <a:gd name="connsiteY23" fmla="*/ 457460 h 1365363"/>
              <a:gd name="connsiteX24" fmla="*/ 2153201 w 3068065"/>
              <a:gd name="connsiteY24" fmla="*/ 457460 h 1365363"/>
              <a:gd name="connsiteX0" fmla="*/ 0 w 3068065"/>
              <a:gd name="connsiteY0" fmla="*/ 1362257 h 1365363"/>
              <a:gd name="connsiteX1" fmla="*/ 40157 w 3068065"/>
              <a:gd name="connsiteY1" fmla="*/ 1362257 h 1365363"/>
              <a:gd name="connsiteX2" fmla="*/ 0 w 3068065"/>
              <a:gd name="connsiteY2" fmla="*/ 1362257 h 1365363"/>
              <a:gd name="connsiteX3" fmla="*/ 2610633 w 3068065"/>
              <a:gd name="connsiteY3" fmla="*/ 0 h 1365363"/>
              <a:gd name="connsiteX4" fmla="*/ 3068065 w 3068065"/>
              <a:gd name="connsiteY4" fmla="*/ 457460 h 1365363"/>
              <a:gd name="connsiteX5" fmla="*/ 2818510 w 3068065"/>
              <a:gd name="connsiteY5" fmla="*/ 457460 h 1365363"/>
              <a:gd name="connsiteX6" fmla="*/ 2714572 w 3068065"/>
              <a:gd name="connsiteY6" fmla="*/ 845577 h 1365363"/>
              <a:gd name="connsiteX7" fmla="*/ 2686872 w 3068065"/>
              <a:gd name="connsiteY7" fmla="*/ 894060 h 1365363"/>
              <a:gd name="connsiteX8" fmla="*/ 2659172 w 3068065"/>
              <a:gd name="connsiteY8" fmla="*/ 942606 h 1365363"/>
              <a:gd name="connsiteX9" fmla="*/ 2153201 w 3068065"/>
              <a:gd name="connsiteY9" fmla="*/ 1316817 h 1365363"/>
              <a:gd name="connsiteX10" fmla="*/ 2104662 w 3068065"/>
              <a:gd name="connsiteY10" fmla="*/ 1330723 h 1365363"/>
              <a:gd name="connsiteX11" fmla="*/ 2056124 w 3068065"/>
              <a:gd name="connsiteY11" fmla="*/ 1344567 h 1365363"/>
              <a:gd name="connsiteX12" fmla="*/ 1855235 w 3068065"/>
              <a:gd name="connsiteY12" fmla="*/ 1365363 h 1365363"/>
              <a:gd name="connsiteX13" fmla="*/ 838049 w 3068065"/>
              <a:gd name="connsiteY13" fmla="*/ 1363660 h 1365363"/>
              <a:gd name="connsiteX14" fmla="*/ 837247 w 3068065"/>
              <a:gd name="connsiteY14" fmla="*/ 1362257 h 1365363"/>
              <a:gd name="connsiteX15" fmla="*/ 811138 w 3068065"/>
              <a:gd name="connsiteY15" fmla="*/ 1329549 h 1365363"/>
              <a:gd name="connsiteX16" fmla="*/ 799213 w 3068065"/>
              <a:gd name="connsiteY16" fmla="*/ 1308675 h 1365363"/>
              <a:gd name="connsiteX17" fmla="*/ 785367 w 3068065"/>
              <a:gd name="connsiteY17" fmla="*/ 1284437 h 1365363"/>
              <a:gd name="connsiteX18" fmla="*/ 444206 w 3068065"/>
              <a:gd name="connsiteY18" fmla="*/ 973517 h 1365363"/>
              <a:gd name="connsiteX19" fmla="*/ 352372 w 3068065"/>
              <a:gd name="connsiteY19" fmla="*/ 933116 h 1365363"/>
              <a:gd name="connsiteX20" fmla="*/ 1862096 w 3068065"/>
              <a:gd name="connsiteY20" fmla="*/ 935653 h 1365363"/>
              <a:gd name="connsiteX21" fmla="*/ 2076962 w 3068065"/>
              <a:gd name="connsiteY21" fmla="*/ 894060 h 1365363"/>
              <a:gd name="connsiteX22" fmla="*/ 2167051 w 3068065"/>
              <a:gd name="connsiteY22" fmla="*/ 845577 h 1365363"/>
              <a:gd name="connsiteX23" fmla="*/ 2395767 w 3068065"/>
              <a:gd name="connsiteY23" fmla="*/ 457460 h 1365363"/>
              <a:gd name="connsiteX24" fmla="*/ 2153201 w 3068065"/>
              <a:gd name="connsiteY24" fmla="*/ 457460 h 1365363"/>
              <a:gd name="connsiteX25" fmla="*/ 2610633 w 3068065"/>
              <a:gd name="connsiteY25" fmla="*/ 0 h 1365363"/>
              <a:gd name="connsiteX0" fmla="*/ 2258261 w 2715693"/>
              <a:gd name="connsiteY0" fmla="*/ 0 h 1365363"/>
              <a:gd name="connsiteX1" fmla="*/ 2715693 w 2715693"/>
              <a:gd name="connsiteY1" fmla="*/ 457460 h 1365363"/>
              <a:gd name="connsiteX2" fmla="*/ 2466138 w 2715693"/>
              <a:gd name="connsiteY2" fmla="*/ 457460 h 1365363"/>
              <a:gd name="connsiteX3" fmla="*/ 2362200 w 2715693"/>
              <a:gd name="connsiteY3" fmla="*/ 845577 h 1365363"/>
              <a:gd name="connsiteX4" fmla="*/ 2334500 w 2715693"/>
              <a:gd name="connsiteY4" fmla="*/ 894060 h 1365363"/>
              <a:gd name="connsiteX5" fmla="*/ 2306800 w 2715693"/>
              <a:gd name="connsiteY5" fmla="*/ 942606 h 1365363"/>
              <a:gd name="connsiteX6" fmla="*/ 1800829 w 2715693"/>
              <a:gd name="connsiteY6" fmla="*/ 1316817 h 1365363"/>
              <a:gd name="connsiteX7" fmla="*/ 1752290 w 2715693"/>
              <a:gd name="connsiteY7" fmla="*/ 1330723 h 1365363"/>
              <a:gd name="connsiteX8" fmla="*/ 1703752 w 2715693"/>
              <a:gd name="connsiteY8" fmla="*/ 1344567 h 1365363"/>
              <a:gd name="connsiteX9" fmla="*/ 1502863 w 2715693"/>
              <a:gd name="connsiteY9" fmla="*/ 1365363 h 1365363"/>
              <a:gd name="connsiteX10" fmla="*/ 485677 w 2715693"/>
              <a:gd name="connsiteY10" fmla="*/ 1363660 h 1365363"/>
              <a:gd name="connsiteX11" fmla="*/ 484875 w 2715693"/>
              <a:gd name="connsiteY11" fmla="*/ 1362257 h 1365363"/>
              <a:gd name="connsiteX12" fmla="*/ 458766 w 2715693"/>
              <a:gd name="connsiteY12" fmla="*/ 1329549 h 1365363"/>
              <a:gd name="connsiteX13" fmla="*/ 446841 w 2715693"/>
              <a:gd name="connsiteY13" fmla="*/ 1308675 h 1365363"/>
              <a:gd name="connsiteX14" fmla="*/ 432995 w 2715693"/>
              <a:gd name="connsiteY14" fmla="*/ 1284437 h 1365363"/>
              <a:gd name="connsiteX15" fmla="*/ 91834 w 2715693"/>
              <a:gd name="connsiteY15" fmla="*/ 973517 h 1365363"/>
              <a:gd name="connsiteX16" fmla="*/ 0 w 2715693"/>
              <a:gd name="connsiteY16" fmla="*/ 933116 h 1365363"/>
              <a:gd name="connsiteX17" fmla="*/ 1509724 w 2715693"/>
              <a:gd name="connsiteY17" fmla="*/ 935653 h 1365363"/>
              <a:gd name="connsiteX18" fmla="*/ 1724590 w 2715693"/>
              <a:gd name="connsiteY18" fmla="*/ 894060 h 1365363"/>
              <a:gd name="connsiteX19" fmla="*/ 1814679 w 2715693"/>
              <a:gd name="connsiteY19" fmla="*/ 845577 h 1365363"/>
              <a:gd name="connsiteX20" fmla="*/ 2043395 w 2715693"/>
              <a:gd name="connsiteY20" fmla="*/ 457460 h 1365363"/>
              <a:gd name="connsiteX21" fmla="*/ 1800829 w 2715693"/>
              <a:gd name="connsiteY21" fmla="*/ 457460 h 1365363"/>
              <a:gd name="connsiteX22" fmla="*/ 2258261 w 2715693"/>
              <a:gd name="connsiteY22" fmla="*/ 0 h 1365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715693" h="1365363">
                <a:moveTo>
                  <a:pt x="2258261" y="0"/>
                </a:moveTo>
                <a:lnTo>
                  <a:pt x="2715693" y="457460"/>
                </a:lnTo>
                <a:lnTo>
                  <a:pt x="2466138" y="457460"/>
                </a:lnTo>
                <a:cubicBezTo>
                  <a:pt x="2459277" y="596019"/>
                  <a:pt x="2424588" y="727751"/>
                  <a:pt x="2362200" y="845577"/>
                </a:cubicBezTo>
                <a:cubicBezTo>
                  <a:pt x="2348350" y="859420"/>
                  <a:pt x="2341488" y="880217"/>
                  <a:pt x="2334500" y="894060"/>
                </a:cubicBezTo>
                <a:cubicBezTo>
                  <a:pt x="2327511" y="907903"/>
                  <a:pt x="2320650" y="928700"/>
                  <a:pt x="2306800" y="942606"/>
                </a:cubicBezTo>
                <a:cubicBezTo>
                  <a:pt x="2189011" y="1122758"/>
                  <a:pt x="2008706" y="1261381"/>
                  <a:pt x="1800829" y="1316817"/>
                </a:cubicBezTo>
                <a:cubicBezTo>
                  <a:pt x="1786979" y="1323770"/>
                  <a:pt x="1766140" y="1323770"/>
                  <a:pt x="1752290" y="1330723"/>
                </a:cubicBezTo>
                <a:cubicBezTo>
                  <a:pt x="1738440" y="1337613"/>
                  <a:pt x="1717602" y="1344567"/>
                  <a:pt x="1703752" y="1344567"/>
                </a:cubicBezTo>
                <a:cubicBezTo>
                  <a:pt x="1641363" y="1358410"/>
                  <a:pt x="1572113" y="1365363"/>
                  <a:pt x="1502863" y="1365363"/>
                </a:cubicBezTo>
                <a:lnTo>
                  <a:pt x="485677" y="1363660"/>
                </a:lnTo>
                <a:lnTo>
                  <a:pt x="484875" y="1362257"/>
                </a:lnTo>
                <a:lnTo>
                  <a:pt x="458766" y="1329549"/>
                </a:lnTo>
                <a:lnTo>
                  <a:pt x="446841" y="1308675"/>
                </a:lnTo>
                <a:cubicBezTo>
                  <a:pt x="441657" y="1300018"/>
                  <a:pt x="436472" y="1291362"/>
                  <a:pt x="432995" y="1284437"/>
                </a:cubicBezTo>
                <a:cubicBezTo>
                  <a:pt x="344613" y="1154450"/>
                  <a:pt x="228919" y="1047906"/>
                  <a:pt x="91834" y="973517"/>
                </a:cubicBezTo>
                <a:lnTo>
                  <a:pt x="0" y="933116"/>
                </a:lnTo>
                <a:lnTo>
                  <a:pt x="1509724" y="935653"/>
                </a:lnTo>
                <a:cubicBezTo>
                  <a:pt x="1585963" y="935653"/>
                  <a:pt x="1662201" y="921810"/>
                  <a:pt x="1724590" y="894060"/>
                </a:cubicBezTo>
                <a:cubicBezTo>
                  <a:pt x="1759279" y="880217"/>
                  <a:pt x="1786979" y="866374"/>
                  <a:pt x="1814679" y="845577"/>
                </a:cubicBezTo>
                <a:cubicBezTo>
                  <a:pt x="1939456" y="762391"/>
                  <a:pt x="2029545" y="616816"/>
                  <a:pt x="2043395" y="457460"/>
                </a:cubicBezTo>
                <a:lnTo>
                  <a:pt x="1800829" y="457460"/>
                </a:lnTo>
                <a:lnTo>
                  <a:pt x="2258261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2FB919F6-DA21-7DA9-C93B-E972A193C6E7}"/>
              </a:ext>
            </a:extLst>
          </p:cNvPr>
          <p:cNvGrpSpPr/>
          <p:nvPr/>
        </p:nvGrpSpPr>
        <p:grpSpPr>
          <a:xfrm>
            <a:off x="4860214" y="4645826"/>
            <a:ext cx="2194560" cy="1106115"/>
            <a:chOff x="8921977" y="4001571"/>
            <a:chExt cx="2926080" cy="1474819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9E85741-67CE-871F-5F99-ED807C6BCD86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1BAEDBB8-6C93-2F95-9BA5-3FBC47C4B8A3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AF77E822-3D88-6145-22FE-67669B8A04E3}"/>
              </a:ext>
            </a:extLst>
          </p:cNvPr>
          <p:cNvGrpSpPr/>
          <p:nvPr/>
        </p:nvGrpSpPr>
        <p:grpSpPr>
          <a:xfrm>
            <a:off x="1928720" y="4645825"/>
            <a:ext cx="2194560" cy="1106115"/>
            <a:chOff x="332936" y="4580523"/>
            <a:chExt cx="2926080" cy="1474819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FE29AF9B-48E4-B75F-89E4-32A5C84FCBE4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C204DFCA-8914-E381-EEE3-8F6E903FF007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CE57F094-E459-06CE-8D7D-80440DE57F10}"/>
              </a:ext>
            </a:extLst>
          </p:cNvPr>
          <p:cNvGrpSpPr/>
          <p:nvPr/>
        </p:nvGrpSpPr>
        <p:grpSpPr>
          <a:xfrm>
            <a:off x="6325961" y="1667699"/>
            <a:ext cx="2194560" cy="1106115"/>
            <a:chOff x="8921977" y="1394910"/>
            <a:chExt cx="2926080" cy="1474819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943BB3D3-B781-FCEF-7CDB-3EB90798D96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578BEDD5-4623-E43D-43E0-70D2C2382D4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4CF6E110-DAF6-700A-746C-A4B97FB9BC37}"/>
              </a:ext>
            </a:extLst>
          </p:cNvPr>
          <p:cNvGrpSpPr/>
          <p:nvPr/>
        </p:nvGrpSpPr>
        <p:grpSpPr>
          <a:xfrm>
            <a:off x="462974" y="1667701"/>
            <a:ext cx="2194560" cy="1106115"/>
            <a:chOff x="332936" y="2555951"/>
            <a:chExt cx="2926080" cy="1474819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654694D1-E757-A10B-D88B-DA24473A522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435CFD7-8425-CCB6-A0A3-076587275B9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D08888-5F44-FFBF-BB87-29C0681DDAD2}"/>
              </a:ext>
            </a:extLst>
          </p:cNvPr>
          <p:cNvGrpSpPr/>
          <p:nvPr/>
        </p:nvGrpSpPr>
        <p:grpSpPr>
          <a:xfrm>
            <a:off x="3394467" y="1667700"/>
            <a:ext cx="2194560" cy="1106115"/>
            <a:chOff x="8921977" y="4001571"/>
            <a:chExt cx="2926080" cy="1474819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C6DEF4F0-88FF-299A-06B3-3EB93AF91BE3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D36EB77-C773-39E3-4D8F-BB9827A41C20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pic>
        <p:nvPicPr>
          <p:cNvPr id="98" name="Graphic 97" descr="Badge 5 outline">
            <a:extLst>
              <a:ext uri="{FF2B5EF4-FFF2-40B4-BE49-F238E27FC236}">
                <a16:creationId xmlns:a16="http://schemas.microsoft.com/office/drawing/2014/main" id="{8D92FBC0-0061-6C86-DFEB-B1EC0EEDE1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84741" y="2936727"/>
            <a:ext cx="276999" cy="276999"/>
          </a:xfrm>
          <a:prstGeom prst="rect">
            <a:avLst/>
          </a:prstGeom>
        </p:spPr>
      </p:pic>
      <p:pic>
        <p:nvPicPr>
          <p:cNvPr id="99" name="Graphic 98" descr="Badge 4 outline">
            <a:extLst>
              <a:ext uri="{FF2B5EF4-FFF2-40B4-BE49-F238E27FC236}">
                <a16:creationId xmlns:a16="http://schemas.microsoft.com/office/drawing/2014/main" id="{076BF053-649B-F2FA-DB39-6D831A6B9DF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18994" y="4174032"/>
            <a:ext cx="276999" cy="276999"/>
          </a:xfrm>
          <a:prstGeom prst="rect">
            <a:avLst/>
          </a:prstGeom>
        </p:spPr>
      </p:pic>
      <p:pic>
        <p:nvPicPr>
          <p:cNvPr id="100" name="Graphic 99" descr="Badge 3 outline">
            <a:extLst>
              <a:ext uri="{FF2B5EF4-FFF2-40B4-BE49-F238E27FC236}">
                <a16:creationId xmlns:a16="http://schemas.microsoft.com/office/drawing/2014/main" id="{140F962F-7240-D6E4-7DBD-C2060DF1F92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53248" y="2936727"/>
            <a:ext cx="276999" cy="276999"/>
          </a:xfrm>
          <a:prstGeom prst="rect">
            <a:avLst/>
          </a:prstGeom>
        </p:spPr>
      </p:pic>
      <p:pic>
        <p:nvPicPr>
          <p:cNvPr id="101" name="Graphic 100" descr="Badge outline">
            <a:extLst>
              <a:ext uri="{FF2B5EF4-FFF2-40B4-BE49-F238E27FC236}">
                <a16:creationId xmlns:a16="http://schemas.microsoft.com/office/drawing/2014/main" id="{B8E45E96-E25A-DDC6-D431-92910A0E2FC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867540" y="4174032"/>
            <a:ext cx="276999" cy="276999"/>
          </a:xfrm>
          <a:prstGeom prst="rect">
            <a:avLst/>
          </a:prstGeom>
        </p:spPr>
      </p:pic>
      <p:pic>
        <p:nvPicPr>
          <p:cNvPr id="102" name="Graphic 101" descr="Badge 1 outline">
            <a:extLst>
              <a:ext uri="{FF2B5EF4-FFF2-40B4-BE49-F238E27FC236}">
                <a16:creationId xmlns:a16="http://schemas.microsoft.com/office/drawing/2014/main" id="{08C89DED-C0BE-DDE2-819B-F035C13359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421754" y="2936727"/>
            <a:ext cx="276999" cy="276999"/>
          </a:xfrm>
          <a:prstGeom prst="rect">
            <a:avLst/>
          </a:prstGeom>
        </p:spPr>
      </p:pic>
      <p:sp>
        <p:nvSpPr>
          <p:cNvPr id="103" name="TextBox 102">
            <a:extLst>
              <a:ext uri="{FF2B5EF4-FFF2-40B4-BE49-F238E27FC236}">
                <a16:creationId xmlns:a16="http://schemas.microsoft.com/office/drawing/2014/main" id="{F7186A38-2753-DC2D-1F9F-342FAFF080EE}"/>
              </a:ext>
            </a:extLst>
          </p:cNvPr>
          <p:cNvSpPr txBox="1"/>
          <p:nvPr/>
        </p:nvSpPr>
        <p:spPr>
          <a:xfrm>
            <a:off x="140823" y="3542632"/>
            <a:ext cx="1118063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350" b="1" dirty="0"/>
              <a:t>Lorem Ipsum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58BED5EB-3009-7788-DCD2-F2FE4FCAF042}"/>
              </a:ext>
            </a:extLst>
          </p:cNvPr>
          <p:cNvSpPr txBox="1"/>
          <p:nvPr/>
        </p:nvSpPr>
        <p:spPr>
          <a:xfrm>
            <a:off x="1668511" y="3542632"/>
            <a:ext cx="1118063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350" b="1" dirty="0"/>
              <a:t>Lorem Ipsum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4D9C3A1E-D44A-0022-BF4D-03DF28DE0F58}"/>
              </a:ext>
            </a:extLst>
          </p:cNvPr>
          <p:cNvSpPr txBox="1"/>
          <p:nvPr/>
        </p:nvSpPr>
        <p:spPr>
          <a:xfrm>
            <a:off x="3098419" y="3542632"/>
            <a:ext cx="1118063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350" b="1" dirty="0"/>
              <a:t>Lorem Ipsum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4645A013-7267-4C6A-6122-E49E199AC567}"/>
              </a:ext>
            </a:extLst>
          </p:cNvPr>
          <p:cNvSpPr txBox="1"/>
          <p:nvPr/>
        </p:nvSpPr>
        <p:spPr>
          <a:xfrm>
            <a:off x="4594377" y="3542632"/>
            <a:ext cx="1118063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350" b="1" dirty="0"/>
              <a:t>Lorem Ipsum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C5D6F1DB-365E-24CA-D4D5-BD35DFA20F4F}"/>
              </a:ext>
            </a:extLst>
          </p:cNvPr>
          <p:cNvSpPr txBox="1"/>
          <p:nvPr/>
        </p:nvSpPr>
        <p:spPr>
          <a:xfrm>
            <a:off x="6032923" y="3542632"/>
            <a:ext cx="1118063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517744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433</Words>
  <Application>Microsoft Office PowerPoint</Application>
  <PresentationFormat>On-screen Show (4:3)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Diverging Horizontal Arrows – Slide Template</vt:lpstr>
      <vt:lpstr>Diverging Horizontal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Diverging Horizontal Arrows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2022-12-06T19:11:07Z</dcterms:modified>
  <cp:category>Charts &amp; Diagrams</cp:category>
</cp:coreProperties>
</file>