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99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Diverging Jet of Arrows – Slide Template</a:t>
            </a: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43A0FA08-2ECB-46F9-BF07-72DBC24AD053}"/>
              </a:ext>
            </a:extLst>
          </p:cNvPr>
          <p:cNvSpPr/>
          <p:nvPr/>
        </p:nvSpPr>
        <p:spPr>
          <a:xfrm>
            <a:off x="3608437" y="1626985"/>
            <a:ext cx="1929531" cy="400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67" y="30"/>
                </a:moveTo>
                <a:lnTo>
                  <a:pt x="10800" y="0"/>
                </a:lnTo>
                <a:lnTo>
                  <a:pt x="10733" y="30"/>
                </a:lnTo>
                <a:lnTo>
                  <a:pt x="0" y="5131"/>
                </a:lnTo>
                <a:lnTo>
                  <a:pt x="1572" y="5131"/>
                </a:lnTo>
                <a:cubicBezTo>
                  <a:pt x="3544" y="5131"/>
                  <a:pt x="5300" y="5698"/>
                  <a:pt x="5902" y="6534"/>
                </a:cubicBezTo>
                <a:cubicBezTo>
                  <a:pt x="7456" y="8644"/>
                  <a:pt x="10115" y="13067"/>
                  <a:pt x="10733" y="19288"/>
                </a:cubicBezTo>
                <a:lnTo>
                  <a:pt x="10733" y="21600"/>
                </a:lnTo>
                <a:lnTo>
                  <a:pt x="10867" y="21600"/>
                </a:lnTo>
                <a:lnTo>
                  <a:pt x="10867" y="19288"/>
                </a:lnTo>
                <a:cubicBezTo>
                  <a:pt x="11485" y="13067"/>
                  <a:pt x="14144" y="8644"/>
                  <a:pt x="15698" y="6534"/>
                </a:cubicBezTo>
                <a:cubicBezTo>
                  <a:pt x="16317" y="5698"/>
                  <a:pt x="18056" y="5131"/>
                  <a:pt x="20028" y="5131"/>
                </a:cubicBezTo>
                <a:lnTo>
                  <a:pt x="21600" y="5131"/>
                </a:lnTo>
                <a:lnTo>
                  <a:pt x="10867" y="3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22CA2F8-A622-4194-8A3F-75318C2FEE10}"/>
              </a:ext>
            </a:extLst>
          </p:cNvPr>
          <p:cNvGrpSpPr/>
          <p:nvPr/>
        </p:nvGrpSpPr>
        <p:grpSpPr>
          <a:xfrm>
            <a:off x="2640299" y="2475335"/>
            <a:ext cx="1747245" cy="2934434"/>
            <a:chOff x="3753380" y="1996476"/>
            <a:chExt cx="2170116" cy="3644629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B6B6513-61B4-4802-929B-1DFBD0100A53}"/>
                </a:ext>
              </a:extLst>
            </p:cNvPr>
            <p:cNvSpPr/>
            <p:nvPr/>
          </p:nvSpPr>
          <p:spPr>
            <a:xfrm>
              <a:off x="5118100" y="4244024"/>
              <a:ext cx="805396" cy="1205477"/>
            </a:xfrm>
            <a:custGeom>
              <a:avLst/>
              <a:gdLst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3" fmla="*/ 81495 w 791641"/>
                <a:gd name="connsiteY3" fmla="*/ 562926 h 1205477"/>
                <a:gd name="connsiteX4" fmla="*/ 0 w 791641"/>
                <a:gd name="connsiteY4" fmla="*/ 0 h 1205477"/>
                <a:gd name="connsiteX0" fmla="*/ 13755 w 805396"/>
                <a:gd name="connsiteY0" fmla="*/ 0 h 1205477"/>
                <a:gd name="connsiteX1" fmla="*/ 805396 w 805396"/>
                <a:gd name="connsiteY1" fmla="*/ 1205477 h 1205477"/>
                <a:gd name="connsiteX2" fmla="*/ 186859 w 805396"/>
                <a:gd name="connsiteY2" fmla="*/ 1038224 h 1205477"/>
                <a:gd name="connsiteX3" fmla="*/ 0 w 805396"/>
                <a:gd name="connsiteY3" fmla="*/ 632776 h 1205477"/>
                <a:gd name="connsiteX4" fmla="*/ 13755 w 805396"/>
                <a:gd name="connsiteY4" fmla="*/ 0 h 120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396" h="1205477">
                  <a:moveTo>
                    <a:pt x="13755" y="0"/>
                  </a:moveTo>
                  <a:lnTo>
                    <a:pt x="805396" y="1205477"/>
                  </a:lnTo>
                  <a:lnTo>
                    <a:pt x="186859" y="1038224"/>
                  </a:lnTo>
                  <a:lnTo>
                    <a:pt x="0" y="632776"/>
                  </a:lnTo>
                  <a:lnTo>
                    <a:pt x="13755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DCFC901-F5DC-4A95-A944-0A367F648D02}"/>
                </a:ext>
              </a:extLst>
            </p:cNvPr>
            <p:cNvSpPr/>
            <p:nvPr/>
          </p:nvSpPr>
          <p:spPr>
            <a:xfrm>
              <a:off x="4615461" y="2967694"/>
              <a:ext cx="1176016" cy="904064"/>
            </a:xfrm>
            <a:custGeom>
              <a:avLst/>
              <a:gdLst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280389 w 1176016"/>
                <a:gd name="connsiteY3" fmla="*/ 499406 h 904064"/>
                <a:gd name="connsiteX4" fmla="*/ 0 w 1176016"/>
                <a:gd name="connsiteY4" fmla="*/ 0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191489 w 1176016"/>
                <a:gd name="connsiteY3" fmla="*/ 581956 h 904064"/>
                <a:gd name="connsiteX4" fmla="*/ 0 w 1176016"/>
                <a:gd name="connsiteY4" fmla="*/ 0 h 90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6" h="904064">
                  <a:moveTo>
                    <a:pt x="0" y="0"/>
                  </a:moveTo>
                  <a:lnTo>
                    <a:pt x="1176016" y="834780"/>
                  </a:lnTo>
                  <a:lnTo>
                    <a:pt x="539021" y="904064"/>
                  </a:lnTo>
                  <a:lnTo>
                    <a:pt x="191489" y="5819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9924C19-F5D2-4666-9DC5-5ADE48589BE2}"/>
                </a:ext>
              </a:extLst>
            </p:cNvPr>
            <p:cNvSpPr/>
            <p:nvPr/>
          </p:nvSpPr>
          <p:spPr>
            <a:xfrm>
              <a:off x="3753380" y="1996601"/>
              <a:ext cx="1344822" cy="744270"/>
            </a:xfrm>
            <a:custGeom>
              <a:avLst/>
              <a:gdLst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412220 w 1344822"/>
                <a:gd name="connsiteY3" fmla="*/ 429099 h 744270"/>
                <a:gd name="connsiteX4" fmla="*/ 0 w 1344822"/>
                <a:gd name="connsiteY4" fmla="*/ 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367770 w 1344822"/>
                <a:gd name="connsiteY3" fmla="*/ 524349 h 744270"/>
                <a:gd name="connsiteX4" fmla="*/ 0 w 1344822"/>
                <a:gd name="connsiteY4" fmla="*/ 0 h 74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4822" h="744270">
                  <a:moveTo>
                    <a:pt x="0" y="0"/>
                  </a:moveTo>
                  <a:lnTo>
                    <a:pt x="1344822" y="520888"/>
                  </a:lnTo>
                  <a:lnTo>
                    <a:pt x="744269" y="744270"/>
                  </a:lnTo>
                  <a:lnTo>
                    <a:pt x="367770" y="5243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DE67393-1E69-437A-878C-551E85AEF4ED}"/>
                </a:ext>
              </a:extLst>
            </p:cNvPr>
            <p:cNvSpPr/>
            <p:nvPr/>
          </p:nvSpPr>
          <p:spPr>
            <a:xfrm>
              <a:off x="4774317" y="4243996"/>
              <a:ext cx="530815" cy="1397109"/>
            </a:xfrm>
            <a:custGeom>
              <a:avLst/>
              <a:gdLst>
                <a:gd name="connsiteX0" fmla="*/ 357711 w 530815"/>
                <a:gd name="connsiteY0" fmla="*/ 0 h 1397109"/>
                <a:gd name="connsiteX1" fmla="*/ 530815 w 530815"/>
                <a:gd name="connsiteY1" fmla="*/ 1038224 h 1397109"/>
                <a:gd name="connsiteX2" fmla="*/ 0 w 530815"/>
                <a:gd name="connsiteY2" fmla="*/ 1397109 h 139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815" h="1397109">
                  <a:moveTo>
                    <a:pt x="357711" y="0"/>
                  </a:moveTo>
                  <a:lnTo>
                    <a:pt x="530815" y="1038224"/>
                  </a:lnTo>
                  <a:lnTo>
                    <a:pt x="0" y="139710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35ACBD6A-8853-41E0-862A-133E98B0009B}"/>
                </a:ext>
              </a:extLst>
            </p:cNvPr>
            <p:cNvSpPr/>
            <p:nvPr/>
          </p:nvSpPr>
          <p:spPr>
            <a:xfrm>
              <a:off x="4615611" y="2967604"/>
              <a:ext cx="539022" cy="1431496"/>
            </a:xfrm>
            <a:custGeom>
              <a:avLst/>
              <a:gdLst>
                <a:gd name="connsiteX0" fmla="*/ 0 w 539022"/>
                <a:gd name="connsiteY0" fmla="*/ 0 h 1431496"/>
                <a:gd name="connsiteX1" fmla="*/ 539022 w 539022"/>
                <a:gd name="connsiteY1" fmla="*/ 904063 h 1431496"/>
                <a:gd name="connsiteX2" fmla="*/ 175185 w 539022"/>
                <a:gd name="connsiteY2" fmla="*/ 1431496 h 143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022" h="1431496">
                  <a:moveTo>
                    <a:pt x="0" y="0"/>
                  </a:moveTo>
                  <a:lnTo>
                    <a:pt x="539022" y="904063"/>
                  </a:lnTo>
                  <a:lnTo>
                    <a:pt x="175185" y="1431496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16C8703-BDED-4643-8EB4-75C5EA3DC26D}"/>
                </a:ext>
              </a:extLst>
            </p:cNvPr>
            <p:cNvSpPr/>
            <p:nvPr/>
          </p:nvSpPr>
          <p:spPr>
            <a:xfrm>
              <a:off x="3753504" y="1996476"/>
              <a:ext cx="744269" cy="1344822"/>
            </a:xfrm>
            <a:custGeom>
              <a:avLst/>
              <a:gdLst>
                <a:gd name="connsiteX0" fmla="*/ 0 w 744269"/>
                <a:gd name="connsiteY0" fmla="*/ 0 h 1344822"/>
                <a:gd name="connsiteX1" fmla="*/ 744269 w 744269"/>
                <a:gd name="connsiteY1" fmla="*/ 744270 h 1344822"/>
                <a:gd name="connsiteX2" fmla="*/ 520888 w 744269"/>
                <a:gd name="connsiteY2" fmla="*/ 1344822 h 134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4269" h="1344822">
                  <a:moveTo>
                    <a:pt x="0" y="0"/>
                  </a:moveTo>
                  <a:lnTo>
                    <a:pt x="744269" y="744270"/>
                  </a:lnTo>
                  <a:lnTo>
                    <a:pt x="520888" y="1344822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870C639-6218-4067-89C9-25A8C604EAE9}"/>
              </a:ext>
            </a:extLst>
          </p:cNvPr>
          <p:cNvGrpSpPr/>
          <p:nvPr/>
        </p:nvGrpSpPr>
        <p:grpSpPr>
          <a:xfrm flipH="1">
            <a:off x="4758862" y="2475335"/>
            <a:ext cx="1744839" cy="2934434"/>
            <a:chOff x="3753380" y="1996476"/>
            <a:chExt cx="2170116" cy="3644629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B368986-F967-450C-BC78-25AFEF3DCEAC}"/>
                </a:ext>
              </a:extLst>
            </p:cNvPr>
            <p:cNvSpPr/>
            <p:nvPr/>
          </p:nvSpPr>
          <p:spPr>
            <a:xfrm>
              <a:off x="5118100" y="4244024"/>
              <a:ext cx="805396" cy="1205477"/>
            </a:xfrm>
            <a:custGeom>
              <a:avLst/>
              <a:gdLst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3" fmla="*/ 81495 w 791641"/>
                <a:gd name="connsiteY3" fmla="*/ 562926 h 1205477"/>
                <a:gd name="connsiteX4" fmla="*/ 0 w 791641"/>
                <a:gd name="connsiteY4" fmla="*/ 0 h 1205477"/>
                <a:gd name="connsiteX0" fmla="*/ 13755 w 805396"/>
                <a:gd name="connsiteY0" fmla="*/ 0 h 1205477"/>
                <a:gd name="connsiteX1" fmla="*/ 805396 w 805396"/>
                <a:gd name="connsiteY1" fmla="*/ 1205477 h 1205477"/>
                <a:gd name="connsiteX2" fmla="*/ 186859 w 805396"/>
                <a:gd name="connsiteY2" fmla="*/ 1038224 h 1205477"/>
                <a:gd name="connsiteX3" fmla="*/ 0 w 805396"/>
                <a:gd name="connsiteY3" fmla="*/ 632776 h 1205477"/>
                <a:gd name="connsiteX4" fmla="*/ 13755 w 805396"/>
                <a:gd name="connsiteY4" fmla="*/ 0 h 120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396" h="1205477">
                  <a:moveTo>
                    <a:pt x="13755" y="0"/>
                  </a:moveTo>
                  <a:lnTo>
                    <a:pt x="805396" y="1205477"/>
                  </a:lnTo>
                  <a:lnTo>
                    <a:pt x="186859" y="1038224"/>
                  </a:lnTo>
                  <a:lnTo>
                    <a:pt x="0" y="632776"/>
                  </a:lnTo>
                  <a:lnTo>
                    <a:pt x="13755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A06DCC-7BEF-432B-8AD8-1C51680AE72B}"/>
                </a:ext>
              </a:extLst>
            </p:cNvPr>
            <p:cNvSpPr/>
            <p:nvPr/>
          </p:nvSpPr>
          <p:spPr>
            <a:xfrm>
              <a:off x="4615461" y="2967694"/>
              <a:ext cx="1176016" cy="904064"/>
            </a:xfrm>
            <a:custGeom>
              <a:avLst/>
              <a:gdLst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280389 w 1176016"/>
                <a:gd name="connsiteY3" fmla="*/ 499406 h 904064"/>
                <a:gd name="connsiteX4" fmla="*/ 0 w 1176016"/>
                <a:gd name="connsiteY4" fmla="*/ 0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191489 w 1176016"/>
                <a:gd name="connsiteY3" fmla="*/ 581956 h 904064"/>
                <a:gd name="connsiteX4" fmla="*/ 0 w 1176016"/>
                <a:gd name="connsiteY4" fmla="*/ 0 h 90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6" h="904064">
                  <a:moveTo>
                    <a:pt x="0" y="0"/>
                  </a:moveTo>
                  <a:lnTo>
                    <a:pt x="1176016" y="834780"/>
                  </a:lnTo>
                  <a:lnTo>
                    <a:pt x="539021" y="904064"/>
                  </a:lnTo>
                  <a:lnTo>
                    <a:pt x="191489" y="5819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7CD606A-58AD-490A-9E77-E9988DE215D8}"/>
                </a:ext>
              </a:extLst>
            </p:cNvPr>
            <p:cNvSpPr/>
            <p:nvPr/>
          </p:nvSpPr>
          <p:spPr>
            <a:xfrm>
              <a:off x="3753380" y="1996601"/>
              <a:ext cx="1344822" cy="744270"/>
            </a:xfrm>
            <a:custGeom>
              <a:avLst/>
              <a:gdLst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412220 w 1344822"/>
                <a:gd name="connsiteY3" fmla="*/ 429099 h 744270"/>
                <a:gd name="connsiteX4" fmla="*/ 0 w 1344822"/>
                <a:gd name="connsiteY4" fmla="*/ 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367770 w 1344822"/>
                <a:gd name="connsiteY3" fmla="*/ 524349 h 744270"/>
                <a:gd name="connsiteX4" fmla="*/ 0 w 1344822"/>
                <a:gd name="connsiteY4" fmla="*/ 0 h 74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4822" h="744270">
                  <a:moveTo>
                    <a:pt x="0" y="0"/>
                  </a:moveTo>
                  <a:lnTo>
                    <a:pt x="1344822" y="520888"/>
                  </a:lnTo>
                  <a:lnTo>
                    <a:pt x="744269" y="744270"/>
                  </a:lnTo>
                  <a:lnTo>
                    <a:pt x="367770" y="5243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451792F-0F54-4FB8-B2F3-6155B24ACE8E}"/>
                </a:ext>
              </a:extLst>
            </p:cNvPr>
            <p:cNvSpPr/>
            <p:nvPr/>
          </p:nvSpPr>
          <p:spPr>
            <a:xfrm>
              <a:off x="4774317" y="4243996"/>
              <a:ext cx="530815" cy="1397109"/>
            </a:xfrm>
            <a:custGeom>
              <a:avLst/>
              <a:gdLst>
                <a:gd name="connsiteX0" fmla="*/ 357711 w 530815"/>
                <a:gd name="connsiteY0" fmla="*/ 0 h 1397109"/>
                <a:gd name="connsiteX1" fmla="*/ 530815 w 530815"/>
                <a:gd name="connsiteY1" fmla="*/ 1038224 h 1397109"/>
                <a:gd name="connsiteX2" fmla="*/ 0 w 530815"/>
                <a:gd name="connsiteY2" fmla="*/ 1397109 h 139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815" h="1397109">
                  <a:moveTo>
                    <a:pt x="357711" y="0"/>
                  </a:moveTo>
                  <a:lnTo>
                    <a:pt x="530815" y="1038224"/>
                  </a:lnTo>
                  <a:lnTo>
                    <a:pt x="0" y="1397109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81EDBBC-3E4B-43B7-8C71-3704FE692396}"/>
                </a:ext>
              </a:extLst>
            </p:cNvPr>
            <p:cNvSpPr/>
            <p:nvPr/>
          </p:nvSpPr>
          <p:spPr>
            <a:xfrm>
              <a:off x="4615611" y="2967604"/>
              <a:ext cx="539022" cy="1431496"/>
            </a:xfrm>
            <a:custGeom>
              <a:avLst/>
              <a:gdLst>
                <a:gd name="connsiteX0" fmla="*/ 0 w 539022"/>
                <a:gd name="connsiteY0" fmla="*/ 0 h 1431496"/>
                <a:gd name="connsiteX1" fmla="*/ 539022 w 539022"/>
                <a:gd name="connsiteY1" fmla="*/ 904063 h 1431496"/>
                <a:gd name="connsiteX2" fmla="*/ 175185 w 539022"/>
                <a:gd name="connsiteY2" fmla="*/ 1431496 h 143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022" h="1431496">
                  <a:moveTo>
                    <a:pt x="0" y="0"/>
                  </a:moveTo>
                  <a:lnTo>
                    <a:pt x="539022" y="904063"/>
                  </a:lnTo>
                  <a:lnTo>
                    <a:pt x="175185" y="1431496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E06334A-E723-4548-B294-73DE48F5E9E8}"/>
                </a:ext>
              </a:extLst>
            </p:cNvPr>
            <p:cNvSpPr/>
            <p:nvPr/>
          </p:nvSpPr>
          <p:spPr>
            <a:xfrm>
              <a:off x="3753504" y="1996476"/>
              <a:ext cx="744269" cy="1344822"/>
            </a:xfrm>
            <a:custGeom>
              <a:avLst/>
              <a:gdLst>
                <a:gd name="connsiteX0" fmla="*/ 0 w 744269"/>
                <a:gd name="connsiteY0" fmla="*/ 0 h 1344822"/>
                <a:gd name="connsiteX1" fmla="*/ 744269 w 744269"/>
                <a:gd name="connsiteY1" fmla="*/ 744270 h 1344822"/>
                <a:gd name="connsiteX2" fmla="*/ 520888 w 744269"/>
                <a:gd name="connsiteY2" fmla="*/ 1344822 h 134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4269" h="1344822">
                  <a:moveTo>
                    <a:pt x="0" y="0"/>
                  </a:moveTo>
                  <a:lnTo>
                    <a:pt x="744269" y="744270"/>
                  </a:lnTo>
                  <a:lnTo>
                    <a:pt x="520888" y="134482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EE651D0-13AD-45A0-A0A3-3EFE5A5F74C6}"/>
              </a:ext>
            </a:extLst>
          </p:cNvPr>
          <p:cNvSpPr txBox="1"/>
          <p:nvPr/>
        </p:nvSpPr>
        <p:spPr>
          <a:xfrm>
            <a:off x="4099969" y="2090206"/>
            <a:ext cx="944063" cy="69384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4DD4764-E5F9-42F9-B6FB-8E95F8A5888B}"/>
              </a:ext>
            </a:extLst>
          </p:cNvPr>
          <p:cNvGrpSpPr/>
          <p:nvPr/>
        </p:nvGrpSpPr>
        <p:grpSpPr>
          <a:xfrm>
            <a:off x="6882092" y="3043478"/>
            <a:ext cx="2006360" cy="1237868"/>
            <a:chOff x="6974393" y="2966533"/>
            <a:chExt cx="2194560" cy="12378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8237E80-D794-443A-AC86-129AE7C5BE42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BFAE469-8995-431D-BC76-C142A004B454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45B3FA3-66B5-4EDB-8679-66185794B25B}"/>
              </a:ext>
            </a:extLst>
          </p:cNvPr>
          <p:cNvGrpSpPr/>
          <p:nvPr/>
        </p:nvGrpSpPr>
        <p:grpSpPr>
          <a:xfrm>
            <a:off x="6873837" y="4621698"/>
            <a:ext cx="2006360" cy="1237866"/>
            <a:chOff x="6691483" y="4621698"/>
            <a:chExt cx="2194560" cy="123786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B6B5ED2-9FFD-4652-995C-EAFC9588F79F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2E6AEED-2BB8-4E1A-9DDD-9A9819CB7D8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8472921-AC6A-4788-BFD1-FB5C5377E449}"/>
              </a:ext>
            </a:extLst>
          </p:cNvPr>
          <p:cNvGrpSpPr/>
          <p:nvPr/>
        </p:nvGrpSpPr>
        <p:grpSpPr>
          <a:xfrm>
            <a:off x="249702" y="3043476"/>
            <a:ext cx="2006360" cy="1237869"/>
            <a:chOff x="249702" y="2966531"/>
            <a:chExt cx="2194560" cy="123786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104E34C-7906-48F2-BC65-FC2E21396616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912592D-2F31-41F1-B322-2CB0AB3660A3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6F2C8B9-1BE8-4EEA-8A9A-1A8E0AEA20F2}"/>
              </a:ext>
            </a:extLst>
          </p:cNvPr>
          <p:cNvGrpSpPr/>
          <p:nvPr/>
        </p:nvGrpSpPr>
        <p:grpSpPr>
          <a:xfrm>
            <a:off x="249702" y="4621698"/>
            <a:ext cx="2006360" cy="1237866"/>
            <a:chOff x="249702" y="4621698"/>
            <a:chExt cx="2194560" cy="123786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DEFDBD-FAD5-4E80-9585-6055B5F5A6FA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3172506-AE09-41E4-BCE1-EF28F974CC52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A571188-FD71-430C-9354-F6896F4CD301}"/>
              </a:ext>
            </a:extLst>
          </p:cNvPr>
          <p:cNvGrpSpPr/>
          <p:nvPr/>
        </p:nvGrpSpPr>
        <p:grpSpPr>
          <a:xfrm>
            <a:off x="6879683" y="1465257"/>
            <a:ext cx="2006360" cy="1237868"/>
            <a:chOff x="6697329" y="1465257"/>
            <a:chExt cx="2194560" cy="123786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53CADDC-33CC-432D-8779-EB3C7C457F9F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A5FB22B-514E-450C-BBA9-60B499FF1FBA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EEF7F09-BFF4-431C-A117-3B7FA8C89858}"/>
              </a:ext>
            </a:extLst>
          </p:cNvPr>
          <p:cNvGrpSpPr/>
          <p:nvPr/>
        </p:nvGrpSpPr>
        <p:grpSpPr>
          <a:xfrm>
            <a:off x="255548" y="1465256"/>
            <a:ext cx="2006360" cy="1237867"/>
            <a:chOff x="255548" y="1465256"/>
            <a:chExt cx="2194560" cy="123786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8AD4B66-8D3A-43D7-B98B-C39848CF4C36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176D532-94B0-4126-A563-F6CC61E4E59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Diverging Jet of Arrows – Slide Template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003903B-C573-4CD4-9559-71929904FC2C}"/>
              </a:ext>
            </a:extLst>
          </p:cNvPr>
          <p:cNvSpPr/>
          <p:nvPr/>
        </p:nvSpPr>
        <p:spPr>
          <a:xfrm>
            <a:off x="3608437" y="1626985"/>
            <a:ext cx="1929531" cy="4003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67" y="30"/>
                </a:moveTo>
                <a:lnTo>
                  <a:pt x="10800" y="0"/>
                </a:lnTo>
                <a:lnTo>
                  <a:pt x="10733" y="30"/>
                </a:lnTo>
                <a:lnTo>
                  <a:pt x="0" y="5131"/>
                </a:lnTo>
                <a:lnTo>
                  <a:pt x="1572" y="5131"/>
                </a:lnTo>
                <a:cubicBezTo>
                  <a:pt x="3544" y="5131"/>
                  <a:pt x="5300" y="5698"/>
                  <a:pt x="5902" y="6534"/>
                </a:cubicBezTo>
                <a:cubicBezTo>
                  <a:pt x="7456" y="8644"/>
                  <a:pt x="10115" y="13067"/>
                  <a:pt x="10733" y="19288"/>
                </a:cubicBezTo>
                <a:lnTo>
                  <a:pt x="10733" y="21600"/>
                </a:lnTo>
                <a:lnTo>
                  <a:pt x="10867" y="21600"/>
                </a:lnTo>
                <a:lnTo>
                  <a:pt x="10867" y="19288"/>
                </a:lnTo>
                <a:cubicBezTo>
                  <a:pt x="11485" y="13067"/>
                  <a:pt x="14144" y="8644"/>
                  <a:pt x="15698" y="6534"/>
                </a:cubicBezTo>
                <a:cubicBezTo>
                  <a:pt x="16317" y="5698"/>
                  <a:pt x="18056" y="5131"/>
                  <a:pt x="20028" y="5131"/>
                </a:cubicBezTo>
                <a:lnTo>
                  <a:pt x="21600" y="5131"/>
                </a:lnTo>
                <a:lnTo>
                  <a:pt x="10867" y="3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AE036CC-329F-40A6-AA1A-EE520AE9B342}"/>
              </a:ext>
            </a:extLst>
          </p:cNvPr>
          <p:cNvGrpSpPr/>
          <p:nvPr/>
        </p:nvGrpSpPr>
        <p:grpSpPr>
          <a:xfrm>
            <a:off x="2640299" y="2475335"/>
            <a:ext cx="1747245" cy="2934434"/>
            <a:chOff x="3753380" y="1996476"/>
            <a:chExt cx="2170116" cy="3644629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CE13F0A-C609-4A98-93A0-20D0000B3397}"/>
                </a:ext>
              </a:extLst>
            </p:cNvPr>
            <p:cNvSpPr/>
            <p:nvPr/>
          </p:nvSpPr>
          <p:spPr>
            <a:xfrm>
              <a:off x="5118100" y="4244024"/>
              <a:ext cx="805396" cy="1205477"/>
            </a:xfrm>
            <a:custGeom>
              <a:avLst/>
              <a:gdLst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3" fmla="*/ 81495 w 791641"/>
                <a:gd name="connsiteY3" fmla="*/ 562926 h 1205477"/>
                <a:gd name="connsiteX4" fmla="*/ 0 w 791641"/>
                <a:gd name="connsiteY4" fmla="*/ 0 h 1205477"/>
                <a:gd name="connsiteX0" fmla="*/ 13755 w 805396"/>
                <a:gd name="connsiteY0" fmla="*/ 0 h 1205477"/>
                <a:gd name="connsiteX1" fmla="*/ 805396 w 805396"/>
                <a:gd name="connsiteY1" fmla="*/ 1205477 h 1205477"/>
                <a:gd name="connsiteX2" fmla="*/ 186859 w 805396"/>
                <a:gd name="connsiteY2" fmla="*/ 1038224 h 1205477"/>
                <a:gd name="connsiteX3" fmla="*/ 0 w 805396"/>
                <a:gd name="connsiteY3" fmla="*/ 632776 h 1205477"/>
                <a:gd name="connsiteX4" fmla="*/ 13755 w 805396"/>
                <a:gd name="connsiteY4" fmla="*/ 0 h 120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396" h="1205477">
                  <a:moveTo>
                    <a:pt x="13755" y="0"/>
                  </a:moveTo>
                  <a:lnTo>
                    <a:pt x="805396" y="1205477"/>
                  </a:lnTo>
                  <a:lnTo>
                    <a:pt x="186859" y="1038224"/>
                  </a:lnTo>
                  <a:lnTo>
                    <a:pt x="0" y="632776"/>
                  </a:lnTo>
                  <a:lnTo>
                    <a:pt x="1375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B220944-895D-4523-A779-2A0C3C9D7EAA}"/>
                </a:ext>
              </a:extLst>
            </p:cNvPr>
            <p:cNvSpPr/>
            <p:nvPr/>
          </p:nvSpPr>
          <p:spPr>
            <a:xfrm>
              <a:off x="4615461" y="2967694"/>
              <a:ext cx="1176016" cy="904064"/>
            </a:xfrm>
            <a:custGeom>
              <a:avLst/>
              <a:gdLst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280389 w 1176016"/>
                <a:gd name="connsiteY3" fmla="*/ 499406 h 904064"/>
                <a:gd name="connsiteX4" fmla="*/ 0 w 1176016"/>
                <a:gd name="connsiteY4" fmla="*/ 0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191489 w 1176016"/>
                <a:gd name="connsiteY3" fmla="*/ 581956 h 904064"/>
                <a:gd name="connsiteX4" fmla="*/ 0 w 1176016"/>
                <a:gd name="connsiteY4" fmla="*/ 0 h 90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6" h="904064">
                  <a:moveTo>
                    <a:pt x="0" y="0"/>
                  </a:moveTo>
                  <a:lnTo>
                    <a:pt x="1176016" y="834780"/>
                  </a:lnTo>
                  <a:lnTo>
                    <a:pt x="539021" y="904064"/>
                  </a:lnTo>
                  <a:lnTo>
                    <a:pt x="191489" y="5819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CF4954B-9585-4B7D-A1CD-DAB1BAB18B5A}"/>
                </a:ext>
              </a:extLst>
            </p:cNvPr>
            <p:cNvSpPr/>
            <p:nvPr/>
          </p:nvSpPr>
          <p:spPr>
            <a:xfrm>
              <a:off x="3753380" y="1996601"/>
              <a:ext cx="1344822" cy="744270"/>
            </a:xfrm>
            <a:custGeom>
              <a:avLst/>
              <a:gdLst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412220 w 1344822"/>
                <a:gd name="connsiteY3" fmla="*/ 429099 h 744270"/>
                <a:gd name="connsiteX4" fmla="*/ 0 w 1344822"/>
                <a:gd name="connsiteY4" fmla="*/ 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367770 w 1344822"/>
                <a:gd name="connsiteY3" fmla="*/ 524349 h 744270"/>
                <a:gd name="connsiteX4" fmla="*/ 0 w 1344822"/>
                <a:gd name="connsiteY4" fmla="*/ 0 h 74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4822" h="744270">
                  <a:moveTo>
                    <a:pt x="0" y="0"/>
                  </a:moveTo>
                  <a:lnTo>
                    <a:pt x="1344822" y="520888"/>
                  </a:lnTo>
                  <a:lnTo>
                    <a:pt x="744269" y="744270"/>
                  </a:lnTo>
                  <a:lnTo>
                    <a:pt x="367770" y="5243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F2D0C5C-7DBB-48C4-95AE-7302BA0B8E52}"/>
                </a:ext>
              </a:extLst>
            </p:cNvPr>
            <p:cNvSpPr/>
            <p:nvPr/>
          </p:nvSpPr>
          <p:spPr>
            <a:xfrm>
              <a:off x="4774317" y="4243996"/>
              <a:ext cx="530815" cy="1397109"/>
            </a:xfrm>
            <a:custGeom>
              <a:avLst/>
              <a:gdLst>
                <a:gd name="connsiteX0" fmla="*/ 357711 w 530815"/>
                <a:gd name="connsiteY0" fmla="*/ 0 h 1397109"/>
                <a:gd name="connsiteX1" fmla="*/ 530815 w 530815"/>
                <a:gd name="connsiteY1" fmla="*/ 1038224 h 1397109"/>
                <a:gd name="connsiteX2" fmla="*/ 0 w 530815"/>
                <a:gd name="connsiteY2" fmla="*/ 1397109 h 139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815" h="1397109">
                  <a:moveTo>
                    <a:pt x="357711" y="0"/>
                  </a:moveTo>
                  <a:lnTo>
                    <a:pt x="530815" y="1038224"/>
                  </a:lnTo>
                  <a:lnTo>
                    <a:pt x="0" y="139710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E5E5415-D7E8-4DFD-8BB2-298FAFDFF873}"/>
                </a:ext>
              </a:extLst>
            </p:cNvPr>
            <p:cNvSpPr/>
            <p:nvPr/>
          </p:nvSpPr>
          <p:spPr>
            <a:xfrm>
              <a:off x="4615611" y="2967604"/>
              <a:ext cx="539022" cy="1431496"/>
            </a:xfrm>
            <a:custGeom>
              <a:avLst/>
              <a:gdLst>
                <a:gd name="connsiteX0" fmla="*/ 0 w 539022"/>
                <a:gd name="connsiteY0" fmla="*/ 0 h 1431496"/>
                <a:gd name="connsiteX1" fmla="*/ 539022 w 539022"/>
                <a:gd name="connsiteY1" fmla="*/ 904063 h 1431496"/>
                <a:gd name="connsiteX2" fmla="*/ 175185 w 539022"/>
                <a:gd name="connsiteY2" fmla="*/ 1431496 h 143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022" h="1431496">
                  <a:moveTo>
                    <a:pt x="0" y="0"/>
                  </a:moveTo>
                  <a:lnTo>
                    <a:pt x="539022" y="904063"/>
                  </a:lnTo>
                  <a:lnTo>
                    <a:pt x="175185" y="143149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12DDD77-8734-4756-9514-480139964752}"/>
                </a:ext>
              </a:extLst>
            </p:cNvPr>
            <p:cNvSpPr/>
            <p:nvPr/>
          </p:nvSpPr>
          <p:spPr>
            <a:xfrm>
              <a:off x="3753504" y="1996476"/>
              <a:ext cx="744269" cy="1344822"/>
            </a:xfrm>
            <a:custGeom>
              <a:avLst/>
              <a:gdLst>
                <a:gd name="connsiteX0" fmla="*/ 0 w 744269"/>
                <a:gd name="connsiteY0" fmla="*/ 0 h 1344822"/>
                <a:gd name="connsiteX1" fmla="*/ 744269 w 744269"/>
                <a:gd name="connsiteY1" fmla="*/ 744270 h 1344822"/>
                <a:gd name="connsiteX2" fmla="*/ 520888 w 744269"/>
                <a:gd name="connsiteY2" fmla="*/ 1344822 h 134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4269" h="1344822">
                  <a:moveTo>
                    <a:pt x="0" y="0"/>
                  </a:moveTo>
                  <a:lnTo>
                    <a:pt x="744269" y="744270"/>
                  </a:lnTo>
                  <a:lnTo>
                    <a:pt x="520888" y="134482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7016C2B-DA00-455B-8676-C58E7C5CE81B}"/>
              </a:ext>
            </a:extLst>
          </p:cNvPr>
          <p:cNvGrpSpPr/>
          <p:nvPr/>
        </p:nvGrpSpPr>
        <p:grpSpPr>
          <a:xfrm flipH="1">
            <a:off x="4758862" y="2475335"/>
            <a:ext cx="1744839" cy="2934434"/>
            <a:chOff x="3753380" y="1996476"/>
            <a:chExt cx="2170116" cy="3644629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446039-3A29-4193-84EB-6CB7F77F9082}"/>
                </a:ext>
              </a:extLst>
            </p:cNvPr>
            <p:cNvSpPr/>
            <p:nvPr/>
          </p:nvSpPr>
          <p:spPr>
            <a:xfrm>
              <a:off x="5118100" y="4244024"/>
              <a:ext cx="805396" cy="1205477"/>
            </a:xfrm>
            <a:custGeom>
              <a:avLst/>
              <a:gdLst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0" fmla="*/ 0 w 791641"/>
                <a:gd name="connsiteY0" fmla="*/ 0 h 1205477"/>
                <a:gd name="connsiteX1" fmla="*/ 791641 w 791641"/>
                <a:gd name="connsiteY1" fmla="*/ 1205477 h 1205477"/>
                <a:gd name="connsiteX2" fmla="*/ 173104 w 791641"/>
                <a:gd name="connsiteY2" fmla="*/ 1038224 h 1205477"/>
                <a:gd name="connsiteX3" fmla="*/ 81495 w 791641"/>
                <a:gd name="connsiteY3" fmla="*/ 562926 h 1205477"/>
                <a:gd name="connsiteX4" fmla="*/ 0 w 791641"/>
                <a:gd name="connsiteY4" fmla="*/ 0 h 1205477"/>
                <a:gd name="connsiteX0" fmla="*/ 13755 w 805396"/>
                <a:gd name="connsiteY0" fmla="*/ 0 h 1205477"/>
                <a:gd name="connsiteX1" fmla="*/ 805396 w 805396"/>
                <a:gd name="connsiteY1" fmla="*/ 1205477 h 1205477"/>
                <a:gd name="connsiteX2" fmla="*/ 186859 w 805396"/>
                <a:gd name="connsiteY2" fmla="*/ 1038224 h 1205477"/>
                <a:gd name="connsiteX3" fmla="*/ 0 w 805396"/>
                <a:gd name="connsiteY3" fmla="*/ 632776 h 1205477"/>
                <a:gd name="connsiteX4" fmla="*/ 13755 w 805396"/>
                <a:gd name="connsiteY4" fmla="*/ 0 h 120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396" h="1205477">
                  <a:moveTo>
                    <a:pt x="13755" y="0"/>
                  </a:moveTo>
                  <a:lnTo>
                    <a:pt x="805396" y="1205477"/>
                  </a:lnTo>
                  <a:lnTo>
                    <a:pt x="186859" y="1038224"/>
                  </a:lnTo>
                  <a:lnTo>
                    <a:pt x="0" y="632776"/>
                  </a:lnTo>
                  <a:lnTo>
                    <a:pt x="1375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FE0B70C-13EA-45E5-91E0-2CEE981A0C61}"/>
                </a:ext>
              </a:extLst>
            </p:cNvPr>
            <p:cNvSpPr/>
            <p:nvPr/>
          </p:nvSpPr>
          <p:spPr>
            <a:xfrm>
              <a:off x="4615461" y="2967694"/>
              <a:ext cx="1176016" cy="904064"/>
            </a:xfrm>
            <a:custGeom>
              <a:avLst/>
              <a:gdLst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280389 w 1176016"/>
                <a:gd name="connsiteY3" fmla="*/ 499406 h 904064"/>
                <a:gd name="connsiteX4" fmla="*/ 0 w 1176016"/>
                <a:gd name="connsiteY4" fmla="*/ 0 h 904064"/>
                <a:gd name="connsiteX0" fmla="*/ 0 w 1176016"/>
                <a:gd name="connsiteY0" fmla="*/ 0 h 904064"/>
                <a:gd name="connsiteX1" fmla="*/ 1176016 w 1176016"/>
                <a:gd name="connsiteY1" fmla="*/ 834780 h 904064"/>
                <a:gd name="connsiteX2" fmla="*/ 539021 w 1176016"/>
                <a:gd name="connsiteY2" fmla="*/ 904064 h 904064"/>
                <a:gd name="connsiteX3" fmla="*/ 191489 w 1176016"/>
                <a:gd name="connsiteY3" fmla="*/ 581956 h 904064"/>
                <a:gd name="connsiteX4" fmla="*/ 0 w 1176016"/>
                <a:gd name="connsiteY4" fmla="*/ 0 h 90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016" h="904064">
                  <a:moveTo>
                    <a:pt x="0" y="0"/>
                  </a:moveTo>
                  <a:lnTo>
                    <a:pt x="1176016" y="834780"/>
                  </a:lnTo>
                  <a:lnTo>
                    <a:pt x="539021" y="904064"/>
                  </a:lnTo>
                  <a:lnTo>
                    <a:pt x="191489" y="5819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3003F16-E41F-4259-B5EA-EBD696BE1E22}"/>
                </a:ext>
              </a:extLst>
            </p:cNvPr>
            <p:cNvSpPr/>
            <p:nvPr/>
          </p:nvSpPr>
          <p:spPr>
            <a:xfrm>
              <a:off x="3753380" y="1996601"/>
              <a:ext cx="1344822" cy="744270"/>
            </a:xfrm>
            <a:custGeom>
              <a:avLst/>
              <a:gdLst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412220 w 1344822"/>
                <a:gd name="connsiteY3" fmla="*/ 429099 h 744270"/>
                <a:gd name="connsiteX4" fmla="*/ 0 w 1344822"/>
                <a:gd name="connsiteY4" fmla="*/ 0 h 744270"/>
                <a:gd name="connsiteX0" fmla="*/ 0 w 1344822"/>
                <a:gd name="connsiteY0" fmla="*/ 0 h 744270"/>
                <a:gd name="connsiteX1" fmla="*/ 1344822 w 1344822"/>
                <a:gd name="connsiteY1" fmla="*/ 520888 h 744270"/>
                <a:gd name="connsiteX2" fmla="*/ 744269 w 1344822"/>
                <a:gd name="connsiteY2" fmla="*/ 744270 h 744270"/>
                <a:gd name="connsiteX3" fmla="*/ 367770 w 1344822"/>
                <a:gd name="connsiteY3" fmla="*/ 524349 h 744270"/>
                <a:gd name="connsiteX4" fmla="*/ 0 w 1344822"/>
                <a:gd name="connsiteY4" fmla="*/ 0 h 74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4822" h="744270">
                  <a:moveTo>
                    <a:pt x="0" y="0"/>
                  </a:moveTo>
                  <a:lnTo>
                    <a:pt x="1344822" y="520888"/>
                  </a:lnTo>
                  <a:lnTo>
                    <a:pt x="744269" y="744270"/>
                  </a:lnTo>
                  <a:lnTo>
                    <a:pt x="367770" y="5243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7EEBAA7-6B48-4128-B292-C252E65799AA}"/>
                </a:ext>
              </a:extLst>
            </p:cNvPr>
            <p:cNvSpPr/>
            <p:nvPr/>
          </p:nvSpPr>
          <p:spPr>
            <a:xfrm>
              <a:off x="4774317" y="4243996"/>
              <a:ext cx="530815" cy="1397109"/>
            </a:xfrm>
            <a:custGeom>
              <a:avLst/>
              <a:gdLst>
                <a:gd name="connsiteX0" fmla="*/ 357711 w 530815"/>
                <a:gd name="connsiteY0" fmla="*/ 0 h 1397109"/>
                <a:gd name="connsiteX1" fmla="*/ 530815 w 530815"/>
                <a:gd name="connsiteY1" fmla="*/ 1038224 h 1397109"/>
                <a:gd name="connsiteX2" fmla="*/ 0 w 530815"/>
                <a:gd name="connsiteY2" fmla="*/ 1397109 h 139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0815" h="1397109">
                  <a:moveTo>
                    <a:pt x="357711" y="0"/>
                  </a:moveTo>
                  <a:lnTo>
                    <a:pt x="530815" y="1038224"/>
                  </a:lnTo>
                  <a:lnTo>
                    <a:pt x="0" y="1397109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1637F9B-A30F-4B20-BFE8-8FD9F8ABF121}"/>
                </a:ext>
              </a:extLst>
            </p:cNvPr>
            <p:cNvSpPr/>
            <p:nvPr/>
          </p:nvSpPr>
          <p:spPr>
            <a:xfrm>
              <a:off x="4615611" y="2967604"/>
              <a:ext cx="539022" cy="1431496"/>
            </a:xfrm>
            <a:custGeom>
              <a:avLst/>
              <a:gdLst>
                <a:gd name="connsiteX0" fmla="*/ 0 w 539022"/>
                <a:gd name="connsiteY0" fmla="*/ 0 h 1431496"/>
                <a:gd name="connsiteX1" fmla="*/ 539022 w 539022"/>
                <a:gd name="connsiteY1" fmla="*/ 904063 h 1431496"/>
                <a:gd name="connsiteX2" fmla="*/ 175185 w 539022"/>
                <a:gd name="connsiteY2" fmla="*/ 1431496 h 1431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022" h="1431496">
                  <a:moveTo>
                    <a:pt x="0" y="0"/>
                  </a:moveTo>
                  <a:lnTo>
                    <a:pt x="539022" y="904063"/>
                  </a:lnTo>
                  <a:lnTo>
                    <a:pt x="175185" y="143149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C78695A-46C0-40BF-A7BD-42B888AEC601}"/>
                </a:ext>
              </a:extLst>
            </p:cNvPr>
            <p:cNvSpPr/>
            <p:nvPr/>
          </p:nvSpPr>
          <p:spPr>
            <a:xfrm>
              <a:off x="3753504" y="1996476"/>
              <a:ext cx="744269" cy="1344822"/>
            </a:xfrm>
            <a:custGeom>
              <a:avLst/>
              <a:gdLst>
                <a:gd name="connsiteX0" fmla="*/ 0 w 744269"/>
                <a:gd name="connsiteY0" fmla="*/ 0 h 1344822"/>
                <a:gd name="connsiteX1" fmla="*/ 744269 w 744269"/>
                <a:gd name="connsiteY1" fmla="*/ 744270 h 1344822"/>
                <a:gd name="connsiteX2" fmla="*/ 520888 w 744269"/>
                <a:gd name="connsiteY2" fmla="*/ 1344822 h 134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4269" h="1344822">
                  <a:moveTo>
                    <a:pt x="0" y="0"/>
                  </a:moveTo>
                  <a:lnTo>
                    <a:pt x="744269" y="744270"/>
                  </a:lnTo>
                  <a:lnTo>
                    <a:pt x="520888" y="134482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5325410E-A1A3-40FF-9D77-819714443FF7}"/>
              </a:ext>
            </a:extLst>
          </p:cNvPr>
          <p:cNvSpPr txBox="1"/>
          <p:nvPr/>
        </p:nvSpPr>
        <p:spPr>
          <a:xfrm>
            <a:off x="4099969" y="2090206"/>
            <a:ext cx="944063" cy="69384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E11EBF7-C8D5-4340-955F-117CE531B4F3}"/>
              </a:ext>
            </a:extLst>
          </p:cNvPr>
          <p:cNvGrpSpPr/>
          <p:nvPr/>
        </p:nvGrpSpPr>
        <p:grpSpPr>
          <a:xfrm>
            <a:off x="6882092" y="3043478"/>
            <a:ext cx="2006360" cy="1237868"/>
            <a:chOff x="6974393" y="2966533"/>
            <a:chExt cx="2194560" cy="123786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7D49B25-D2E0-49DC-BADE-F1E1D2C567B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5E43249-F195-4F70-9C7F-01B01B65AD5B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7EE7B39-15D3-4D41-86C7-4579A920075A}"/>
              </a:ext>
            </a:extLst>
          </p:cNvPr>
          <p:cNvGrpSpPr/>
          <p:nvPr/>
        </p:nvGrpSpPr>
        <p:grpSpPr>
          <a:xfrm>
            <a:off x="6873837" y="4621698"/>
            <a:ext cx="2006360" cy="1237866"/>
            <a:chOff x="6691483" y="4621698"/>
            <a:chExt cx="2194560" cy="123786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F1AFF07-5628-4001-9560-731C1EE5372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F3C8236-DB93-438B-A97A-EF4F8D45374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4CFE205-CBF8-4A0B-938D-2B0B4563D208}"/>
              </a:ext>
            </a:extLst>
          </p:cNvPr>
          <p:cNvGrpSpPr/>
          <p:nvPr/>
        </p:nvGrpSpPr>
        <p:grpSpPr>
          <a:xfrm>
            <a:off x="249702" y="3043476"/>
            <a:ext cx="2006360" cy="1237869"/>
            <a:chOff x="249702" y="2966531"/>
            <a:chExt cx="2194560" cy="123786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E624317-48BC-4FAD-9FC4-20B857FCCCDA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6884C3E-ACD6-4600-8DC9-B31D6A1ACF06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6B56A66-5F0E-4161-B47D-12E10C224B1F}"/>
              </a:ext>
            </a:extLst>
          </p:cNvPr>
          <p:cNvGrpSpPr/>
          <p:nvPr/>
        </p:nvGrpSpPr>
        <p:grpSpPr>
          <a:xfrm>
            <a:off x="249702" y="4621698"/>
            <a:ext cx="2006360" cy="1237866"/>
            <a:chOff x="249702" y="4621698"/>
            <a:chExt cx="2194560" cy="123786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AC95F5A-0FC2-4359-9AC0-1922F0FC8F14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6A72870-467C-4592-9DFE-1F2999388FFE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2982883-5E0E-4C31-B26C-DAEE82191CDA}"/>
              </a:ext>
            </a:extLst>
          </p:cNvPr>
          <p:cNvGrpSpPr/>
          <p:nvPr/>
        </p:nvGrpSpPr>
        <p:grpSpPr>
          <a:xfrm>
            <a:off x="6879683" y="1465257"/>
            <a:ext cx="2006360" cy="1237868"/>
            <a:chOff x="6697329" y="1465257"/>
            <a:chExt cx="2194560" cy="123786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8AD3A1-114D-4CA7-A791-167DF0BE124A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5B5FC6A-19F2-489D-8CFB-D00739945FD8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D950BD4-BA01-4414-9A31-82C1D4450800}"/>
              </a:ext>
            </a:extLst>
          </p:cNvPr>
          <p:cNvGrpSpPr/>
          <p:nvPr/>
        </p:nvGrpSpPr>
        <p:grpSpPr>
          <a:xfrm>
            <a:off x="255548" y="1465256"/>
            <a:ext cx="2006360" cy="1237867"/>
            <a:chOff x="255548" y="1465256"/>
            <a:chExt cx="2194560" cy="123786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6458D9B-5567-4A40-B3F5-DF34415BA7C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7B5711D-B914-40B5-B2D3-666B7630557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523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531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Diverging Jet of Arrows – Slide Template</vt:lpstr>
      <vt:lpstr>Diverging Jet of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Diverging Jet of Arrows</dc:title>
  <dc:creator>PresentationGO.com</dc:creator>
  <dc:description>© Copyright PresentationGO.com</dc:description>
  <dcterms:created xsi:type="dcterms:W3CDTF">2014-11-26T05:14:11Z</dcterms:created>
  <dcterms:modified xsi:type="dcterms:W3CDTF">2021-09-30T18:59:13Z</dcterms:modified>
  <cp:category>Charts &amp; Diagrams</cp:category>
</cp:coreProperties>
</file>