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43A0FA08-2ECB-46F9-BF07-72DBC24AD053}"/>
              </a:ext>
            </a:extLst>
          </p:cNvPr>
          <p:cNvSpPr/>
          <p:nvPr/>
        </p:nvSpPr>
        <p:spPr>
          <a:xfrm>
            <a:off x="4899235" y="942806"/>
            <a:ext cx="2396518" cy="497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22CA2F8-A622-4194-8A3F-75318C2FEE10}"/>
              </a:ext>
            </a:extLst>
          </p:cNvPr>
          <p:cNvGrpSpPr/>
          <p:nvPr/>
        </p:nvGrpSpPr>
        <p:grpSpPr>
          <a:xfrm>
            <a:off x="3696786" y="1996476"/>
            <a:ext cx="2170116" cy="3644629"/>
            <a:chOff x="3753380" y="1996476"/>
            <a:chExt cx="2170116" cy="3644629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B6B6513-61B4-4802-929B-1DFBD0100A53}"/>
                </a:ext>
              </a:extLst>
            </p:cNvPr>
            <p:cNvSpPr/>
            <p:nvPr/>
          </p:nvSpPr>
          <p:spPr>
            <a:xfrm>
              <a:off x="5118100" y="4244024"/>
              <a:ext cx="805396" cy="1205477"/>
            </a:xfrm>
            <a:custGeom>
              <a:avLst/>
              <a:gdLst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3" fmla="*/ 81495 w 791641"/>
                <a:gd name="connsiteY3" fmla="*/ 562926 h 1205477"/>
                <a:gd name="connsiteX4" fmla="*/ 0 w 791641"/>
                <a:gd name="connsiteY4" fmla="*/ 0 h 1205477"/>
                <a:gd name="connsiteX0" fmla="*/ 13755 w 805396"/>
                <a:gd name="connsiteY0" fmla="*/ 0 h 1205477"/>
                <a:gd name="connsiteX1" fmla="*/ 805396 w 805396"/>
                <a:gd name="connsiteY1" fmla="*/ 1205477 h 1205477"/>
                <a:gd name="connsiteX2" fmla="*/ 186859 w 805396"/>
                <a:gd name="connsiteY2" fmla="*/ 1038224 h 1205477"/>
                <a:gd name="connsiteX3" fmla="*/ 0 w 805396"/>
                <a:gd name="connsiteY3" fmla="*/ 632776 h 1205477"/>
                <a:gd name="connsiteX4" fmla="*/ 13755 w 805396"/>
                <a:gd name="connsiteY4" fmla="*/ 0 h 12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96" h="1205477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DCFC901-F5DC-4A95-A944-0A367F648D02}"/>
                </a:ext>
              </a:extLst>
            </p:cNvPr>
            <p:cNvSpPr/>
            <p:nvPr/>
          </p:nvSpPr>
          <p:spPr>
            <a:xfrm>
              <a:off x="4615461" y="2967694"/>
              <a:ext cx="1176016" cy="904064"/>
            </a:xfrm>
            <a:custGeom>
              <a:avLst/>
              <a:gdLst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280389 w 1176016"/>
                <a:gd name="connsiteY3" fmla="*/ 499406 h 904064"/>
                <a:gd name="connsiteX4" fmla="*/ 0 w 1176016"/>
                <a:gd name="connsiteY4" fmla="*/ 0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191489 w 1176016"/>
                <a:gd name="connsiteY3" fmla="*/ 581956 h 904064"/>
                <a:gd name="connsiteX4" fmla="*/ 0 w 1176016"/>
                <a:gd name="connsiteY4" fmla="*/ 0 h 90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6" h="904064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9924C19-F5D2-4666-9DC5-5ADE48589BE2}"/>
                </a:ext>
              </a:extLst>
            </p:cNvPr>
            <p:cNvSpPr/>
            <p:nvPr/>
          </p:nvSpPr>
          <p:spPr>
            <a:xfrm>
              <a:off x="3753380" y="1996601"/>
              <a:ext cx="1344822" cy="744270"/>
            </a:xfrm>
            <a:custGeom>
              <a:avLst/>
              <a:gdLst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412220 w 1344822"/>
                <a:gd name="connsiteY3" fmla="*/ 429099 h 744270"/>
                <a:gd name="connsiteX4" fmla="*/ 0 w 1344822"/>
                <a:gd name="connsiteY4" fmla="*/ 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367770 w 1344822"/>
                <a:gd name="connsiteY3" fmla="*/ 524349 h 744270"/>
                <a:gd name="connsiteX4" fmla="*/ 0 w 1344822"/>
                <a:gd name="connsiteY4" fmla="*/ 0 h 74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822" h="744270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DE67393-1E69-437A-878C-551E85AEF4ED}"/>
                </a:ext>
              </a:extLst>
            </p:cNvPr>
            <p:cNvSpPr/>
            <p:nvPr/>
          </p:nvSpPr>
          <p:spPr>
            <a:xfrm>
              <a:off x="4774317" y="4243996"/>
              <a:ext cx="530815" cy="1397109"/>
            </a:xfrm>
            <a:custGeom>
              <a:avLst/>
              <a:gdLst>
                <a:gd name="connsiteX0" fmla="*/ 357711 w 530815"/>
                <a:gd name="connsiteY0" fmla="*/ 0 h 1397109"/>
                <a:gd name="connsiteX1" fmla="*/ 530815 w 530815"/>
                <a:gd name="connsiteY1" fmla="*/ 1038224 h 1397109"/>
                <a:gd name="connsiteX2" fmla="*/ 0 w 530815"/>
                <a:gd name="connsiteY2" fmla="*/ 1397109 h 139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815" h="1397109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5ACBD6A-8853-41E0-862A-133E98B0009B}"/>
                </a:ext>
              </a:extLst>
            </p:cNvPr>
            <p:cNvSpPr/>
            <p:nvPr/>
          </p:nvSpPr>
          <p:spPr>
            <a:xfrm>
              <a:off x="4615611" y="2967604"/>
              <a:ext cx="539022" cy="1431496"/>
            </a:xfrm>
            <a:custGeom>
              <a:avLst/>
              <a:gdLst>
                <a:gd name="connsiteX0" fmla="*/ 0 w 539022"/>
                <a:gd name="connsiteY0" fmla="*/ 0 h 1431496"/>
                <a:gd name="connsiteX1" fmla="*/ 539022 w 539022"/>
                <a:gd name="connsiteY1" fmla="*/ 904063 h 1431496"/>
                <a:gd name="connsiteX2" fmla="*/ 175185 w 539022"/>
                <a:gd name="connsiteY2" fmla="*/ 1431496 h 143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22" h="1431496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16C8703-BDED-4643-8EB4-75C5EA3DC26D}"/>
                </a:ext>
              </a:extLst>
            </p:cNvPr>
            <p:cNvSpPr/>
            <p:nvPr/>
          </p:nvSpPr>
          <p:spPr>
            <a:xfrm>
              <a:off x="3753504" y="1996476"/>
              <a:ext cx="744269" cy="1344822"/>
            </a:xfrm>
            <a:custGeom>
              <a:avLst/>
              <a:gdLst>
                <a:gd name="connsiteX0" fmla="*/ 0 w 744269"/>
                <a:gd name="connsiteY0" fmla="*/ 0 h 1344822"/>
                <a:gd name="connsiteX1" fmla="*/ 744269 w 744269"/>
                <a:gd name="connsiteY1" fmla="*/ 744270 h 1344822"/>
                <a:gd name="connsiteX2" fmla="*/ 520888 w 744269"/>
                <a:gd name="connsiteY2" fmla="*/ 1344822 h 134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4269" h="1344822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870C639-6218-4067-89C9-25A8C604EAE9}"/>
              </a:ext>
            </a:extLst>
          </p:cNvPr>
          <p:cNvGrpSpPr/>
          <p:nvPr/>
        </p:nvGrpSpPr>
        <p:grpSpPr>
          <a:xfrm flipH="1">
            <a:off x="6328086" y="1996476"/>
            <a:ext cx="2167128" cy="3644629"/>
            <a:chOff x="3753380" y="1996476"/>
            <a:chExt cx="2170116" cy="3644629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B368986-F967-450C-BC78-25AFEF3DCEAC}"/>
                </a:ext>
              </a:extLst>
            </p:cNvPr>
            <p:cNvSpPr/>
            <p:nvPr/>
          </p:nvSpPr>
          <p:spPr>
            <a:xfrm>
              <a:off x="5118100" y="4244024"/>
              <a:ext cx="805396" cy="1205477"/>
            </a:xfrm>
            <a:custGeom>
              <a:avLst/>
              <a:gdLst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3" fmla="*/ 81495 w 791641"/>
                <a:gd name="connsiteY3" fmla="*/ 562926 h 1205477"/>
                <a:gd name="connsiteX4" fmla="*/ 0 w 791641"/>
                <a:gd name="connsiteY4" fmla="*/ 0 h 1205477"/>
                <a:gd name="connsiteX0" fmla="*/ 13755 w 805396"/>
                <a:gd name="connsiteY0" fmla="*/ 0 h 1205477"/>
                <a:gd name="connsiteX1" fmla="*/ 805396 w 805396"/>
                <a:gd name="connsiteY1" fmla="*/ 1205477 h 1205477"/>
                <a:gd name="connsiteX2" fmla="*/ 186859 w 805396"/>
                <a:gd name="connsiteY2" fmla="*/ 1038224 h 1205477"/>
                <a:gd name="connsiteX3" fmla="*/ 0 w 805396"/>
                <a:gd name="connsiteY3" fmla="*/ 632776 h 1205477"/>
                <a:gd name="connsiteX4" fmla="*/ 13755 w 805396"/>
                <a:gd name="connsiteY4" fmla="*/ 0 h 12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96" h="1205477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A06DCC-7BEF-432B-8AD8-1C51680AE72B}"/>
                </a:ext>
              </a:extLst>
            </p:cNvPr>
            <p:cNvSpPr/>
            <p:nvPr/>
          </p:nvSpPr>
          <p:spPr>
            <a:xfrm>
              <a:off x="4615461" y="2967694"/>
              <a:ext cx="1176016" cy="904064"/>
            </a:xfrm>
            <a:custGeom>
              <a:avLst/>
              <a:gdLst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280389 w 1176016"/>
                <a:gd name="connsiteY3" fmla="*/ 499406 h 904064"/>
                <a:gd name="connsiteX4" fmla="*/ 0 w 1176016"/>
                <a:gd name="connsiteY4" fmla="*/ 0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191489 w 1176016"/>
                <a:gd name="connsiteY3" fmla="*/ 581956 h 904064"/>
                <a:gd name="connsiteX4" fmla="*/ 0 w 1176016"/>
                <a:gd name="connsiteY4" fmla="*/ 0 h 90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6" h="904064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7CD606A-58AD-490A-9E77-E9988DE215D8}"/>
                </a:ext>
              </a:extLst>
            </p:cNvPr>
            <p:cNvSpPr/>
            <p:nvPr/>
          </p:nvSpPr>
          <p:spPr>
            <a:xfrm>
              <a:off x="3753380" y="1996601"/>
              <a:ext cx="1344822" cy="744270"/>
            </a:xfrm>
            <a:custGeom>
              <a:avLst/>
              <a:gdLst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412220 w 1344822"/>
                <a:gd name="connsiteY3" fmla="*/ 429099 h 744270"/>
                <a:gd name="connsiteX4" fmla="*/ 0 w 1344822"/>
                <a:gd name="connsiteY4" fmla="*/ 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367770 w 1344822"/>
                <a:gd name="connsiteY3" fmla="*/ 524349 h 744270"/>
                <a:gd name="connsiteX4" fmla="*/ 0 w 1344822"/>
                <a:gd name="connsiteY4" fmla="*/ 0 h 74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822" h="744270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451792F-0F54-4FB8-B2F3-6155B24ACE8E}"/>
                </a:ext>
              </a:extLst>
            </p:cNvPr>
            <p:cNvSpPr/>
            <p:nvPr/>
          </p:nvSpPr>
          <p:spPr>
            <a:xfrm>
              <a:off x="4774317" y="4243996"/>
              <a:ext cx="530815" cy="1397109"/>
            </a:xfrm>
            <a:custGeom>
              <a:avLst/>
              <a:gdLst>
                <a:gd name="connsiteX0" fmla="*/ 357711 w 530815"/>
                <a:gd name="connsiteY0" fmla="*/ 0 h 1397109"/>
                <a:gd name="connsiteX1" fmla="*/ 530815 w 530815"/>
                <a:gd name="connsiteY1" fmla="*/ 1038224 h 1397109"/>
                <a:gd name="connsiteX2" fmla="*/ 0 w 530815"/>
                <a:gd name="connsiteY2" fmla="*/ 1397109 h 139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815" h="1397109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81EDBBC-3E4B-43B7-8C71-3704FE692396}"/>
                </a:ext>
              </a:extLst>
            </p:cNvPr>
            <p:cNvSpPr/>
            <p:nvPr/>
          </p:nvSpPr>
          <p:spPr>
            <a:xfrm>
              <a:off x="4615611" y="2967604"/>
              <a:ext cx="539022" cy="1431496"/>
            </a:xfrm>
            <a:custGeom>
              <a:avLst/>
              <a:gdLst>
                <a:gd name="connsiteX0" fmla="*/ 0 w 539022"/>
                <a:gd name="connsiteY0" fmla="*/ 0 h 1431496"/>
                <a:gd name="connsiteX1" fmla="*/ 539022 w 539022"/>
                <a:gd name="connsiteY1" fmla="*/ 904063 h 1431496"/>
                <a:gd name="connsiteX2" fmla="*/ 175185 w 539022"/>
                <a:gd name="connsiteY2" fmla="*/ 1431496 h 143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22" h="1431496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E06334A-E723-4548-B294-73DE48F5E9E8}"/>
                </a:ext>
              </a:extLst>
            </p:cNvPr>
            <p:cNvSpPr/>
            <p:nvPr/>
          </p:nvSpPr>
          <p:spPr>
            <a:xfrm>
              <a:off x="3753504" y="1996476"/>
              <a:ext cx="744269" cy="1344822"/>
            </a:xfrm>
            <a:custGeom>
              <a:avLst/>
              <a:gdLst>
                <a:gd name="connsiteX0" fmla="*/ 0 w 744269"/>
                <a:gd name="connsiteY0" fmla="*/ 0 h 1344822"/>
                <a:gd name="connsiteX1" fmla="*/ 744269 w 744269"/>
                <a:gd name="connsiteY1" fmla="*/ 744270 h 1344822"/>
                <a:gd name="connsiteX2" fmla="*/ 520888 w 744269"/>
                <a:gd name="connsiteY2" fmla="*/ 1344822 h 134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4269" h="1344822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Diverging Jet of Arrows – Slide Template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E651D0-13AD-45A0-A0A3-3EFE5A5F74C6}"/>
              </a:ext>
            </a:extLst>
          </p:cNvPr>
          <p:cNvSpPr txBox="1"/>
          <p:nvPr/>
        </p:nvSpPr>
        <p:spPr>
          <a:xfrm>
            <a:off x="5509727" y="1548915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914A0B9-F959-4D44-A18B-5127E5A299B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8E7C69E-1F73-4F57-9569-A243EA5FB1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BF8EC44-1E12-49C7-9976-257E3E80AA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9AF86B9-8DCD-4570-A7C0-4374E991613D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7945423-98E7-4FFA-B9BA-FA98CCF397A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030D554-0C35-4325-82F4-79540A060B5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4F6BEEE-084E-46B8-92DF-173C0662F8EB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F12C1C7-78CD-47F6-9F91-0AE9F5AE5C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75B47F9-82C1-48DA-8409-561297CDEF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014488B-90C4-4BE3-9BF4-C39D55B4B7FC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42AA395-267D-4CD3-A511-1D7A68C06A7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63E4631-7C76-44F7-9AC9-75D9092B614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0EA8013-9B20-45CA-97F4-6A06AB0DAAF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85530A0-9534-48C2-9483-0D4D4FDE92D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8BA76CB-AF80-4821-9818-28424C459B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1136BA5-6BA2-46A0-8E6F-065E4729ECD1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558E3E2-BBA9-48D1-8DB9-B427057B3E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A3C7722-9FEE-4817-BFD3-09FAB3B4C6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43A0FA08-2ECB-46F9-BF07-72DBC24AD053}"/>
              </a:ext>
            </a:extLst>
          </p:cNvPr>
          <p:cNvSpPr/>
          <p:nvPr/>
        </p:nvSpPr>
        <p:spPr>
          <a:xfrm>
            <a:off x="4899235" y="942806"/>
            <a:ext cx="2396518" cy="497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22CA2F8-A622-4194-8A3F-75318C2FEE10}"/>
              </a:ext>
            </a:extLst>
          </p:cNvPr>
          <p:cNvGrpSpPr/>
          <p:nvPr/>
        </p:nvGrpSpPr>
        <p:grpSpPr>
          <a:xfrm>
            <a:off x="3696786" y="1996476"/>
            <a:ext cx="2170116" cy="3644629"/>
            <a:chOff x="3753380" y="1996476"/>
            <a:chExt cx="2170116" cy="3644629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B6B6513-61B4-4802-929B-1DFBD0100A53}"/>
                </a:ext>
              </a:extLst>
            </p:cNvPr>
            <p:cNvSpPr/>
            <p:nvPr/>
          </p:nvSpPr>
          <p:spPr>
            <a:xfrm>
              <a:off x="5118100" y="4244024"/>
              <a:ext cx="805396" cy="1205477"/>
            </a:xfrm>
            <a:custGeom>
              <a:avLst/>
              <a:gdLst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3" fmla="*/ 81495 w 791641"/>
                <a:gd name="connsiteY3" fmla="*/ 562926 h 1205477"/>
                <a:gd name="connsiteX4" fmla="*/ 0 w 791641"/>
                <a:gd name="connsiteY4" fmla="*/ 0 h 1205477"/>
                <a:gd name="connsiteX0" fmla="*/ 13755 w 805396"/>
                <a:gd name="connsiteY0" fmla="*/ 0 h 1205477"/>
                <a:gd name="connsiteX1" fmla="*/ 805396 w 805396"/>
                <a:gd name="connsiteY1" fmla="*/ 1205477 h 1205477"/>
                <a:gd name="connsiteX2" fmla="*/ 186859 w 805396"/>
                <a:gd name="connsiteY2" fmla="*/ 1038224 h 1205477"/>
                <a:gd name="connsiteX3" fmla="*/ 0 w 805396"/>
                <a:gd name="connsiteY3" fmla="*/ 632776 h 1205477"/>
                <a:gd name="connsiteX4" fmla="*/ 13755 w 805396"/>
                <a:gd name="connsiteY4" fmla="*/ 0 h 12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96" h="1205477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DCFC901-F5DC-4A95-A944-0A367F648D02}"/>
                </a:ext>
              </a:extLst>
            </p:cNvPr>
            <p:cNvSpPr/>
            <p:nvPr/>
          </p:nvSpPr>
          <p:spPr>
            <a:xfrm>
              <a:off x="4615461" y="2967694"/>
              <a:ext cx="1176016" cy="904064"/>
            </a:xfrm>
            <a:custGeom>
              <a:avLst/>
              <a:gdLst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280389 w 1176016"/>
                <a:gd name="connsiteY3" fmla="*/ 499406 h 904064"/>
                <a:gd name="connsiteX4" fmla="*/ 0 w 1176016"/>
                <a:gd name="connsiteY4" fmla="*/ 0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191489 w 1176016"/>
                <a:gd name="connsiteY3" fmla="*/ 581956 h 904064"/>
                <a:gd name="connsiteX4" fmla="*/ 0 w 1176016"/>
                <a:gd name="connsiteY4" fmla="*/ 0 h 90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6" h="904064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9924C19-F5D2-4666-9DC5-5ADE48589BE2}"/>
                </a:ext>
              </a:extLst>
            </p:cNvPr>
            <p:cNvSpPr/>
            <p:nvPr/>
          </p:nvSpPr>
          <p:spPr>
            <a:xfrm>
              <a:off x="3753380" y="1996601"/>
              <a:ext cx="1344822" cy="744270"/>
            </a:xfrm>
            <a:custGeom>
              <a:avLst/>
              <a:gdLst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412220 w 1344822"/>
                <a:gd name="connsiteY3" fmla="*/ 429099 h 744270"/>
                <a:gd name="connsiteX4" fmla="*/ 0 w 1344822"/>
                <a:gd name="connsiteY4" fmla="*/ 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367770 w 1344822"/>
                <a:gd name="connsiteY3" fmla="*/ 524349 h 744270"/>
                <a:gd name="connsiteX4" fmla="*/ 0 w 1344822"/>
                <a:gd name="connsiteY4" fmla="*/ 0 h 74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822" h="744270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DE67393-1E69-437A-878C-551E85AEF4ED}"/>
                </a:ext>
              </a:extLst>
            </p:cNvPr>
            <p:cNvSpPr/>
            <p:nvPr/>
          </p:nvSpPr>
          <p:spPr>
            <a:xfrm>
              <a:off x="4774317" y="4243996"/>
              <a:ext cx="530815" cy="1397109"/>
            </a:xfrm>
            <a:custGeom>
              <a:avLst/>
              <a:gdLst>
                <a:gd name="connsiteX0" fmla="*/ 357711 w 530815"/>
                <a:gd name="connsiteY0" fmla="*/ 0 h 1397109"/>
                <a:gd name="connsiteX1" fmla="*/ 530815 w 530815"/>
                <a:gd name="connsiteY1" fmla="*/ 1038224 h 1397109"/>
                <a:gd name="connsiteX2" fmla="*/ 0 w 530815"/>
                <a:gd name="connsiteY2" fmla="*/ 1397109 h 139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815" h="1397109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5ACBD6A-8853-41E0-862A-133E98B0009B}"/>
                </a:ext>
              </a:extLst>
            </p:cNvPr>
            <p:cNvSpPr/>
            <p:nvPr/>
          </p:nvSpPr>
          <p:spPr>
            <a:xfrm>
              <a:off x="4615611" y="2967604"/>
              <a:ext cx="539022" cy="1431496"/>
            </a:xfrm>
            <a:custGeom>
              <a:avLst/>
              <a:gdLst>
                <a:gd name="connsiteX0" fmla="*/ 0 w 539022"/>
                <a:gd name="connsiteY0" fmla="*/ 0 h 1431496"/>
                <a:gd name="connsiteX1" fmla="*/ 539022 w 539022"/>
                <a:gd name="connsiteY1" fmla="*/ 904063 h 1431496"/>
                <a:gd name="connsiteX2" fmla="*/ 175185 w 539022"/>
                <a:gd name="connsiteY2" fmla="*/ 1431496 h 143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22" h="1431496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16C8703-BDED-4643-8EB4-75C5EA3DC26D}"/>
                </a:ext>
              </a:extLst>
            </p:cNvPr>
            <p:cNvSpPr/>
            <p:nvPr/>
          </p:nvSpPr>
          <p:spPr>
            <a:xfrm>
              <a:off x="3753504" y="1996476"/>
              <a:ext cx="744269" cy="1344822"/>
            </a:xfrm>
            <a:custGeom>
              <a:avLst/>
              <a:gdLst>
                <a:gd name="connsiteX0" fmla="*/ 0 w 744269"/>
                <a:gd name="connsiteY0" fmla="*/ 0 h 1344822"/>
                <a:gd name="connsiteX1" fmla="*/ 744269 w 744269"/>
                <a:gd name="connsiteY1" fmla="*/ 744270 h 1344822"/>
                <a:gd name="connsiteX2" fmla="*/ 520888 w 744269"/>
                <a:gd name="connsiteY2" fmla="*/ 1344822 h 134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4269" h="1344822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870C639-6218-4067-89C9-25A8C604EAE9}"/>
              </a:ext>
            </a:extLst>
          </p:cNvPr>
          <p:cNvGrpSpPr/>
          <p:nvPr/>
        </p:nvGrpSpPr>
        <p:grpSpPr>
          <a:xfrm flipH="1">
            <a:off x="6328086" y="1996476"/>
            <a:ext cx="2167128" cy="3644629"/>
            <a:chOff x="3753380" y="1996476"/>
            <a:chExt cx="2170116" cy="3644629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B368986-F967-450C-BC78-25AFEF3DCEAC}"/>
                </a:ext>
              </a:extLst>
            </p:cNvPr>
            <p:cNvSpPr/>
            <p:nvPr/>
          </p:nvSpPr>
          <p:spPr>
            <a:xfrm>
              <a:off x="5118100" y="4244024"/>
              <a:ext cx="805396" cy="1205477"/>
            </a:xfrm>
            <a:custGeom>
              <a:avLst/>
              <a:gdLst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3" fmla="*/ 81495 w 791641"/>
                <a:gd name="connsiteY3" fmla="*/ 562926 h 1205477"/>
                <a:gd name="connsiteX4" fmla="*/ 0 w 791641"/>
                <a:gd name="connsiteY4" fmla="*/ 0 h 1205477"/>
                <a:gd name="connsiteX0" fmla="*/ 13755 w 805396"/>
                <a:gd name="connsiteY0" fmla="*/ 0 h 1205477"/>
                <a:gd name="connsiteX1" fmla="*/ 805396 w 805396"/>
                <a:gd name="connsiteY1" fmla="*/ 1205477 h 1205477"/>
                <a:gd name="connsiteX2" fmla="*/ 186859 w 805396"/>
                <a:gd name="connsiteY2" fmla="*/ 1038224 h 1205477"/>
                <a:gd name="connsiteX3" fmla="*/ 0 w 805396"/>
                <a:gd name="connsiteY3" fmla="*/ 632776 h 1205477"/>
                <a:gd name="connsiteX4" fmla="*/ 13755 w 805396"/>
                <a:gd name="connsiteY4" fmla="*/ 0 h 12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96" h="1205477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A06DCC-7BEF-432B-8AD8-1C51680AE72B}"/>
                </a:ext>
              </a:extLst>
            </p:cNvPr>
            <p:cNvSpPr/>
            <p:nvPr/>
          </p:nvSpPr>
          <p:spPr>
            <a:xfrm>
              <a:off x="4615461" y="2967694"/>
              <a:ext cx="1176016" cy="904064"/>
            </a:xfrm>
            <a:custGeom>
              <a:avLst/>
              <a:gdLst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280389 w 1176016"/>
                <a:gd name="connsiteY3" fmla="*/ 499406 h 904064"/>
                <a:gd name="connsiteX4" fmla="*/ 0 w 1176016"/>
                <a:gd name="connsiteY4" fmla="*/ 0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191489 w 1176016"/>
                <a:gd name="connsiteY3" fmla="*/ 581956 h 904064"/>
                <a:gd name="connsiteX4" fmla="*/ 0 w 1176016"/>
                <a:gd name="connsiteY4" fmla="*/ 0 h 90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6" h="904064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7CD606A-58AD-490A-9E77-E9988DE215D8}"/>
                </a:ext>
              </a:extLst>
            </p:cNvPr>
            <p:cNvSpPr/>
            <p:nvPr/>
          </p:nvSpPr>
          <p:spPr>
            <a:xfrm>
              <a:off x="3753380" y="1996601"/>
              <a:ext cx="1344822" cy="744270"/>
            </a:xfrm>
            <a:custGeom>
              <a:avLst/>
              <a:gdLst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412220 w 1344822"/>
                <a:gd name="connsiteY3" fmla="*/ 429099 h 744270"/>
                <a:gd name="connsiteX4" fmla="*/ 0 w 1344822"/>
                <a:gd name="connsiteY4" fmla="*/ 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367770 w 1344822"/>
                <a:gd name="connsiteY3" fmla="*/ 524349 h 744270"/>
                <a:gd name="connsiteX4" fmla="*/ 0 w 1344822"/>
                <a:gd name="connsiteY4" fmla="*/ 0 h 74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822" h="744270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451792F-0F54-4FB8-B2F3-6155B24ACE8E}"/>
                </a:ext>
              </a:extLst>
            </p:cNvPr>
            <p:cNvSpPr/>
            <p:nvPr/>
          </p:nvSpPr>
          <p:spPr>
            <a:xfrm>
              <a:off x="4774317" y="4243996"/>
              <a:ext cx="530815" cy="1397109"/>
            </a:xfrm>
            <a:custGeom>
              <a:avLst/>
              <a:gdLst>
                <a:gd name="connsiteX0" fmla="*/ 357711 w 530815"/>
                <a:gd name="connsiteY0" fmla="*/ 0 h 1397109"/>
                <a:gd name="connsiteX1" fmla="*/ 530815 w 530815"/>
                <a:gd name="connsiteY1" fmla="*/ 1038224 h 1397109"/>
                <a:gd name="connsiteX2" fmla="*/ 0 w 530815"/>
                <a:gd name="connsiteY2" fmla="*/ 1397109 h 139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815" h="1397109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81EDBBC-3E4B-43B7-8C71-3704FE692396}"/>
                </a:ext>
              </a:extLst>
            </p:cNvPr>
            <p:cNvSpPr/>
            <p:nvPr/>
          </p:nvSpPr>
          <p:spPr>
            <a:xfrm>
              <a:off x="4615611" y="2967604"/>
              <a:ext cx="539022" cy="1431496"/>
            </a:xfrm>
            <a:custGeom>
              <a:avLst/>
              <a:gdLst>
                <a:gd name="connsiteX0" fmla="*/ 0 w 539022"/>
                <a:gd name="connsiteY0" fmla="*/ 0 h 1431496"/>
                <a:gd name="connsiteX1" fmla="*/ 539022 w 539022"/>
                <a:gd name="connsiteY1" fmla="*/ 904063 h 1431496"/>
                <a:gd name="connsiteX2" fmla="*/ 175185 w 539022"/>
                <a:gd name="connsiteY2" fmla="*/ 1431496 h 143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22" h="1431496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E06334A-E723-4548-B294-73DE48F5E9E8}"/>
                </a:ext>
              </a:extLst>
            </p:cNvPr>
            <p:cNvSpPr/>
            <p:nvPr/>
          </p:nvSpPr>
          <p:spPr>
            <a:xfrm>
              <a:off x="3753504" y="1996476"/>
              <a:ext cx="744269" cy="1344822"/>
            </a:xfrm>
            <a:custGeom>
              <a:avLst/>
              <a:gdLst>
                <a:gd name="connsiteX0" fmla="*/ 0 w 744269"/>
                <a:gd name="connsiteY0" fmla="*/ 0 h 1344822"/>
                <a:gd name="connsiteX1" fmla="*/ 744269 w 744269"/>
                <a:gd name="connsiteY1" fmla="*/ 744270 h 1344822"/>
                <a:gd name="connsiteX2" fmla="*/ 520888 w 744269"/>
                <a:gd name="connsiteY2" fmla="*/ 1344822 h 134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4269" h="1344822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Diverging Jet of Arrows – Slide Template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E651D0-13AD-45A0-A0A3-3EFE5A5F74C6}"/>
              </a:ext>
            </a:extLst>
          </p:cNvPr>
          <p:cNvSpPr txBox="1"/>
          <p:nvPr/>
        </p:nvSpPr>
        <p:spPr>
          <a:xfrm>
            <a:off x="5509727" y="1548915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914A0B9-F959-4D44-A18B-5127E5A299B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8E7C69E-1F73-4F57-9569-A243EA5FB1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BF8EC44-1E12-49C7-9976-257E3E80AA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9AF86B9-8DCD-4570-A7C0-4374E991613D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7945423-98E7-4FFA-B9BA-FA98CCF397A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030D554-0C35-4325-82F4-79540A060B5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4F6BEEE-084E-46B8-92DF-173C0662F8EB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F12C1C7-78CD-47F6-9F91-0AE9F5AE5C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75B47F9-82C1-48DA-8409-561297CDEF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014488B-90C4-4BE3-9BF4-C39D55B4B7FC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42AA395-267D-4CD3-A511-1D7A68C06A7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63E4631-7C76-44F7-9AC9-75D9092B614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0EA8013-9B20-45CA-97F4-6A06AB0DAAFC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85530A0-9534-48C2-9483-0D4D4FDE92D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8BA76CB-AF80-4821-9818-28424C459B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1136BA5-6BA2-46A0-8E6F-065E4729ECD1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558E3E2-BBA9-48D1-8DB9-B427057B3E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A3C7722-9FEE-4817-BFD3-09FAB3B4C6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523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531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Diverging Jet of Arrows – Slide Template</vt:lpstr>
      <vt:lpstr>Diverging Jet of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Diverging Jet of Arrows</dc:title>
  <dc:creator>PresentationGO.com</dc:creator>
  <dc:description>© Copyright PresentationGO.com</dc:description>
  <dcterms:created xsi:type="dcterms:W3CDTF">2014-11-26T05:14:11Z</dcterms:created>
  <dcterms:modified xsi:type="dcterms:W3CDTF">2021-09-30T18:56:14Z</dcterms:modified>
  <cp:category>Charts &amp; Diagrams</cp:category>
</cp:coreProperties>
</file>