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0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Helix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19ABA86-68F4-43C0-A910-BE226F7776F4}"/>
              </a:ext>
            </a:extLst>
          </p:cNvPr>
          <p:cNvGrpSpPr/>
          <p:nvPr/>
        </p:nvGrpSpPr>
        <p:grpSpPr>
          <a:xfrm>
            <a:off x="833755" y="2078259"/>
            <a:ext cx="7476491" cy="1663073"/>
            <a:chOff x="6985000" y="10591799"/>
            <a:chExt cx="4527552" cy="1007111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4ECE4A1-C0AC-4176-9445-FB3BCF72F8A2}"/>
                </a:ext>
              </a:extLst>
            </p:cNvPr>
            <p:cNvSpPr/>
            <p:nvPr/>
          </p:nvSpPr>
          <p:spPr>
            <a:xfrm>
              <a:off x="6985000" y="10629899"/>
              <a:ext cx="4518662" cy="94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3" extrusionOk="0">
                  <a:moveTo>
                    <a:pt x="20398" y="2927"/>
                  </a:moveTo>
                  <a:lnTo>
                    <a:pt x="21503" y="6447"/>
                  </a:lnTo>
                  <a:cubicBezTo>
                    <a:pt x="21545" y="6580"/>
                    <a:pt x="21600" y="6447"/>
                    <a:pt x="21600" y="6234"/>
                  </a:cubicBezTo>
                  <a:lnTo>
                    <a:pt x="21600" y="6234"/>
                  </a:lnTo>
                  <a:cubicBezTo>
                    <a:pt x="21600" y="6154"/>
                    <a:pt x="21588" y="6074"/>
                    <a:pt x="21576" y="6020"/>
                  </a:cubicBezTo>
                  <a:lnTo>
                    <a:pt x="20465" y="2500"/>
                  </a:lnTo>
                  <a:cubicBezTo>
                    <a:pt x="19427" y="-833"/>
                    <a:pt x="18030" y="-833"/>
                    <a:pt x="16992" y="2500"/>
                  </a:cubicBezTo>
                  <a:lnTo>
                    <a:pt x="14764" y="9647"/>
                  </a:lnTo>
                  <a:lnTo>
                    <a:pt x="14764" y="9647"/>
                  </a:lnTo>
                  <a:lnTo>
                    <a:pt x="12536" y="2500"/>
                  </a:lnTo>
                  <a:cubicBezTo>
                    <a:pt x="11498" y="-833"/>
                    <a:pt x="10102" y="-833"/>
                    <a:pt x="9064" y="2500"/>
                  </a:cubicBezTo>
                  <a:lnTo>
                    <a:pt x="6830" y="9620"/>
                  </a:lnTo>
                  <a:lnTo>
                    <a:pt x="6830" y="9620"/>
                  </a:lnTo>
                  <a:lnTo>
                    <a:pt x="4602" y="2500"/>
                  </a:lnTo>
                  <a:cubicBezTo>
                    <a:pt x="3564" y="-833"/>
                    <a:pt x="2167" y="-833"/>
                    <a:pt x="1129" y="2500"/>
                  </a:cubicBezTo>
                  <a:lnTo>
                    <a:pt x="24" y="6020"/>
                  </a:lnTo>
                  <a:cubicBezTo>
                    <a:pt x="6" y="6074"/>
                    <a:pt x="0" y="6154"/>
                    <a:pt x="0" y="6234"/>
                  </a:cubicBezTo>
                  <a:lnTo>
                    <a:pt x="0" y="6234"/>
                  </a:lnTo>
                  <a:cubicBezTo>
                    <a:pt x="0" y="6447"/>
                    <a:pt x="55" y="6580"/>
                    <a:pt x="97" y="6447"/>
                  </a:cubicBezTo>
                  <a:lnTo>
                    <a:pt x="1202" y="2927"/>
                  </a:lnTo>
                  <a:cubicBezTo>
                    <a:pt x="2198" y="-246"/>
                    <a:pt x="3533" y="-246"/>
                    <a:pt x="4535" y="2927"/>
                  </a:cubicBezTo>
                  <a:lnTo>
                    <a:pt x="6733" y="9967"/>
                  </a:lnTo>
                  <a:lnTo>
                    <a:pt x="4535" y="17007"/>
                  </a:lnTo>
                  <a:cubicBezTo>
                    <a:pt x="3539" y="20180"/>
                    <a:pt x="2204" y="20180"/>
                    <a:pt x="1202" y="17007"/>
                  </a:cubicBezTo>
                  <a:lnTo>
                    <a:pt x="97" y="13487"/>
                  </a:lnTo>
                  <a:cubicBezTo>
                    <a:pt x="55" y="13354"/>
                    <a:pt x="0" y="13487"/>
                    <a:pt x="0" y="13700"/>
                  </a:cubicBezTo>
                  <a:lnTo>
                    <a:pt x="0" y="13700"/>
                  </a:lnTo>
                  <a:cubicBezTo>
                    <a:pt x="0" y="13780"/>
                    <a:pt x="12" y="13860"/>
                    <a:pt x="24" y="13914"/>
                  </a:cubicBezTo>
                  <a:lnTo>
                    <a:pt x="1129" y="17434"/>
                  </a:lnTo>
                  <a:cubicBezTo>
                    <a:pt x="2167" y="20767"/>
                    <a:pt x="3564" y="20767"/>
                    <a:pt x="4602" y="17434"/>
                  </a:cubicBezTo>
                  <a:lnTo>
                    <a:pt x="6830" y="10287"/>
                  </a:lnTo>
                  <a:lnTo>
                    <a:pt x="6933" y="9967"/>
                  </a:lnTo>
                  <a:lnTo>
                    <a:pt x="6933" y="9967"/>
                  </a:lnTo>
                  <a:lnTo>
                    <a:pt x="9131" y="2927"/>
                  </a:lnTo>
                  <a:cubicBezTo>
                    <a:pt x="10126" y="-246"/>
                    <a:pt x="11462" y="-246"/>
                    <a:pt x="12463" y="2927"/>
                  </a:cubicBezTo>
                  <a:lnTo>
                    <a:pt x="14661" y="9967"/>
                  </a:lnTo>
                  <a:lnTo>
                    <a:pt x="12463" y="17007"/>
                  </a:lnTo>
                  <a:cubicBezTo>
                    <a:pt x="11468" y="20180"/>
                    <a:pt x="10132" y="20180"/>
                    <a:pt x="9131" y="17007"/>
                  </a:cubicBezTo>
                  <a:lnTo>
                    <a:pt x="6933" y="9967"/>
                  </a:lnTo>
                  <a:lnTo>
                    <a:pt x="6830" y="10287"/>
                  </a:lnTo>
                  <a:lnTo>
                    <a:pt x="9058" y="17434"/>
                  </a:lnTo>
                  <a:cubicBezTo>
                    <a:pt x="10096" y="20767"/>
                    <a:pt x="11492" y="20767"/>
                    <a:pt x="12530" y="17434"/>
                  </a:cubicBezTo>
                  <a:lnTo>
                    <a:pt x="14758" y="10287"/>
                  </a:lnTo>
                  <a:lnTo>
                    <a:pt x="14861" y="9967"/>
                  </a:lnTo>
                  <a:lnTo>
                    <a:pt x="14861" y="9967"/>
                  </a:lnTo>
                  <a:lnTo>
                    <a:pt x="17059" y="2927"/>
                  </a:lnTo>
                  <a:cubicBezTo>
                    <a:pt x="18061" y="-273"/>
                    <a:pt x="19402" y="-273"/>
                    <a:pt x="20398" y="2927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EB3FE84-66B5-43F2-B3D4-CDBE1F84DD51}"/>
                </a:ext>
              </a:extLst>
            </p:cNvPr>
            <p:cNvSpPr/>
            <p:nvPr/>
          </p:nvSpPr>
          <p:spPr>
            <a:xfrm>
              <a:off x="10083799" y="11099800"/>
              <a:ext cx="1428753" cy="47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3" extrusionOk="0">
                  <a:moveTo>
                    <a:pt x="7046" y="14933"/>
                  </a:moveTo>
                  <a:cubicBezTo>
                    <a:pt x="10330" y="21600"/>
                    <a:pt x="14746" y="21600"/>
                    <a:pt x="18029" y="14933"/>
                  </a:cubicBezTo>
                  <a:lnTo>
                    <a:pt x="21523" y="7893"/>
                  </a:lnTo>
                  <a:cubicBezTo>
                    <a:pt x="21581" y="7787"/>
                    <a:pt x="21600" y="7627"/>
                    <a:pt x="21600" y="7467"/>
                  </a:cubicBezTo>
                  <a:lnTo>
                    <a:pt x="21600" y="7467"/>
                  </a:lnTo>
                  <a:cubicBezTo>
                    <a:pt x="21600" y="7040"/>
                    <a:pt x="21427" y="6773"/>
                    <a:pt x="21293" y="7040"/>
                  </a:cubicBezTo>
                  <a:lnTo>
                    <a:pt x="17798" y="14080"/>
                  </a:lnTo>
                  <a:cubicBezTo>
                    <a:pt x="14650" y="20427"/>
                    <a:pt x="10426" y="20427"/>
                    <a:pt x="7258" y="14080"/>
                  </a:cubicBezTo>
                  <a:lnTo>
                    <a:pt x="326" y="0"/>
                  </a:lnTo>
                  <a:lnTo>
                    <a:pt x="0" y="640"/>
                  </a:lnTo>
                  <a:lnTo>
                    <a:pt x="7046" y="14933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14C89843-C5AA-4393-8CA5-43A4253FFF0C}"/>
                </a:ext>
              </a:extLst>
            </p:cNvPr>
            <p:cNvSpPr/>
            <p:nvPr/>
          </p:nvSpPr>
          <p:spPr>
            <a:xfrm>
              <a:off x="8382000" y="110744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027879A-9821-48AB-BD5D-3BEFB2DAE642}"/>
                </a:ext>
              </a:extLst>
            </p:cNvPr>
            <p:cNvSpPr/>
            <p:nvPr/>
          </p:nvSpPr>
          <p:spPr>
            <a:xfrm>
              <a:off x="8369299" y="11061699"/>
              <a:ext cx="86362" cy="8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5" y="21600"/>
                    <a:pt x="0" y="16835"/>
                    <a:pt x="0" y="10800"/>
                  </a:cubicBezTo>
                  <a:cubicBezTo>
                    <a:pt x="0" y="4765"/>
                    <a:pt x="4765" y="0"/>
                    <a:pt x="10800" y="0"/>
                  </a:cubicBezTo>
                  <a:cubicBezTo>
                    <a:pt x="16835" y="0"/>
                    <a:pt x="21600" y="4765"/>
                    <a:pt x="21600" y="10800"/>
                  </a:cubicBezTo>
                  <a:cubicBezTo>
                    <a:pt x="21600" y="16835"/>
                    <a:pt x="16835" y="21600"/>
                    <a:pt x="10800" y="21600"/>
                  </a:cubicBezTo>
                  <a:close/>
                  <a:moveTo>
                    <a:pt x="10800" y="6353"/>
                  </a:moveTo>
                  <a:cubicBezTo>
                    <a:pt x="8259" y="6353"/>
                    <a:pt x="6353" y="8259"/>
                    <a:pt x="6353" y="10800"/>
                  </a:cubicBezTo>
                  <a:cubicBezTo>
                    <a:pt x="6353" y="13341"/>
                    <a:pt x="8259" y="15247"/>
                    <a:pt x="10800" y="15247"/>
                  </a:cubicBezTo>
                  <a:cubicBezTo>
                    <a:pt x="13341" y="15247"/>
                    <a:pt x="15247" y="13341"/>
                    <a:pt x="15247" y="10800"/>
                  </a:cubicBezTo>
                  <a:cubicBezTo>
                    <a:pt x="15247" y="8259"/>
                    <a:pt x="13341" y="6353"/>
                    <a:pt x="10800" y="635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FDC1A334-FE3F-4925-B10E-571EF37A1B75}"/>
                </a:ext>
              </a:extLst>
            </p:cNvPr>
            <p:cNvSpPr/>
            <p:nvPr/>
          </p:nvSpPr>
          <p:spPr>
            <a:xfrm>
              <a:off x="10045700" y="110744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6CC1A66-7DFE-478A-B358-E61E87B219A6}"/>
                </a:ext>
              </a:extLst>
            </p:cNvPr>
            <p:cNvSpPr/>
            <p:nvPr/>
          </p:nvSpPr>
          <p:spPr>
            <a:xfrm>
              <a:off x="10032999" y="11061699"/>
              <a:ext cx="86362" cy="8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5" y="21600"/>
                    <a:pt x="0" y="16835"/>
                    <a:pt x="0" y="10800"/>
                  </a:cubicBezTo>
                  <a:cubicBezTo>
                    <a:pt x="0" y="4765"/>
                    <a:pt x="4765" y="0"/>
                    <a:pt x="10800" y="0"/>
                  </a:cubicBezTo>
                  <a:cubicBezTo>
                    <a:pt x="16835" y="0"/>
                    <a:pt x="21600" y="4765"/>
                    <a:pt x="21600" y="10800"/>
                  </a:cubicBezTo>
                  <a:cubicBezTo>
                    <a:pt x="21600" y="16835"/>
                    <a:pt x="16835" y="21600"/>
                    <a:pt x="10800" y="21600"/>
                  </a:cubicBezTo>
                  <a:close/>
                  <a:moveTo>
                    <a:pt x="10800" y="6353"/>
                  </a:moveTo>
                  <a:cubicBezTo>
                    <a:pt x="8259" y="6353"/>
                    <a:pt x="6353" y="8259"/>
                    <a:pt x="6353" y="10800"/>
                  </a:cubicBezTo>
                  <a:cubicBezTo>
                    <a:pt x="6353" y="13341"/>
                    <a:pt x="8259" y="15247"/>
                    <a:pt x="10800" y="15247"/>
                  </a:cubicBezTo>
                  <a:cubicBezTo>
                    <a:pt x="13341" y="15247"/>
                    <a:pt x="15247" y="13341"/>
                    <a:pt x="15247" y="10800"/>
                  </a:cubicBezTo>
                  <a:cubicBezTo>
                    <a:pt x="15247" y="8259"/>
                    <a:pt x="13341" y="6353"/>
                    <a:pt x="10800" y="635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F38A4138-E0BC-4FBC-B0F2-B82257A19CD4}"/>
                </a:ext>
              </a:extLst>
            </p:cNvPr>
            <p:cNvSpPr/>
            <p:nvPr/>
          </p:nvSpPr>
          <p:spPr>
            <a:xfrm>
              <a:off x="92202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F45015BB-8BB5-4853-8118-B13D785BBB50}"/>
                </a:ext>
              </a:extLst>
            </p:cNvPr>
            <p:cNvSpPr/>
            <p:nvPr/>
          </p:nvSpPr>
          <p:spPr>
            <a:xfrm>
              <a:off x="92202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DADA3433-5660-4FCD-8B8E-4EECCE0910AE}"/>
                </a:ext>
              </a:extLst>
            </p:cNvPr>
            <p:cNvSpPr/>
            <p:nvPr/>
          </p:nvSpPr>
          <p:spPr>
            <a:xfrm>
              <a:off x="90170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711E665E-856D-4136-86CE-ADB97FB8756F}"/>
                </a:ext>
              </a:extLst>
            </p:cNvPr>
            <p:cNvSpPr/>
            <p:nvPr/>
          </p:nvSpPr>
          <p:spPr>
            <a:xfrm>
              <a:off x="88011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9C3B0187-861E-46D6-BAEE-940593FB1816}"/>
                </a:ext>
              </a:extLst>
            </p:cNvPr>
            <p:cNvSpPr/>
            <p:nvPr/>
          </p:nvSpPr>
          <p:spPr>
            <a:xfrm>
              <a:off x="85979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0"/>
                  </a:move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225"/>
                    <a:pt x="13050" y="18000"/>
                  </a:cubicBezTo>
                  <a:lnTo>
                    <a:pt x="13050" y="3600"/>
                  </a:lnTo>
                  <a:cubicBezTo>
                    <a:pt x="18000" y="3375"/>
                    <a:pt x="21600" y="2700"/>
                    <a:pt x="21600" y="1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327DFE52-0202-4834-B9B9-100CC728BA88}"/>
                </a:ext>
              </a:extLst>
            </p:cNvPr>
            <p:cNvSpPr/>
            <p:nvPr/>
          </p:nvSpPr>
          <p:spPr>
            <a:xfrm>
              <a:off x="98425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50" y="18000"/>
                  </a:moveTo>
                  <a:lnTo>
                    <a:pt x="13050" y="3600"/>
                  </a:lnTo>
                  <a:cubicBezTo>
                    <a:pt x="18000" y="3450"/>
                    <a:pt x="21600" y="2700"/>
                    <a:pt x="21600" y="1800"/>
                  </a:cubicBez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150"/>
                    <a:pt x="13050" y="180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A20BD95-843E-488B-9E63-2F07D629935E}"/>
                </a:ext>
              </a:extLst>
            </p:cNvPr>
            <p:cNvSpPr/>
            <p:nvPr/>
          </p:nvSpPr>
          <p:spPr>
            <a:xfrm>
              <a:off x="94234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D4EA44D5-173C-45D0-B0A8-F27265A97A41}"/>
                </a:ext>
              </a:extLst>
            </p:cNvPr>
            <p:cNvSpPr/>
            <p:nvPr/>
          </p:nvSpPr>
          <p:spPr>
            <a:xfrm>
              <a:off x="96393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33A6629-0035-48A5-8FE5-D806A22BCFA0}"/>
                </a:ext>
              </a:extLst>
            </p:cNvPr>
            <p:cNvSpPr/>
            <p:nvPr/>
          </p:nvSpPr>
          <p:spPr>
            <a:xfrm>
              <a:off x="92074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423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25973F6D-FB83-4BAC-8505-A37F74D11900}"/>
                </a:ext>
              </a:extLst>
            </p:cNvPr>
            <p:cNvSpPr/>
            <p:nvPr/>
          </p:nvSpPr>
          <p:spPr>
            <a:xfrm>
              <a:off x="75565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18EE2ECD-DAD1-4DEB-A0EE-D5AEAED13ECB}"/>
                </a:ext>
              </a:extLst>
            </p:cNvPr>
            <p:cNvSpPr/>
            <p:nvPr/>
          </p:nvSpPr>
          <p:spPr>
            <a:xfrm>
              <a:off x="75565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D3CD072-ACC1-420A-B7E2-345CBDBD470D}"/>
                </a:ext>
              </a:extLst>
            </p:cNvPr>
            <p:cNvSpPr/>
            <p:nvPr/>
          </p:nvSpPr>
          <p:spPr>
            <a:xfrm>
              <a:off x="73533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6467AF5-EB25-4476-AE3A-E6E870C4CA01}"/>
                </a:ext>
              </a:extLst>
            </p:cNvPr>
            <p:cNvSpPr/>
            <p:nvPr/>
          </p:nvSpPr>
          <p:spPr>
            <a:xfrm>
              <a:off x="71374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5CFF07C-7B01-4D5F-B70B-BE5003BD5DD5}"/>
                </a:ext>
              </a:extLst>
            </p:cNvPr>
            <p:cNvSpPr/>
            <p:nvPr/>
          </p:nvSpPr>
          <p:spPr>
            <a:xfrm>
              <a:off x="81788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50" y="18000"/>
                  </a:moveTo>
                  <a:lnTo>
                    <a:pt x="13050" y="3600"/>
                  </a:lnTo>
                  <a:cubicBezTo>
                    <a:pt x="18000" y="3450"/>
                    <a:pt x="21600" y="2700"/>
                    <a:pt x="21600" y="1800"/>
                  </a:cubicBez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150"/>
                    <a:pt x="13050" y="180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B5C39AE-250B-4A61-AC72-BBD5BB2825C5}"/>
                </a:ext>
              </a:extLst>
            </p:cNvPr>
            <p:cNvSpPr/>
            <p:nvPr/>
          </p:nvSpPr>
          <p:spPr>
            <a:xfrm>
              <a:off x="77597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27576D0-2F5C-42FC-A935-8F74A6D53F2F}"/>
                </a:ext>
              </a:extLst>
            </p:cNvPr>
            <p:cNvSpPr/>
            <p:nvPr/>
          </p:nvSpPr>
          <p:spPr>
            <a:xfrm>
              <a:off x="79756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236377B-16AD-4997-8173-F3DFD4F7427A}"/>
                </a:ext>
              </a:extLst>
            </p:cNvPr>
            <p:cNvSpPr/>
            <p:nvPr/>
          </p:nvSpPr>
          <p:spPr>
            <a:xfrm>
              <a:off x="75437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106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D7D10025-A52B-445F-9D8F-2178A250DCDE}"/>
                </a:ext>
              </a:extLst>
            </p:cNvPr>
            <p:cNvSpPr/>
            <p:nvPr/>
          </p:nvSpPr>
          <p:spPr>
            <a:xfrm>
              <a:off x="108839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647B8DF1-4855-4378-BD84-0CAAA59215D5}"/>
                </a:ext>
              </a:extLst>
            </p:cNvPr>
            <p:cNvSpPr/>
            <p:nvPr/>
          </p:nvSpPr>
          <p:spPr>
            <a:xfrm>
              <a:off x="108839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6600FCE-FBFC-469D-AD9D-BBBB3B1B56FB}"/>
                </a:ext>
              </a:extLst>
            </p:cNvPr>
            <p:cNvSpPr/>
            <p:nvPr/>
          </p:nvSpPr>
          <p:spPr>
            <a:xfrm>
              <a:off x="106807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6C37D32-DFFC-4AF7-A97F-EEAF762BCC7C}"/>
                </a:ext>
              </a:extLst>
            </p:cNvPr>
            <p:cNvSpPr/>
            <p:nvPr/>
          </p:nvSpPr>
          <p:spPr>
            <a:xfrm>
              <a:off x="104648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AA47D0D4-05AA-43A3-B796-E2DAF34453DD}"/>
                </a:ext>
              </a:extLst>
            </p:cNvPr>
            <p:cNvSpPr/>
            <p:nvPr/>
          </p:nvSpPr>
          <p:spPr>
            <a:xfrm>
              <a:off x="102616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0"/>
                  </a:move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225"/>
                    <a:pt x="13050" y="18000"/>
                  </a:cubicBezTo>
                  <a:lnTo>
                    <a:pt x="13050" y="3600"/>
                  </a:lnTo>
                  <a:cubicBezTo>
                    <a:pt x="18000" y="3375"/>
                    <a:pt x="21600" y="2700"/>
                    <a:pt x="21600" y="1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6A79AD3-5DA6-4265-852F-DF342D9BC70E}"/>
                </a:ext>
              </a:extLst>
            </p:cNvPr>
            <p:cNvSpPr/>
            <p:nvPr/>
          </p:nvSpPr>
          <p:spPr>
            <a:xfrm>
              <a:off x="110871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ADE77A84-05B4-4D21-9BBE-2BBA40BB2CA1}"/>
                </a:ext>
              </a:extLst>
            </p:cNvPr>
            <p:cNvSpPr/>
            <p:nvPr/>
          </p:nvSpPr>
          <p:spPr>
            <a:xfrm>
              <a:off x="113030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D3FB9B9-EDD7-4540-9FE7-01BDC7C29ECB}"/>
                </a:ext>
              </a:extLst>
            </p:cNvPr>
            <p:cNvSpPr/>
            <p:nvPr/>
          </p:nvSpPr>
          <p:spPr>
            <a:xfrm>
              <a:off x="108711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423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5" name="Graphic 4" descr="Heart with pulse">
            <a:extLst>
              <a:ext uri="{FF2B5EF4-FFF2-40B4-BE49-F238E27FC236}">
                <a16:creationId xmlns:a16="http://schemas.microsoft.com/office/drawing/2014/main" id="{D730FDA7-D47B-4A81-B0E7-333198457F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5473" y="2446916"/>
            <a:ext cx="371105" cy="371105"/>
          </a:xfrm>
          <a:prstGeom prst="rect">
            <a:avLst/>
          </a:prstGeom>
        </p:spPr>
      </p:pic>
      <p:pic>
        <p:nvPicPr>
          <p:cNvPr id="6" name="Graphic 5" descr="Stethoscope">
            <a:extLst>
              <a:ext uri="{FF2B5EF4-FFF2-40B4-BE49-F238E27FC236}">
                <a16:creationId xmlns:a16="http://schemas.microsoft.com/office/drawing/2014/main" id="{9948BE2B-9456-46A6-B1BC-01538D613C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42271" y="3791510"/>
            <a:ext cx="371105" cy="371105"/>
          </a:xfrm>
          <a:prstGeom prst="rect">
            <a:avLst/>
          </a:prstGeom>
        </p:spPr>
      </p:pic>
      <p:pic>
        <p:nvPicPr>
          <p:cNvPr id="7" name="Graphic 6" descr="Needle">
            <a:extLst>
              <a:ext uri="{FF2B5EF4-FFF2-40B4-BE49-F238E27FC236}">
                <a16:creationId xmlns:a16="http://schemas.microsoft.com/office/drawing/2014/main" id="{A80FD77C-8E06-4D43-99EE-E5274AE0943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3105" y="3783274"/>
            <a:ext cx="371105" cy="371105"/>
          </a:xfrm>
          <a:prstGeom prst="rect">
            <a:avLst/>
          </a:prstGeom>
        </p:spPr>
      </p:pic>
      <p:pic>
        <p:nvPicPr>
          <p:cNvPr id="8" name="Graphic 7" descr="Medical">
            <a:extLst>
              <a:ext uri="{FF2B5EF4-FFF2-40B4-BE49-F238E27FC236}">
                <a16:creationId xmlns:a16="http://schemas.microsoft.com/office/drawing/2014/main" id="{EB50A048-18DD-47B7-B4A1-330C7869042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36911" y="3804247"/>
            <a:ext cx="371105" cy="371105"/>
          </a:xfrm>
          <a:prstGeom prst="rect">
            <a:avLst/>
          </a:prstGeom>
        </p:spPr>
      </p:pic>
      <p:pic>
        <p:nvPicPr>
          <p:cNvPr id="9" name="Graphic 8" descr="IV">
            <a:extLst>
              <a:ext uri="{FF2B5EF4-FFF2-40B4-BE49-F238E27FC236}">
                <a16:creationId xmlns:a16="http://schemas.microsoft.com/office/drawing/2014/main" id="{09855221-7D42-4994-8290-262D53849E6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13835" y="3092254"/>
            <a:ext cx="371105" cy="371105"/>
          </a:xfrm>
          <a:prstGeom prst="rect">
            <a:avLst/>
          </a:prstGeom>
        </p:spPr>
      </p:pic>
      <p:pic>
        <p:nvPicPr>
          <p:cNvPr id="10" name="Graphic 9" descr="First aid kit">
            <a:extLst>
              <a:ext uri="{FF2B5EF4-FFF2-40B4-BE49-F238E27FC236}">
                <a16:creationId xmlns:a16="http://schemas.microsoft.com/office/drawing/2014/main" id="{9D799792-6252-4524-B18C-76D09B0467E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66780" y="3510644"/>
            <a:ext cx="371105" cy="371105"/>
          </a:xfrm>
          <a:prstGeom prst="rect">
            <a:avLst/>
          </a:prstGeom>
        </p:spPr>
      </p:pic>
      <p:pic>
        <p:nvPicPr>
          <p:cNvPr id="11" name="Graphic 10" descr="Ambulance">
            <a:extLst>
              <a:ext uri="{FF2B5EF4-FFF2-40B4-BE49-F238E27FC236}">
                <a16:creationId xmlns:a16="http://schemas.microsoft.com/office/drawing/2014/main" id="{690265B8-7433-43A1-9DCD-D27544E196A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650900" y="1674649"/>
            <a:ext cx="371105" cy="371105"/>
          </a:xfrm>
          <a:prstGeom prst="rect">
            <a:avLst/>
          </a:prstGeom>
        </p:spPr>
      </p:pic>
      <p:pic>
        <p:nvPicPr>
          <p:cNvPr id="12" name="Graphic 11" descr="Heartbeat">
            <a:extLst>
              <a:ext uri="{FF2B5EF4-FFF2-40B4-BE49-F238E27FC236}">
                <a16:creationId xmlns:a16="http://schemas.microsoft.com/office/drawing/2014/main" id="{189D3226-877A-4276-ACC6-59B7EA273F0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51565" y="1985645"/>
            <a:ext cx="371105" cy="371105"/>
          </a:xfrm>
          <a:prstGeom prst="rect">
            <a:avLst/>
          </a:prstGeom>
        </p:spPr>
      </p:pic>
      <p:pic>
        <p:nvPicPr>
          <p:cNvPr id="13" name="Graphic 12" descr="Brain">
            <a:extLst>
              <a:ext uri="{FF2B5EF4-FFF2-40B4-BE49-F238E27FC236}">
                <a16:creationId xmlns:a16="http://schemas.microsoft.com/office/drawing/2014/main" id="{A137DAA9-20CA-4C82-B671-6B35C901CEA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446252" y="2013335"/>
            <a:ext cx="371105" cy="371105"/>
          </a:xfrm>
          <a:prstGeom prst="rect">
            <a:avLst/>
          </a:prstGeom>
        </p:spPr>
      </p:pic>
      <p:pic>
        <p:nvPicPr>
          <p:cNvPr id="14" name="Graphic 13" descr="Medicine">
            <a:extLst>
              <a:ext uri="{FF2B5EF4-FFF2-40B4-BE49-F238E27FC236}">
                <a16:creationId xmlns:a16="http://schemas.microsoft.com/office/drawing/2014/main" id="{84042F13-0D28-4AF1-A1BE-5E53D85F167F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93105" y="1635437"/>
            <a:ext cx="371105" cy="371105"/>
          </a:xfrm>
          <a:prstGeom prst="rect">
            <a:avLst/>
          </a:prstGeom>
        </p:spPr>
      </p:pic>
      <p:pic>
        <p:nvPicPr>
          <p:cNvPr id="15" name="Graphic 14" descr="Tooth">
            <a:extLst>
              <a:ext uri="{FF2B5EF4-FFF2-40B4-BE49-F238E27FC236}">
                <a16:creationId xmlns:a16="http://schemas.microsoft.com/office/drawing/2014/main" id="{51868FC2-6883-44D0-89E1-9DC106A4838F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136912" y="1652312"/>
            <a:ext cx="371105" cy="371105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3853930A-30C6-4849-8A93-752307FB2184}"/>
              </a:ext>
            </a:extLst>
          </p:cNvPr>
          <p:cNvGrpSpPr/>
          <p:nvPr/>
        </p:nvGrpSpPr>
        <p:grpSpPr>
          <a:xfrm>
            <a:off x="718661" y="4400255"/>
            <a:ext cx="2194560" cy="1360030"/>
            <a:chOff x="332936" y="4498450"/>
            <a:chExt cx="2926080" cy="181337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8665F5B-6A62-4455-B76E-6F7171DC765A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9F02E1-F35D-49BE-B45E-671EC2C95DE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6EBFFF1-BA4D-4135-A535-14D567E02309}"/>
              </a:ext>
            </a:extLst>
          </p:cNvPr>
          <p:cNvGrpSpPr/>
          <p:nvPr/>
        </p:nvGrpSpPr>
        <p:grpSpPr>
          <a:xfrm>
            <a:off x="3474720" y="4400255"/>
            <a:ext cx="2194560" cy="1360030"/>
            <a:chOff x="332936" y="4498450"/>
            <a:chExt cx="2926080" cy="181337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0974A6C-E243-46A3-A79A-3A225B5313DA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FB17798-7D02-4C4E-8E36-120E66BEFCC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0C14297-112E-4E8D-922A-6E43A954909E}"/>
              </a:ext>
            </a:extLst>
          </p:cNvPr>
          <p:cNvGrpSpPr/>
          <p:nvPr/>
        </p:nvGrpSpPr>
        <p:grpSpPr>
          <a:xfrm>
            <a:off x="6225183" y="4400255"/>
            <a:ext cx="2194560" cy="1360030"/>
            <a:chOff x="332936" y="4498450"/>
            <a:chExt cx="2926080" cy="181337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E8CFB5-F199-4299-A69D-15F5E1A2127C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9547CDE-36D0-4371-8B6E-C676C0D6856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Helix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19ABA86-68F4-43C0-A910-BE226F7776F4}"/>
              </a:ext>
            </a:extLst>
          </p:cNvPr>
          <p:cNvGrpSpPr/>
          <p:nvPr/>
        </p:nvGrpSpPr>
        <p:grpSpPr>
          <a:xfrm>
            <a:off x="833755" y="2078259"/>
            <a:ext cx="7476491" cy="1663073"/>
            <a:chOff x="6985000" y="10591799"/>
            <a:chExt cx="4527552" cy="1007111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4ECE4A1-C0AC-4176-9445-FB3BCF72F8A2}"/>
                </a:ext>
              </a:extLst>
            </p:cNvPr>
            <p:cNvSpPr/>
            <p:nvPr/>
          </p:nvSpPr>
          <p:spPr>
            <a:xfrm>
              <a:off x="6985000" y="10629899"/>
              <a:ext cx="4518662" cy="94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3" extrusionOk="0">
                  <a:moveTo>
                    <a:pt x="20398" y="2927"/>
                  </a:moveTo>
                  <a:lnTo>
                    <a:pt x="21503" y="6447"/>
                  </a:lnTo>
                  <a:cubicBezTo>
                    <a:pt x="21545" y="6580"/>
                    <a:pt x="21600" y="6447"/>
                    <a:pt x="21600" y="6234"/>
                  </a:cubicBezTo>
                  <a:lnTo>
                    <a:pt x="21600" y="6234"/>
                  </a:lnTo>
                  <a:cubicBezTo>
                    <a:pt x="21600" y="6154"/>
                    <a:pt x="21588" y="6074"/>
                    <a:pt x="21576" y="6020"/>
                  </a:cubicBezTo>
                  <a:lnTo>
                    <a:pt x="20465" y="2500"/>
                  </a:lnTo>
                  <a:cubicBezTo>
                    <a:pt x="19427" y="-833"/>
                    <a:pt x="18030" y="-833"/>
                    <a:pt x="16992" y="2500"/>
                  </a:cubicBezTo>
                  <a:lnTo>
                    <a:pt x="14764" y="9647"/>
                  </a:lnTo>
                  <a:lnTo>
                    <a:pt x="14764" y="9647"/>
                  </a:lnTo>
                  <a:lnTo>
                    <a:pt x="12536" y="2500"/>
                  </a:lnTo>
                  <a:cubicBezTo>
                    <a:pt x="11498" y="-833"/>
                    <a:pt x="10102" y="-833"/>
                    <a:pt x="9064" y="2500"/>
                  </a:cubicBezTo>
                  <a:lnTo>
                    <a:pt x="6830" y="9620"/>
                  </a:lnTo>
                  <a:lnTo>
                    <a:pt x="6830" y="9620"/>
                  </a:lnTo>
                  <a:lnTo>
                    <a:pt x="4602" y="2500"/>
                  </a:lnTo>
                  <a:cubicBezTo>
                    <a:pt x="3564" y="-833"/>
                    <a:pt x="2167" y="-833"/>
                    <a:pt x="1129" y="2500"/>
                  </a:cubicBezTo>
                  <a:lnTo>
                    <a:pt x="24" y="6020"/>
                  </a:lnTo>
                  <a:cubicBezTo>
                    <a:pt x="6" y="6074"/>
                    <a:pt x="0" y="6154"/>
                    <a:pt x="0" y="6234"/>
                  </a:cubicBezTo>
                  <a:lnTo>
                    <a:pt x="0" y="6234"/>
                  </a:lnTo>
                  <a:cubicBezTo>
                    <a:pt x="0" y="6447"/>
                    <a:pt x="55" y="6580"/>
                    <a:pt x="97" y="6447"/>
                  </a:cubicBezTo>
                  <a:lnTo>
                    <a:pt x="1202" y="2927"/>
                  </a:lnTo>
                  <a:cubicBezTo>
                    <a:pt x="2198" y="-246"/>
                    <a:pt x="3533" y="-246"/>
                    <a:pt x="4535" y="2927"/>
                  </a:cubicBezTo>
                  <a:lnTo>
                    <a:pt x="6733" y="9967"/>
                  </a:lnTo>
                  <a:lnTo>
                    <a:pt x="4535" y="17007"/>
                  </a:lnTo>
                  <a:cubicBezTo>
                    <a:pt x="3539" y="20180"/>
                    <a:pt x="2204" y="20180"/>
                    <a:pt x="1202" y="17007"/>
                  </a:cubicBezTo>
                  <a:lnTo>
                    <a:pt x="97" y="13487"/>
                  </a:lnTo>
                  <a:cubicBezTo>
                    <a:pt x="55" y="13354"/>
                    <a:pt x="0" y="13487"/>
                    <a:pt x="0" y="13700"/>
                  </a:cubicBezTo>
                  <a:lnTo>
                    <a:pt x="0" y="13700"/>
                  </a:lnTo>
                  <a:cubicBezTo>
                    <a:pt x="0" y="13780"/>
                    <a:pt x="12" y="13860"/>
                    <a:pt x="24" y="13914"/>
                  </a:cubicBezTo>
                  <a:lnTo>
                    <a:pt x="1129" y="17434"/>
                  </a:lnTo>
                  <a:cubicBezTo>
                    <a:pt x="2167" y="20767"/>
                    <a:pt x="3564" y="20767"/>
                    <a:pt x="4602" y="17434"/>
                  </a:cubicBezTo>
                  <a:lnTo>
                    <a:pt x="6830" y="10287"/>
                  </a:lnTo>
                  <a:lnTo>
                    <a:pt x="6933" y="9967"/>
                  </a:lnTo>
                  <a:lnTo>
                    <a:pt x="6933" y="9967"/>
                  </a:lnTo>
                  <a:lnTo>
                    <a:pt x="9131" y="2927"/>
                  </a:lnTo>
                  <a:cubicBezTo>
                    <a:pt x="10126" y="-246"/>
                    <a:pt x="11462" y="-246"/>
                    <a:pt x="12463" y="2927"/>
                  </a:cubicBezTo>
                  <a:lnTo>
                    <a:pt x="14661" y="9967"/>
                  </a:lnTo>
                  <a:lnTo>
                    <a:pt x="12463" y="17007"/>
                  </a:lnTo>
                  <a:cubicBezTo>
                    <a:pt x="11468" y="20180"/>
                    <a:pt x="10132" y="20180"/>
                    <a:pt x="9131" y="17007"/>
                  </a:cubicBezTo>
                  <a:lnTo>
                    <a:pt x="6933" y="9967"/>
                  </a:lnTo>
                  <a:lnTo>
                    <a:pt x="6830" y="10287"/>
                  </a:lnTo>
                  <a:lnTo>
                    <a:pt x="9058" y="17434"/>
                  </a:lnTo>
                  <a:cubicBezTo>
                    <a:pt x="10096" y="20767"/>
                    <a:pt x="11492" y="20767"/>
                    <a:pt x="12530" y="17434"/>
                  </a:cubicBezTo>
                  <a:lnTo>
                    <a:pt x="14758" y="10287"/>
                  </a:lnTo>
                  <a:lnTo>
                    <a:pt x="14861" y="9967"/>
                  </a:lnTo>
                  <a:lnTo>
                    <a:pt x="14861" y="9967"/>
                  </a:lnTo>
                  <a:lnTo>
                    <a:pt x="17059" y="2927"/>
                  </a:lnTo>
                  <a:cubicBezTo>
                    <a:pt x="18061" y="-273"/>
                    <a:pt x="19402" y="-273"/>
                    <a:pt x="20398" y="2927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EB3FE84-66B5-43F2-B3D4-CDBE1F84DD51}"/>
                </a:ext>
              </a:extLst>
            </p:cNvPr>
            <p:cNvSpPr/>
            <p:nvPr/>
          </p:nvSpPr>
          <p:spPr>
            <a:xfrm>
              <a:off x="10083799" y="11099800"/>
              <a:ext cx="1428753" cy="47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3" extrusionOk="0">
                  <a:moveTo>
                    <a:pt x="7046" y="14933"/>
                  </a:moveTo>
                  <a:cubicBezTo>
                    <a:pt x="10330" y="21600"/>
                    <a:pt x="14746" y="21600"/>
                    <a:pt x="18029" y="14933"/>
                  </a:cubicBezTo>
                  <a:lnTo>
                    <a:pt x="21523" y="7893"/>
                  </a:lnTo>
                  <a:cubicBezTo>
                    <a:pt x="21581" y="7787"/>
                    <a:pt x="21600" y="7627"/>
                    <a:pt x="21600" y="7467"/>
                  </a:cubicBezTo>
                  <a:lnTo>
                    <a:pt x="21600" y="7467"/>
                  </a:lnTo>
                  <a:cubicBezTo>
                    <a:pt x="21600" y="7040"/>
                    <a:pt x="21427" y="6773"/>
                    <a:pt x="21293" y="7040"/>
                  </a:cubicBezTo>
                  <a:lnTo>
                    <a:pt x="17798" y="14080"/>
                  </a:lnTo>
                  <a:cubicBezTo>
                    <a:pt x="14650" y="20427"/>
                    <a:pt x="10426" y="20427"/>
                    <a:pt x="7258" y="14080"/>
                  </a:cubicBezTo>
                  <a:lnTo>
                    <a:pt x="326" y="0"/>
                  </a:lnTo>
                  <a:lnTo>
                    <a:pt x="0" y="640"/>
                  </a:lnTo>
                  <a:lnTo>
                    <a:pt x="7046" y="14933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14C89843-C5AA-4393-8CA5-43A4253FFF0C}"/>
                </a:ext>
              </a:extLst>
            </p:cNvPr>
            <p:cNvSpPr/>
            <p:nvPr/>
          </p:nvSpPr>
          <p:spPr>
            <a:xfrm>
              <a:off x="8382000" y="110744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027879A-9821-48AB-BD5D-3BEFB2DAE642}"/>
                </a:ext>
              </a:extLst>
            </p:cNvPr>
            <p:cNvSpPr/>
            <p:nvPr/>
          </p:nvSpPr>
          <p:spPr>
            <a:xfrm>
              <a:off x="8369299" y="11061699"/>
              <a:ext cx="86362" cy="8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5" y="21600"/>
                    <a:pt x="0" y="16835"/>
                    <a:pt x="0" y="10800"/>
                  </a:cubicBezTo>
                  <a:cubicBezTo>
                    <a:pt x="0" y="4765"/>
                    <a:pt x="4765" y="0"/>
                    <a:pt x="10800" y="0"/>
                  </a:cubicBezTo>
                  <a:cubicBezTo>
                    <a:pt x="16835" y="0"/>
                    <a:pt x="21600" y="4765"/>
                    <a:pt x="21600" y="10800"/>
                  </a:cubicBezTo>
                  <a:cubicBezTo>
                    <a:pt x="21600" y="16835"/>
                    <a:pt x="16835" y="21600"/>
                    <a:pt x="10800" y="21600"/>
                  </a:cubicBezTo>
                  <a:close/>
                  <a:moveTo>
                    <a:pt x="10800" y="6353"/>
                  </a:moveTo>
                  <a:cubicBezTo>
                    <a:pt x="8259" y="6353"/>
                    <a:pt x="6353" y="8259"/>
                    <a:pt x="6353" y="10800"/>
                  </a:cubicBezTo>
                  <a:cubicBezTo>
                    <a:pt x="6353" y="13341"/>
                    <a:pt x="8259" y="15247"/>
                    <a:pt x="10800" y="15247"/>
                  </a:cubicBezTo>
                  <a:cubicBezTo>
                    <a:pt x="13341" y="15247"/>
                    <a:pt x="15247" y="13341"/>
                    <a:pt x="15247" y="10800"/>
                  </a:cubicBezTo>
                  <a:cubicBezTo>
                    <a:pt x="15247" y="8259"/>
                    <a:pt x="13341" y="6353"/>
                    <a:pt x="10800" y="635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FDC1A334-FE3F-4925-B10E-571EF37A1B75}"/>
                </a:ext>
              </a:extLst>
            </p:cNvPr>
            <p:cNvSpPr/>
            <p:nvPr/>
          </p:nvSpPr>
          <p:spPr>
            <a:xfrm>
              <a:off x="10045700" y="110744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6CC1A66-7DFE-478A-B358-E61E87B219A6}"/>
                </a:ext>
              </a:extLst>
            </p:cNvPr>
            <p:cNvSpPr/>
            <p:nvPr/>
          </p:nvSpPr>
          <p:spPr>
            <a:xfrm>
              <a:off x="10032999" y="11061699"/>
              <a:ext cx="86362" cy="8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5" y="21600"/>
                    <a:pt x="0" y="16835"/>
                    <a:pt x="0" y="10800"/>
                  </a:cubicBezTo>
                  <a:cubicBezTo>
                    <a:pt x="0" y="4765"/>
                    <a:pt x="4765" y="0"/>
                    <a:pt x="10800" y="0"/>
                  </a:cubicBezTo>
                  <a:cubicBezTo>
                    <a:pt x="16835" y="0"/>
                    <a:pt x="21600" y="4765"/>
                    <a:pt x="21600" y="10800"/>
                  </a:cubicBezTo>
                  <a:cubicBezTo>
                    <a:pt x="21600" y="16835"/>
                    <a:pt x="16835" y="21600"/>
                    <a:pt x="10800" y="21600"/>
                  </a:cubicBezTo>
                  <a:close/>
                  <a:moveTo>
                    <a:pt x="10800" y="6353"/>
                  </a:moveTo>
                  <a:cubicBezTo>
                    <a:pt x="8259" y="6353"/>
                    <a:pt x="6353" y="8259"/>
                    <a:pt x="6353" y="10800"/>
                  </a:cubicBezTo>
                  <a:cubicBezTo>
                    <a:pt x="6353" y="13341"/>
                    <a:pt x="8259" y="15247"/>
                    <a:pt x="10800" y="15247"/>
                  </a:cubicBezTo>
                  <a:cubicBezTo>
                    <a:pt x="13341" y="15247"/>
                    <a:pt x="15247" y="13341"/>
                    <a:pt x="15247" y="10800"/>
                  </a:cubicBezTo>
                  <a:cubicBezTo>
                    <a:pt x="15247" y="8259"/>
                    <a:pt x="13341" y="6353"/>
                    <a:pt x="10800" y="635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F38A4138-E0BC-4FBC-B0F2-B82257A19CD4}"/>
                </a:ext>
              </a:extLst>
            </p:cNvPr>
            <p:cNvSpPr/>
            <p:nvPr/>
          </p:nvSpPr>
          <p:spPr>
            <a:xfrm>
              <a:off x="92202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F45015BB-8BB5-4853-8118-B13D785BBB50}"/>
                </a:ext>
              </a:extLst>
            </p:cNvPr>
            <p:cNvSpPr/>
            <p:nvPr/>
          </p:nvSpPr>
          <p:spPr>
            <a:xfrm>
              <a:off x="92202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DADA3433-5660-4FCD-8B8E-4EECCE0910AE}"/>
                </a:ext>
              </a:extLst>
            </p:cNvPr>
            <p:cNvSpPr/>
            <p:nvPr/>
          </p:nvSpPr>
          <p:spPr>
            <a:xfrm>
              <a:off x="90170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711E665E-856D-4136-86CE-ADB97FB8756F}"/>
                </a:ext>
              </a:extLst>
            </p:cNvPr>
            <p:cNvSpPr/>
            <p:nvPr/>
          </p:nvSpPr>
          <p:spPr>
            <a:xfrm>
              <a:off x="88011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9C3B0187-861E-46D6-BAEE-940593FB1816}"/>
                </a:ext>
              </a:extLst>
            </p:cNvPr>
            <p:cNvSpPr/>
            <p:nvPr/>
          </p:nvSpPr>
          <p:spPr>
            <a:xfrm>
              <a:off x="85979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0"/>
                  </a:move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225"/>
                    <a:pt x="13050" y="18000"/>
                  </a:cubicBezTo>
                  <a:lnTo>
                    <a:pt x="13050" y="3600"/>
                  </a:lnTo>
                  <a:cubicBezTo>
                    <a:pt x="18000" y="3375"/>
                    <a:pt x="21600" y="2700"/>
                    <a:pt x="21600" y="1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327DFE52-0202-4834-B9B9-100CC728BA88}"/>
                </a:ext>
              </a:extLst>
            </p:cNvPr>
            <p:cNvSpPr/>
            <p:nvPr/>
          </p:nvSpPr>
          <p:spPr>
            <a:xfrm>
              <a:off x="98425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50" y="18000"/>
                  </a:moveTo>
                  <a:lnTo>
                    <a:pt x="13050" y="3600"/>
                  </a:lnTo>
                  <a:cubicBezTo>
                    <a:pt x="18000" y="3450"/>
                    <a:pt x="21600" y="2700"/>
                    <a:pt x="21600" y="1800"/>
                  </a:cubicBez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150"/>
                    <a:pt x="13050" y="180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A20BD95-843E-488B-9E63-2F07D629935E}"/>
                </a:ext>
              </a:extLst>
            </p:cNvPr>
            <p:cNvSpPr/>
            <p:nvPr/>
          </p:nvSpPr>
          <p:spPr>
            <a:xfrm>
              <a:off x="94234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D4EA44D5-173C-45D0-B0A8-F27265A97A41}"/>
                </a:ext>
              </a:extLst>
            </p:cNvPr>
            <p:cNvSpPr/>
            <p:nvPr/>
          </p:nvSpPr>
          <p:spPr>
            <a:xfrm>
              <a:off x="96393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33A6629-0035-48A5-8FE5-D806A22BCFA0}"/>
                </a:ext>
              </a:extLst>
            </p:cNvPr>
            <p:cNvSpPr/>
            <p:nvPr/>
          </p:nvSpPr>
          <p:spPr>
            <a:xfrm>
              <a:off x="92074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423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25973F6D-FB83-4BAC-8505-A37F74D11900}"/>
                </a:ext>
              </a:extLst>
            </p:cNvPr>
            <p:cNvSpPr/>
            <p:nvPr/>
          </p:nvSpPr>
          <p:spPr>
            <a:xfrm>
              <a:off x="75565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18EE2ECD-DAD1-4DEB-A0EE-D5AEAED13ECB}"/>
                </a:ext>
              </a:extLst>
            </p:cNvPr>
            <p:cNvSpPr/>
            <p:nvPr/>
          </p:nvSpPr>
          <p:spPr>
            <a:xfrm>
              <a:off x="75565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D3CD072-ACC1-420A-B7E2-345CBDBD470D}"/>
                </a:ext>
              </a:extLst>
            </p:cNvPr>
            <p:cNvSpPr/>
            <p:nvPr/>
          </p:nvSpPr>
          <p:spPr>
            <a:xfrm>
              <a:off x="73533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6467AF5-EB25-4476-AE3A-E6E870C4CA01}"/>
                </a:ext>
              </a:extLst>
            </p:cNvPr>
            <p:cNvSpPr/>
            <p:nvPr/>
          </p:nvSpPr>
          <p:spPr>
            <a:xfrm>
              <a:off x="71374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5CFF07C-7B01-4D5F-B70B-BE5003BD5DD5}"/>
                </a:ext>
              </a:extLst>
            </p:cNvPr>
            <p:cNvSpPr/>
            <p:nvPr/>
          </p:nvSpPr>
          <p:spPr>
            <a:xfrm>
              <a:off x="81788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50" y="18000"/>
                  </a:moveTo>
                  <a:lnTo>
                    <a:pt x="13050" y="3600"/>
                  </a:lnTo>
                  <a:cubicBezTo>
                    <a:pt x="18000" y="3450"/>
                    <a:pt x="21600" y="2700"/>
                    <a:pt x="21600" y="1800"/>
                  </a:cubicBez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150"/>
                    <a:pt x="13050" y="180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B5C39AE-250B-4A61-AC72-BBD5BB2825C5}"/>
                </a:ext>
              </a:extLst>
            </p:cNvPr>
            <p:cNvSpPr/>
            <p:nvPr/>
          </p:nvSpPr>
          <p:spPr>
            <a:xfrm>
              <a:off x="77597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27576D0-2F5C-42FC-A935-8F74A6D53F2F}"/>
                </a:ext>
              </a:extLst>
            </p:cNvPr>
            <p:cNvSpPr/>
            <p:nvPr/>
          </p:nvSpPr>
          <p:spPr>
            <a:xfrm>
              <a:off x="79756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236377B-16AD-4997-8173-F3DFD4F7427A}"/>
                </a:ext>
              </a:extLst>
            </p:cNvPr>
            <p:cNvSpPr/>
            <p:nvPr/>
          </p:nvSpPr>
          <p:spPr>
            <a:xfrm>
              <a:off x="75437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106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D7D10025-A52B-445F-9D8F-2178A250DCDE}"/>
                </a:ext>
              </a:extLst>
            </p:cNvPr>
            <p:cNvSpPr/>
            <p:nvPr/>
          </p:nvSpPr>
          <p:spPr>
            <a:xfrm>
              <a:off x="108839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647B8DF1-4855-4378-BD84-0CAAA59215D5}"/>
                </a:ext>
              </a:extLst>
            </p:cNvPr>
            <p:cNvSpPr/>
            <p:nvPr/>
          </p:nvSpPr>
          <p:spPr>
            <a:xfrm>
              <a:off x="108839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6600FCE-FBFC-469D-AD9D-BBBB3B1B56FB}"/>
                </a:ext>
              </a:extLst>
            </p:cNvPr>
            <p:cNvSpPr/>
            <p:nvPr/>
          </p:nvSpPr>
          <p:spPr>
            <a:xfrm>
              <a:off x="106807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6C37D32-DFFC-4AF7-A97F-EEAF762BCC7C}"/>
                </a:ext>
              </a:extLst>
            </p:cNvPr>
            <p:cNvSpPr/>
            <p:nvPr/>
          </p:nvSpPr>
          <p:spPr>
            <a:xfrm>
              <a:off x="104648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AA47D0D4-05AA-43A3-B796-E2DAF34453DD}"/>
                </a:ext>
              </a:extLst>
            </p:cNvPr>
            <p:cNvSpPr/>
            <p:nvPr/>
          </p:nvSpPr>
          <p:spPr>
            <a:xfrm>
              <a:off x="102616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0"/>
                  </a:move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225"/>
                    <a:pt x="13050" y="18000"/>
                  </a:cubicBezTo>
                  <a:lnTo>
                    <a:pt x="13050" y="3600"/>
                  </a:lnTo>
                  <a:cubicBezTo>
                    <a:pt x="18000" y="3375"/>
                    <a:pt x="21600" y="2700"/>
                    <a:pt x="21600" y="1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6A79AD3-5DA6-4265-852F-DF342D9BC70E}"/>
                </a:ext>
              </a:extLst>
            </p:cNvPr>
            <p:cNvSpPr/>
            <p:nvPr/>
          </p:nvSpPr>
          <p:spPr>
            <a:xfrm>
              <a:off x="110871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ADE77A84-05B4-4D21-9BBE-2BBA40BB2CA1}"/>
                </a:ext>
              </a:extLst>
            </p:cNvPr>
            <p:cNvSpPr/>
            <p:nvPr/>
          </p:nvSpPr>
          <p:spPr>
            <a:xfrm>
              <a:off x="113030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D3FB9B9-EDD7-4540-9FE7-01BDC7C29ECB}"/>
                </a:ext>
              </a:extLst>
            </p:cNvPr>
            <p:cNvSpPr/>
            <p:nvPr/>
          </p:nvSpPr>
          <p:spPr>
            <a:xfrm>
              <a:off x="108711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423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5" name="Graphic 4" descr="Heart with pulse">
            <a:extLst>
              <a:ext uri="{FF2B5EF4-FFF2-40B4-BE49-F238E27FC236}">
                <a16:creationId xmlns:a16="http://schemas.microsoft.com/office/drawing/2014/main" id="{D730FDA7-D47B-4A81-B0E7-333198457F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5473" y="2446916"/>
            <a:ext cx="371105" cy="371105"/>
          </a:xfrm>
          <a:prstGeom prst="rect">
            <a:avLst/>
          </a:prstGeom>
        </p:spPr>
      </p:pic>
      <p:pic>
        <p:nvPicPr>
          <p:cNvPr id="6" name="Graphic 5" descr="Stethoscope">
            <a:extLst>
              <a:ext uri="{FF2B5EF4-FFF2-40B4-BE49-F238E27FC236}">
                <a16:creationId xmlns:a16="http://schemas.microsoft.com/office/drawing/2014/main" id="{9948BE2B-9456-46A6-B1BC-01538D613C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42271" y="3791510"/>
            <a:ext cx="371105" cy="371105"/>
          </a:xfrm>
          <a:prstGeom prst="rect">
            <a:avLst/>
          </a:prstGeom>
        </p:spPr>
      </p:pic>
      <p:pic>
        <p:nvPicPr>
          <p:cNvPr id="7" name="Graphic 6" descr="Needle">
            <a:extLst>
              <a:ext uri="{FF2B5EF4-FFF2-40B4-BE49-F238E27FC236}">
                <a16:creationId xmlns:a16="http://schemas.microsoft.com/office/drawing/2014/main" id="{A80FD77C-8E06-4D43-99EE-E5274AE0943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3105" y="3783274"/>
            <a:ext cx="371105" cy="371105"/>
          </a:xfrm>
          <a:prstGeom prst="rect">
            <a:avLst/>
          </a:prstGeom>
        </p:spPr>
      </p:pic>
      <p:pic>
        <p:nvPicPr>
          <p:cNvPr id="8" name="Graphic 7" descr="Medical">
            <a:extLst>
              <a:ext uri="{FF2B5EF4-FFF2-40B4-BE49-F238E27FC236}">
                <a16:creationId xmlns:a16="http://schemas.microsoft.com/office/drawing/2014/main" id="{EB50A048-18DD-47B7-B4A1-330C7869042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36911" y="3804247"/>
            <a:ext cx="371105" cy="371105"/>
          </a:xfrm>
          <a:prstGeom prst="rect">
            <a:avLst/>
          </a:prstGeom>
        </p:spPr>
      </p:pic>
      <p:pic>
        <p:nvPicPr>
          <p:cNvPr id="9" name="Graphic 8" descr="IV">
            <a:extLst>
              <a:ext uri="{FF2B5EF4-FFF2-40B4-BE49-F238E27FC236}">
                <a16:creationId xmlns:a16="http://schemas.microsoft.com/office/drawing/2014/main" id="{09855221-7D42-4994-8290-262D53849E6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13835" y="3092254"/>
            <a:ext cx="371105" cy="371105"/>
          </a:xfrm>
          <a:prstGeom prst="rect">
            <a:avLst/>
          </a:prstGeom>
        </p:spPr>
      </p:pic>
      <p:pic>
        <p:nvPicPr>
          <p:cNvPr id="10" name="Graphic 9" descr="First aid kit">
            <a:extLst>
              <a:ext uri="{FF2B5EF4-FFF2-40B4-BE49-F238E27FC236}">
                <a16:creationId xmlns:a16="http://schemas.microsoft.com/office/drawing/2014/main" id="{9D799792-6252-4524-B18C-76D09B0467E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66780" y="3510644"/>
            <a:ext cx="371105" cy="371105"/>
          </a:xfrm>
          <a:prstGeom prst="rect">
            <a:avLst/>
          </a:prstGeom>
        </p:spPr>
      </p:pic>
      <p:pic>
        <p:nvPicPr>
          <p:cNvPr id="11" name="Graphic 10" descr="Ambulance">
            <a:extLst>
              <a:ext uri="{FF2B5EF4-FFF2-40B4-BE49-F238E27FC236}">
                <a16:creationId xmlns:a16="http://schemas.microsoft.com/office/drawing/2014/main" id="{690265B8-7433-43A1-9DCD-D27544E196A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650900" y="1674649"/>
            <a:ext cx="371105" cy="371105"/>
          </a:xfrm>
          <a:prstGeom prst="rect">
            <a:avLst/>
          </a:prstGeom>
        </p:spPr>
      </p:pic>
      <p:pic>
        <p:nvPicPr>
          <p:cNvPr id="12" name="Graphic 11" descr="Heartbeat">
            <a:extLst>
              <a:ext uri="{FF2B5EF4-FFF2-40B4-BE49-F238E27FC236}">
                <a16:creationId xmlns:a16="http://schemas.microsoft.com/office/drawing/2014/main" id="{189D3226-877A-4276-ACC6-59B7EA273F0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51565" y="1985645"/>
            <a:ext cx="371105" cy="371105"/>
          </a:xfrm>
          <a:prstGeom prst="rect">
            <a:avLst/>
          </a:prstGeom>
        </p:spPr>
      </p:pic>
      <p:pic>
        <p:nvPicPr>
          <p:cNvPr id="13" name="Graphic 12" descr="Brain">
            <a:extLst>
              <a:ext uri="{FF2B5EF4-FFF2-40B4-BE49-F238E27FC236}">
                <a16:creationId xmlns:a16="http://schemas.microsoft.com/office/drawing/2014/main" id="{A137DAA9-20CA-4C82-B671-6B35C901CEA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446252" y="2013335"/>
            <a:ext cx="371105" cy="371105"/>
          </a:xfrm>
          <a:prstGeom prst="rect">
            <a:avLst/>
          </a:prstGeom>
        </p:spPr>
      </p:pic>
      <p:pic>
        <p:nvPicPr>
          <p:cNvPr id="14" name="Graphic 13" descr="Medicine">
            <a:extLst>
              <a:ext uri="{FF2B5EF4-FFF2-40B4-BE49-F238E27FC236}">
                <a16:creationId xmlns:a16="http://schemas.microsoft.com/office/drawing/2014/main" id="{84042F13-0D28-4AF1-A1BE-5E53D85F167F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93105" y="1635437"/>
            <a:ext cx="371105" cy="371105"/>
          </a:xfrm>
          <a:prstGeom prst="rect">
            <a:avLst/>
          </a:prstGeom>
        </p:spPr>
      </p:pic>
      <p:pic>
        <p:nvPicPr>
          <p:cNvPr id="15" name="Graphic 14" descr="Tooth">
            <a:extLst>
              <a:ext uri="{FF2B5EF4-FFF2-40B4-BE49-F238E27FC236}">
                <a16:creationId xmlns:a16="http://schemas.microsoft.com/office/drawing/2014/main" id="{51868FC2-6883-44D0-89E1-9DC106A4838F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136912" y="1652312"/>
            <a:ext cx="371105" cy="371105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8B540DFB-5474-40D1-B9F9-C222CA29FE2D}"/>
              </a:ext>
            </a:extLst>
          </p:cNvPr>
          <p:cNvGrpSpPr/>
          <p:nvPr/>
        </p:nvGrpSpPr>
        <p:grpSpPr>
          <a:xfrm>
            <a:off x="718661" y="4400255"/>
            <a:ext cx="2194560" cy="1360030"/>
            <a:chOff x="332936" y="4498450"/>
            <a:chExt cx="2926080" cy="181337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1EC600D-BBED-450B-AA89-F36E63FBD2A4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64AE337-F022-4B1E-82C8-90FDDD9A44A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36772A2-C914-4AD1-8C41-5AC2B3F0C277}"/>
              </a:ext>
            </a:extLst>
          </p:cNvPr>
          <p:cNvGrpSpPr/>
          <p:nvPr/>
        </p:nvGrpSpPr>
        <p:grpSpPr>
          <a:xfrm>
            <a:off x="3474720" y="4400255"/>
            <a:ext cx="2194560" cy="1360030"/>
            <a:chOff x="332936" y="4498450"/>
            <a:chExt cx="2926080" cy="181337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D3E98DE-844B-4ACD-ABA2-01DAB12F64AE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2BFD066-084E-4CDD-AB7A-D3DD25D57F9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EF4BF3C-5879-4C47-B9E0-43626C806285}"/>
              </a:ext>
            </a:extLst>
          </p:cNvPr>
          <p:cNvGrpSpPr/>
          <p:nvPr/>
        </p:nvGrpSpPr>
        <p:grpSpPr>
          <a:xfrm>
            <a:off x="6225183" y="4400255"/>
            <a:ext cx="2194560" cy="1360030"/>
            <a:chOff x="332936" y="4498450"/>
            <a:chExt cx="2926080" cy="181337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B266A6-0B77-46B5-82B0-A8345481DADB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611C90D-F90D-454E-B8C9-22DF382DB40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78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DNA Helix – Slide Template</vt:lpstr>
      <vt:lpstr>DNA Helix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Helix</dc:title>
  <dc:creator>PresentationGO.com</dc:creator>
  <dc:description>© Copyright PresentationGO.com</dc:description>
  <dcterms:created xsi:type="dcterms:W3CDTF">2014-11-26T05:14:11Z</dcterms:created>
  <dcterms:modified xsi:type="dcterms:W3CDTF">2020-03-10T18:38:18Z</dcterms:modified>
  <cp:category>Graphics &amp; Metaphors</cp:category>
</cp:coreProperties>
</file>