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600" y="15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2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DNA Helix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19ABA86-68F4-43C0-A910-BE226F7776F4}"/>
              </a:ext>
            </a:extLst>
          </p:cNvPr>
          <p:cNvGrpSpPr/>
          <p:nvPr/>
        </p:nvGrpSpPr>
        <p:grpSpPr>
          <a:xfrm>
            <a:off x="1111673" y="1882012"/>
            <a:ext cx="9968654" cy="2217430"/>
            <a:chOff x="6985000" y="10591799"/>
            <a:chExt cx="4527552" cy="1007111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4ECE4A1-C0AC-4176-9445-FB3BCF72F8A2}"/>
                </a:ext>
              </a:extLst>
            </p:cNvPr>
            <p:cNvSpPr/>
            <p:nvPr/>
          </p:nvSpPr>
          <p:spPr>
            <a:xfrm>
              <a:off x="6985000" y="10629899"/>
              <a:ext cx="4518662" cy="94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33" extrusionOk="0">
                  <a:moveTo>
                    <a:pt x="20398" y="2927"/>
                  </a:moveTo>
                  <a:lnTo>
                    <a:pt x="21503" y="6447"/>
                  </a:lnTo>
                  <a:cubicBezTo>
                    <a:pt x="21545" y="6580"/>
                    <a:pt x="21600" y="6447"/>
                    <a:pt x="21600" y="6234"/>
                  </a:cubicBezTo>
                  <a:lnTo>
                    <a:pt x="21600" y="6234"/>
                  </a:lnTo>
                  <a:cubicBezTo>
                    <a:pt x="21600" y="6154"/>
                    <a:pt x="21588" y="6074"/>
                    <a:pt x="21576" y="6020"/>
                  </a:cubicBezTo>
                  <a:lnTo>
                    <a:pt x="20465" y="2500"/>
                  </a:lnTo>
                  <a:cubicBezTo>
                    <a:pt x="19427" y="-833"/>
                    <a:pt x="18030" y="-833"/>
                    <a:pt x="16992" y="2500"/>
                  </a:cubicBezTo>
                  <a:lnTo>
                    <a:pt x="14764" y="9647"/>
                  </a:lnTo>
                  <a:lnTo>
                    <a:pt x="14764" y="9647"/>
                  </a:lnTo>
                  <a:lnTo>
                    <a:pt x="12536" y="2500"/>
                  </a:lnTo>
                  <a:cubicBezTo>
                    <a:pt x="11498" y="-833"/>
                    <a:pt x="10102" y="-833"/>
                    <a:pt x="9064" y="2500"/>
                  </a:cubicBezTo>
                  <a:lnTo>
                    <a:pt x="6830" y="9620"/>
                  </a:lnTo>
                  <a:lnTo>
                    <a:pt x="6830" y="9620"/>
                  </a:lnTo>
                  <a:lnTo>
                    <a:pt x="4602" y="2500"/>
                  </a:lnTo>
                  <a:cubicBezTo>
                    <a:pt x="3564" y="-833"/>
                    <a:pt x="2167" y="-833"/>
                    <a:pt x="1129" y="2500"/>
                  </a:cubicBezTo>
                  <a:lnTo>
                    <a:pt x="24" y="6020"/>
                  </a:lnTo>
                  <a:cubicBezTo>
                    <a:pt x="6" y="6074"/>
                    <a:pt x="0" y="6154"/>
                    <a:pt x="0" y="6234"/>
                  </a:cubicBezTo>
                  <a:lnTo>
                    <a:pt x="0" y="6234"/>
                  </a:lnTo>
                  <a:cubicBezTo>
                    <a:pt x="0" y="6447"/>
                    <a:pt x="55" y="6580"/>
                    <a:pt x="97" y="6447"/>
                  </a:cubicBezTo>
                  <a:lnTo>
                    <a:pt x="1202" y="2927"/>
                  </a:lnTo>
                  <a:cubicBezTo>
                    <a:pt x="2198" y="-246"/>
                    <a:pt x="3533" y="-246"/>
                    <a:pt x="4535" y="2927"/>
                  </a:cubicBezTo>
                  <a:lnTo>
                    <a:pt x="6733" y="9967"/>
                  </a:lnTo>
                  <a:lnTo>
                    <a:pt x="4535" y="17007"/>
                  </a:lnTo>
                  <a:cubicBezTo>
                    <a:pt x="3539" y="20180"/>
                    <a:pt x="2204" y="20180"/>
                    <a:pt x="1202" y="17007"/>
                  </a:cubicBezTo>
                  <a:lnTo>
                    <a:pt x="97" y="13487"/>
                  </a:lnTo>
                  <a:cubicBezTo>
                    <a:pt x="55" y="13354"/>
                    <a:pt x="0" y="13487"/>
                    <a:pt x="0" y="13700"/>
                  </a:cubicBezTo>
                  <a:lnTo>
                    <a:pt x="0" y="13700"/>
                  </a:lnTo>
                  <a:cubicBezTo>
                    <a:pt x="0" y="13780"/>
                    <a:pt x="12" y="13860"/>
                    <a:pt x="24" y="13914"/>
                  </a:cubicBezTo>
                  <a:lnTo>
                    <a:pt x="1129" y="17434"/>
                  </a:lnTo>
                  <a:cubicBezTo>
                    <a:pt x="2167" y="20767"/>
                    <a:pt x="3564" y="20767"/>
                    <a:pt x="4602" y="17434"/>
                  </a:cubicBezTo>
                  <a:lnTo>
                    <a:pt x="6830" y="10287"/>
                  </a:lnTo>
                  <a:lnTo>
                    <a:pt x="6933" y="9967"/>
                  </a:lnTo>
                  <a:lnTo>
                    <a:pt x="6933" y="9967"/>
                  </a:lnTo>
                  <a:lnTo>
                    <a:pt x="9131" y="2927"/>
                  </a:lnTo>
                  <a:cubicBezTo>
                    <a:pt x="10126" y="-246"/>
                    <a:pt x="11462" y="-246"/>
                    <a:pt x="12463" y="2927"/>
                  </a:cubicBezTo>
                  <a:lnTo>
                    <a:pt x="14661" y="9967"/>
                  </a:lnTo>
                  <a:lnTo>
                    <a:pt x="12463" y="17007"/>
                  </a:lnTo>
                  <a:cubicBezTo>
                    <a:pt x="11468" y="20180"/>
                    <a:pt x="10132" y="20180"/>
                    <a:pt x="9131" y="17007"/>
                  </a:cubicBezTo>
                  <a:lnTo>
                    <a:pt x="6933" y="9967"/>
                  </a:lnTo>
                  <a:lnTo>
                    <a:pt x="6830" y="10287"/>
                  </a:lnTo>
                  <a:lnTo>
                    <a:pt x="9058" y="17434"/>
                  </a:lnTo>
                  <a:cubicBezTo>
                    <a:pt x="10096" y="20767"/>
                    <a:pt x="11492" y="20767"/>
                    <a:pt x="12530" y="17434"/>
                  </a:cubicBezTo>
                  <a:lnTo>
                    <a:pt x="14758" y="10287"/>
                  </a:lnTo>
                  <a:lnTo>
                    <a:pt x="14861" y="9967"/>
                  </a:lnTo>
                  <a:lnTo>
                    <a:pt x="14861" y="9967"/>
                  </a:lnTo>
                  <a:lnTo>
                    <a:pt x="17059" y="2927"/>
                  </a:lnTo>
                  <a:cubicBezTo>
                    <a:pt x="18061" y="-273"/>
                    <a:pt x="19402" y="-273"/>
                    <a:pt x="20398" y="2927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0EB3FE84-66B5-43F2-B3D4-CDBE1F84DD51}"/>
                </a:ext>
              </a:extLst>
            </p:cNvPr>
            <p:cNvSpPr/>
            <p:nvPr/>
          </p:nvSpPr>
          <p:spPr>
            <a:xfrm>
              <a:off x="10083799" y="11099800"/>
              <a:ext cx="1428753" cy="47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33" extrusionOk="0">
                  <a:moveTo>
                    <a:pt x="7046" y="14933"/>
                  </a:moveTo>
                  <a:cubicBezTo>
                    <a:pt x="10330" y="21600"/>
                    <a:pt x="14746" y="21600"/>
                    <a:pt x="18029" y="14933"/>
                  </a:cubicBezTo>
                  <a:lnTo>
                    <a:pt x="21523" y="7893"/>
                  </a:lnTo>
                  <a:cubicBezTo>
                    <a:pt x="21581" y="7787"/>
                    <a:pt x="21600" y="7627"/>
                    <a:pt x="21600" y="7467"/>
                  </a:cubicBezTo>
                  <a:lnTo>
                    <a:pt x="21600" y="7467"/>
                  </a:lnTo>
                  <a:cubicBezTo>
                    <a:pt x="21600" y="7040"/>
                    <a:pt x="21427" y="6773"/>
                    <a:pt x="21293" y="7040"/>
                  </a:cubicBezTo>
                  <a:lnTo>
                    <a:pt x="17798" y="14080"/>
                  </a:lnTo>
                  <a:cubicBezTo>
                    <a:pt x="14650" y="20427"/>
                    <a:pt x="10426" y="20427"/>
                    <a:pt x="7258" y="14080"/>
                  </a:cubicBezTo>
                  <a:lnTo>
                    <a:pt x="326" y="0"/>
                  </a:lnTo>
                  <a:lnTo>
                    <a:pt x="0" y="640"/>
                  </a:lnTo>
                  <a:lnTo>
                    <a:pt x="7046" y="14933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14C89843-C5AA-4393-8CA5-43A4253FFF0C}"/>
                </a:ext>
              </a:extLst>
            </p:cNvPr>
            <p:cNvSpPr/>
            <p:nvPr/>
          </p:nvSpPr>
          <p:spPr>
            <a:xfrm>
              <a:off x="8382000" y="110744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027879A-9821-48AB-BD5D-3BEFB2DAE642}"/>
                </a:ext>
              </a:extLst>
            </p:cNvPr>
            <p:cNvSpPr/>
            <p:nvPr/>
          </p:nvSpPr>
          <p:spPr>
            <a:xfrm>
              <a:off x="8369299" y="11061699"/>
              <a:ext cx="86362" cy="8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765" y="21600"/>
                    <a:pt x="0" y="16835"/>
                    <a:pt x="0" y="10800"/>
                  </a:cubicBezTo>
                  <a:cubicBezTo>
                    <a:pt x="0" y="4765"/>
                    <a:pt x="4765" y="0"/>
                    <a:pt x="10800" y="0"/>
                  </a:cubicBezTo>
                  <a:cubicBezTo>
                    <a:pt x="16835" y="0"/>
                    <a:pt x="21600" y="4765"/>
                    <a:pt x="21600" y="10800"/>
                  </a:cubicBezTo>
                  <a:cubicBezTo>
                    <a:pt x="21600" y="16835"/>
                    <a:pt x="16835" y="21600"/>
                    <a:pt x="10800" y="21600"/>
                  </a:cubicBezTo>
                  <a:close/>
                  <a:moveTo>
                    <a:pt x="10800" y="6353"/>
                  </a:moveTo>
                  <a:cubicBezTo>
                    <a:pt x="8259" y="6353"/>
                    <a:pt x="6353" y="8259"/>
                    <a:pt x="6353" y="10800"/>
                  </a:cubicBezTo>
                  <a:cubicBezTo>
                    <a:pt x="6353" y="13341"/>
                    <a:pt x="8259" y="15247"/>
                    <a:pt x="10800" y="15247"/>
                  </a:cubicBezTo>
                  <a:cubicBezTo>
                    <a:pt x="13341" y="15247"/>
                    <a:pt x="15247" y="13341"/>
                    <a:pt x="15247" y="10800"/>
                  </a:cubicBezTo>
                  <a:cubicBezTo>
                    <a:pt x="15247" y="8259"/>
                    <a:pt x="13341" y="6353"/>
                    <a:pt x="10800" y="6353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Circle">
              <a:extLst>
                <a:ext uri="{FF2B5EF4-FFF2-40B4-BE49-F238E27FC236}">
                  <a16:creationId xmlns:a16="http://schemas.microsoft.com/office/drawing/2014/main" id="{FDC1A334-FE3F-4925-B10E-571EF37A1B75}"/>
                </a:ext>
              </a:extLst>
            </p:cNvPr>
            <p:cNvSpPr/>
            <p:nvPr/>
          </p:nvSpPr>
          <p:spPr>
            <a:xfrm>
              <a:off x="10045700" y="110744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E6CC1A66-7DFE-478A-B358-E61E87B219A6}"/>
                </a:ext>
              </a:extLst>
            </p:cNvPr>
            <p:cNvSpPr/>
            <p:nvPr/>
          </p:nvSpPr>
          <p:spPr>
            <a:xfrm>
              <a:off x="10032999" y="11061699"/>
              <a:ext cx="86362" cy="8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765" y="21600"/>
                    <a:pt x="0" y="16835"/>
                    <a:pt x="0" y="10800"/>
                  </a:cubicBezTo>
                  <a:cubicBezTo>
                    <a:pt x="0" y="4765"/>
                    <a:pt x="4765" y="0"/>
                    <a:pt x="10800" y="0"/>
                  </a:cubicBezTo>
                  <a:cubicBezTo>
                    <a:pt x="16835" y="0"/>
                    <a:pt x="21600" y="4765"/>
                    <a:pt x="21600" y="10800"/>
                  </a:cubicBezTo>
                  <a:cubicBezTo>
                    <a:pt x="21600" y="16835"/>
                    <a:pt x="16835" y="21600"/>
                    <a:pt x="10800" y="21600"/>
                  </a:cubicBezTo>
                  <a:close/>
                  <a:moveTo>
                    <a:pt x="10800" y="6353"/>
                  </a:moveTo>
                  <a:cubicBezTo>
                    <a:pt x="8259" y="6353"/>
                    <a:pt x="6353" y="8259"/>
                    <a:pt x="6353" y="10800"/>
                  </a:cubicBezTo>
                  <a:cubicBezTo>
                    <a:pt x="6353" y="13341"/>
                    <a:pt x="8259" y="15247"/>
                    <a:pt x="10800" y="15247"/>
                  </a:cubicBezTo>
                  <a:cubicBezTo>
                    <a:pt x="13341" y="15247"/>
                    <a:pt x="15247" y="13341"/>
                    <a:pt x="15247" y="10800"/>
                  </a:cubicBezTo>
                  <a:cubicBezTo>
                    <a:pt x="15247" y="8259"/>
                    <a:pt x="13341" y="6353"/>
                    <a:pt x="10800" y="6353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F38A4138-E0BC-4FBC-B0F2-B82257A19CD4}"/>
                </a:ext>
              </a:extLst>
            </p:cNvPr>
            <p:cNvSpPr/>
            <p:nvPr/>
          </p:nvSpPr>
          <p:spPr>
            <a:xfrm>
              <a:off x="9220200" y="115316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F45015BB-8BB5-4853-8118-B13D785BBB50}"/>
                </a:ext>
              </a:extLst>
            </p:cNvPr>
            <p:cNvSpPr/>
            <p:nvPr/>
          </p:nvSpPr>
          <p:spPr>
            <a:xfrm>
              <a:off x="9220200" y="106045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DADA3433-5660-4FCD-8B8E-4EECCE0910AE}"/>
                </a:ext>
              </a:extLst>
            </p:cNvPr>
            <p:cNvSpPr/>
            <p:nvPr/>
          </p:nvSpPr>
          <p:spPr>
            <a:xfrm>
              <a:off x="9017000" y="10642600"/>
              <a:ext cx="60961" cy="9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8"/>
                  </a:moveTo>
                  <a:cubicBezTo>
                    <a:pt x="21600" y="334"/>
                    <a:pt x="16650" y="0"/>
                    <a:pt x="10800" y="0"/>
                  </a:cubicBezTo>
                  <a:cubicBezTo>
                    <a:pt x="4950" y="0"/>
                    <a:pt x="0" y="334"/>
                    <a:pt x="0" y="728"/>
                  </a:cubicBezTo>
                  <a:cubicBezTo>
                    <a:pt x="0" y="1092"/>
                    <a:pt x="3600" y="1365"/>
                    <a:pt x="8550" y="1456"/>
                  </a:cubicBezTo>
                  <a:lnTo>
                    <a:pt x="8550" y="20144"/>
                  </a:lnTo>
                  <a:cubicBezTo>
                    <a:pt x="3600" y="20204"/>
                    <a:pt x="0" y="20508"/>
                    <a:pt x="0" y="20872"/>
                  </a:cubicBezTo>
                  <a:cubicBezTo>
                    <a:pt x="0" y="21266"/>
                    <a:pt x="4950" y="21600"/>
                    <a:pt x="10800" y="21600"/>
                  </a:cubicBezTo>
                  <a:cubicBezTo>
                    <a:pt x="16650" y="21600"/>
                    <a:pt x="21600" y="21266"/>
                    <a:pt x="21600" y="20872"/>
                  </a:cubicBezTo>
                  <a:cubicBezTo>
                    <a:pt x="21600" y="20508"/>
                    <a:pt x="18000" y="20235"/>
                    <a:pt x="13050" y="20144"/>
                  </a:cubicBezTo>
                  <a:lnTo>
                    <a:pt x="13050" y="1456"/>
                  </a:lnTo>
                  <a:cubicBezTo>
                    <a:pt x="17550" y="1396"/>
                    <a:pt x="21600" y="1092"/>
                    <a:pt x="21600" y="72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711E665E-856D-4136-86CE-ADB97FB8756F}"/>
                </a:ext>
              </a:extLst>
            </p:cNvPr>
            <p:cNvSpPr/>
            <p:nvPr/>
          </p:nvSpPr>
          <p:spPr>
            <a:xfrm>
              <a:off x="8801100" y="10769600"/>
              <a:ext cx="60961" cy="6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"/>
                  </a:moveTo>
                  <a:cubicBezTo>
                    <a:pt x="21600" y="454"/>
                    <a:pt x="16650" y="0"/>
                    <a:pt x="10800" y="0"/>
                  </a:cubicBezTo>
                  <a:cubicBezTo>
                    <a:pt x="4950" y="0"/>
                    <a:pt x="0" y="454"/>
                    <a:pt x="0" y="991"/>
                  </a:cubicBezTo>
                  <a:cubicBezTo>
                    <a:pt x="0" y="1487"/>
                    <a:pt x="3600" y="1859"/>
                    <a:pt x="8550" y="1982"/>
                  </a:cubicBezTo>
                  <a:lnTo>
                    <a:pt x="8550" y="19618"/>
                  </a:lnTo>
                  <a:cubicBezTo>
                    <a:pt x="3600" y="19700"/>
                    <a:pt x="0" y="20113"/>
                    <a:pt x="0" y="20609"/>
                  </a:cubicBezTo>
                  <a:cubicBezTo>
                    <a:pt x="0" y="21146"/>
                    <a:pt x="4950" y="21600"/>
                    <a:pt x="10800" y="21600"/>
                  </a:cubicBezTo>
                  <a:cubicBezTo>
                    <a:pt x="16650" y="21600"/>
                    <a:pt x="21600" y="21146"/>
                    <a:pt x="21600" y="20609"/>
                  </a:cubicBezTo>
                  <a:cubicBezTo>
                    <a:pt x="21600" y="20113"/>
                    <a:pt x="18000" y="19741"/>
                    <a:pt x="13050" y="19618"/>
                  </a:cubicBezTo>
                  <a:lnTo>
                    <a:pt x="13050" y="1982"/>
                  </a:lnTo>
                  <a:cubicBezTo>
                    <a:pt x="18000" y="1859"/>
                    <a:pt x="21600" y="1446"/>
                    <a:pt x="21600" y="9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9C3B0187-861E-46D6-BAEE-940593FB1816}"/>
                </a:ext>
              </a:extLst>
            </p:cNvPr>
            <p:cNvSpPr/>
            <p:nvPr/>
          </p:nvSpPr>
          <p:spPr>
            <a:xfrm>
              <a:off x="8597900" y="10922000"/>
              <a:ext cx="60961" cy="36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0"/>
                  </a:moveTo>
                  <a:cubicBezTo>
                    <a:pt x="21600" y="825"/>
                    <a:pt x="16650" y="0"/>
                    <a:pt x="10800" y="0"/>
                  </a:cubicBezTo>
                  <a:cubicBezTo>
                    <a:pt x="4950" y="0"/>
                    <a:pt x="0" y="825"/>
                    <a:pt x="0" y="1800"/>
                  </a:cubicBezTo>
                  <a:cubicBezTo>
                    <a:pt x="0" y="2700"/>
                    <a:pt x="3600" y="3375"/>
                    <a:pt x="8550" y="3600"/>
                  </a:cubicBezTo>
                  <a:lnTo>
                    <a:pt x="8550" y="18000"/>
                  </a:lnTo>
                  <a:cubicBezTo>
                    <a:pt x="3600" y="18150"/>
                    <a:pt x="0" y="18900"/>
                    <a:pt x="0" y="19800"/>
                  </a:cubicBezTo>
                  <a:cubicBezTo>
                    <a:pt x="0" y="20775"/>
                    <a:pt x="4950" y="21600"/>
                    <a:pt x="10800" y="21600"/>
                  </a:cubicBezTo>
                  <a:cubicBezTo>
                    <a:pt x="16650" y="21600"/>
                    <a:pt x="21600" y="20775"/>
                    <a:pt x="21600" y="19800"/>
                  </a:cubicBezTo>
                  <a:cubicBezTo>
                    <a:pt x="21600" y="18900"/>
                    <a:pt x="18000" y="18225"/>
                    <a:pt x="13050" y="18000"/>
                  </a:cubicBezTo>
                  <a:lnTo>
                    <a:pt x="13050" y="3600"/>
                  </a:lnTo>
                  <a:cubicBezTo>
                    <a:pt x="18000" y="3375"/>
                    <a:pt x="21600" y="2700"/>
                    <a:pt x="21600" y="18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327DFE52-0202-4834-B9B9-100CC728BA88}"/>
                </a:ext>
              </a:extLst>
            </p:cNvPr>
            <p:cNvSpPr/>
            <p:nvPr/>
          </p:nvSpPr>
          <p:spPr>
            <a:xfrm>
              <a:off x="9842500" y="10922000"/>
              <a:ext cx="60961" cy="36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50" y="18000"/>
                  </a:moveTo>
                  <a:lnTo>
                    <a:pt x="13050" y="3600"/>
                  </a:lnTo>
                  <a:cubicBezTo>
                    <a:pt x="18000" y="3450"/>
                    <a:pt x="21600" y="2700"/>
                    <a:pt x="21600" y="1800"/>
                  </a:cubicBezTo>
                  <a:cubicBezTo>
                    <a:pt x="21600" y="825"/>
                    <a:pt x="16650" y="0"/>
                    <a:pt x="10800" y="0"/>
                  </a:cubicBezTo>
                  <a:cubicBezTo>
                    <a:pt x="4950" y="0"/>
                    <a:pt x="0" y="825"/>
                    <a:pt x="0" y="1800"/>
                  </a:cubicBezTo>
                  <a:cubicBezTo>
                    <a:pt x="0" y="2700"/>
                    <a:pt x="3600" y="3375"/>
                    <a:pt x="8550" y="3600"/>
                  </a:cubicBezTo>
                  <a:lnTo>
                    <a:pt x="8550" y="18000"/>
                  </a:lnTo>
                  <a:cubicBezTo>
                    <a:pt x="3600" y="18150"/>
                    <a:pt x="0" y="18900"/>
                    <a:pt x="0" y="19800"/>
                  </a:cubicBezTo>
                  <a:cubicBezTo>
                    <a:pt x="0" y="20775"/>
                    <a:pt x="4950" y="21600"/>
                    <a:pt x="10800" y="21600"/>
                  </a:cubicBezTo>
                  <a:cubicBezTo>
                    <a:pt x="16650" y="21600"/>
                    <a:pt x="21600" y="20775"/>
                    <a:pt x="21600" y="19800"/>
                  </a:cubicBezTo>
                  <a:cubicBezTo>
                    <a:pt x="21600" y="18900"/>
                    <a:pt x="18000" y="18150"/>
                    <a:pt x="13050" y="180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3A20BD95-843E-488B-9E63-2F07D629935E}"/>
                </a:ext>
              </a:extLst>
            </p:cNvPr>
            <p:cNvSpPr/>
            <p:nvPr/>
          </p:nvSpPr>
          <p:spPr>
            <a:xfrm>
              <a:off x="9423400" y="10642600"/>
              <a:ext cx="60961" cy="9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8"/>
                  </a:moveTo>
                  <a:cubicBezTo>
                    <a:pt x="21600" y="334"/>
                    <a:pt x="16650" y="0"/>
                    <a:pt x="10800" y="0"/>
                  </a:cubicBezTo>
                  <a:cubicBezTo>
                    <a:pt x="4950" y="0"/>
                    <a:pt x="0" y="334"/>
                    <a:pt x="0" y="728"/>
                  </a:cubicBezTo>
                  <a:cubicBezTo>
                    <a:pt x="0" y="1092"/>
                    <a:pt x="3600" y="1365"/>
                    <a:pt x="8550" y="1456"/>
                  </a:cubicBezTo>
                  <a:lnTo>
                    <a:pt x="8550" y="20144"/>
                  </a:lnTo>
                  <a:cubicBezTo>
                    <a:pt x="3600" y="20204"/>
                    <a:pt x="0" y="20508"/>
                    <a:pt x="0" y="20872"/>
                  </a:cubicBezTo>
                  <a:cubicBezTo>
                    <a:pt x="0" y="21266"/>
                    <a:pt x="4950" y="21600"/>
                    <a:pt x="10800" y="21600"/>
                  </a:cubicBezTo>
                  <a:cubicBezTo>
                    <a:pt x="16650" y="21600"/>
                    <a:pt x="21600" y="21266"/>
                    <a:pt x="21600" y="20872"/>
                  </a:cubicBezTo>
                  <a:cubicBezTo>
                    <a:pt x="21600" y="20508"/>
                    <a:pt x="18000" y="20235"/>
                    <a:pt x="13050" y="20144"/>
                  </a:cubicBezTo>
                  <a:lnTo>
                    <a:pt x="13050" y="1456"/>
                  </a:lnTo>
                  <a:cubicBezTo>
                    <a:pt x="18000" y="1396"/>
                    <a:pt x="21600" y="1092"/>
                    <a:pt x="21600" y="72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D4EA44D5-173C-45D0-B0A8-F27265A97A41}"/>
                </a:ext>
              </a:extLst>
            </p:cNvPr>
            <p:cNvSpPr/>
            <p:nvPr/>
          </p:nvSpPr>
          <p:spPr>
            <a:xfrm>
              <a:off x="9639300" y="10769600"/>
              <a:ext cx="60961" cy="6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"/>
                  </a:moveTo>
                  <a:cubicBezTo>
                    <a:pt x="21600" y="454"/>
                    <a:pt x="16650" y="0"/>
                    <a:pt x="10800" y="0"/>
                  </a:cubicBezTo>
                  <a:cubicBezTo>
                    <a:pt x="4950" y="0"/>
                    <a:pt x="0" y="454"/>
                    <a:pt x="0" y="991"/>
                  </a:cubicBezTo>
                  <a:cubicBezTo>
                    <a:pt x="0" y="1487"/>
                    <a:pt x="3600" y="1859"/>
                    <a:pt x="8550" y="1982"/>
                  </a:cubicBezTo>
                  <a:lnTo>
                    <a:pt x="8550" y="19618"/>
                  </a:lnTo>
                  <a:cubicBezTo>
                    <a:pt x="3600" y="19700"/>
                    <a:pt x="0" y="20113"/>
                    <a:pt x="0" y="20609"/>
                  </a:cubicBezTo>
                  <a:cubicBezTo>
                    <a:pt x="0" y="21146"/>
                    <a:pt x="4950" y="21600"/>
                    <a:pt x="10800" y="21600"/>
                  </a:cubicBezTo>
                  <a:cubicBezTo>
                    <a:pt x="16650" y="21600"/>
                    <a:pt x="21600" y="21146"/>
                    <a:pt x="21600" y="20609"/>
                  </a:cubicBezTo>
                  <a:cubicBezTo>
                    <a:pt x="21600" y="20113"/>
                    <a:pt x="18000" y="19741"/>
                    <a:pt x="13050" y="19618"/>
                  </a:cubicBezTo>
                  <a:lnTo>
                    <a:pt x="13050" y="1982"/>
                  </a:lnTo>
                  <a:cubicBezTo>
                    <a:pt x="18000" y="1859"/>
                    <a:pt x="21600" y="1446"/>
                    <a:pt x="21600" y="9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833A6629-0035-48A5-8FE5-D806A22BCFA0}"/>
                </a:ext>
              </a:extLst>
            </p:cNvPr>
            <p:cNvSpPr/>
            <p:nvPr/>
          </p:nvSpPr>
          <p:spPr>
            <a:xfrm>
              <a:off x="9207499" y="10591799"/>
              <a:ext cx="86362" cy="100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76" y="19802"/>
                  </a:moveTo>
                  <a:lnTo>
                    <a:pt x="13976" y="1798"/>
                  </a:lnTo>
                  <a:cubicBezTo>
                    <a:pt x="18424" y="1689"/>
                    <a:pt x="21600" y="1335"/>
                    <a:pt x="21600" y="926"/>
                  </a:cubicBezTo>
                  <a:cubicBezTo>
                    <a:pt x="21600" y="409"/>
                    <a:pt x="16835" y="0"/>
                    <a:pt x="10800" y="0"/>
                  </a:cubicBezTo>
                  <a:cubicBezTo>
                    <a:pt x="4765" y="0"/>
                    <a:pt x="0" y="409"/>
                    <a:pt x="0" y="926"/>
                  </a:cubicBezTo>
                  <a:cubicBezTo>
                    <a:pt x="0" y="1335"/>
                    <a:pt x="3176" y="1689"/>
                    <a:pt x="7624" y="1798"/>
                  </a:cubicBezTo>
                  <a:lnTo>
                    <a:pt x="7624" y="19802"/>
                  </a:lnTo>
                  <a:cubicBezTo>
                    <a:pt x="3176" y="19911"/>
                    <a:pt x="0" y="20265"/>
                    <a:pt x="0" y="20674"/>
                  </a:cubicBezTo>
                  <a:cubicBezTo>
                    <a:pt x="0" y="21191"/>
                    <a:pt x="4765" y="21600"/>
                    <a:pt x="10800" y="21600"/>
                  </a:cubicBezTo>
                  <a:cubicBezTo>
                    <a:pt x="16835" y="21600"/>
                    <a:pt x="21600" y="21191"/>
                    <a:pt x="21600" y="20674"/>
                  </a:cubicBezTo>
                  <a:cubicBezTo>
                    <a:pt x="21600" y="20265"/>
                    <a:pt x="18423" y="19911"/>
                    <a:pt x="13976" y="19802"/>
                  </a:cubicBezTo>
                  <a:close/>
                  <a:moveTo>
                    <a:pt x="10800" y="518"/>
                  </a:moveTo>
                  <a:cubicBezTo>
                    <a:pt x="13341" y="518"/>
                    <a:pt x="15247" y="681"/>
                    <a:pt x="15247" y="899"/>
                  </a:cubicBezTo>
                  <a:cubicBezTo>
                    <a:pt x="15247" y="1117"/>
                    <a:pt x="13341" y="1280"/>
                    <a:pt x="10800" y="1280"/>
                  </a:cubicBezTo>
                  <a:cubicBezTo>
                    <a:pt x="8259" y="1280"/>
                    <a:pt x="6353" y="1117"/>
                    <a:pt x="6353" y="899"/>
                  </a:cubicBezTo>
                  <a:cubicBezTo>
                    <a:pt x="6353" y="681"/>
                    <a:pt x="8259" y="518"/>
                    <a:pt x="10800" y="518"/>
                  </a:cubicBezTo>
                  <a:close/>
                  <a:moveTo>
                    <a:pt x="10800" y="21055"/>
                  </a:moveTo>
                  <a:cubicBezTo>
                    <a:pt x="8259" y="21055"/>
                    <a:pt x="6353" y="20892"/>
                    <a:pt x="6353" y="20674"/>
                  </a:cubicBezTo>
                  <a:cubicBezTo>
                    <a:pt x="6353" y="20456"/>
                    <a:pt x="8259" y="20293"/>
                    <a:pt x="10800" y="20293"/>
                  </a:cubicBezTo>
                  <a:cubicBezTo>
                    <a:pt x="13341" y="20293"/>
                    <a:pt x="15247" y="20456"/>
                    <a:pt x="15247" y="20674"/>
                  </a:cubicBezTo>
                  <a:cubicBezTo>
                    <a:pt x="15247" y="20892"/>
                    <a:pt x="13023" y="21055"/>
                    <a:pt x="10800" y="21055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Circle">
              <a:extLst>
                <a:ext uri="{FF2B5EF4-FFF2-40B4-BE49-F238E27FC236}">
                  <a16:creationId xmlns:a16="http://schemas.microsoft.com/office/drawing/2014/main" id="{25973F6D-FB83-4BAC-8505-A37F74D11900}"/>
                </a:ext>
              </a:extLst>
            </p:cNvPr>
            <p:cNvSpPr/>
            <p:nvPr/>
          </p:nvSpPr>
          <p:spPr>
            <a:xfrm>
              <a:off x="7556500" y="115316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Circle">
              <a:extLst>
                <a:ext uri="{FF2B5EF4-FFF2-40B4-BE49-F238E27FC236}">
                  <a16:creationId xmlns:a16="http://schemas.microsoft.com/office/drawing/2014/main" id="{18EE2ECD-DAD1-4DEB-A0EE-D5AEAED13ECB}"/>
                </a:ext>
              </a:extLst>
            </p:cNvPr>
            <p:cNvSpPr/>
            <p:nvPr/>
          </p:nvSpPr>
          <p:spPr>
            <a:xfrm>
              <a:off x="7556500" y="106045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7D3CD072-ACC1-420A-B7E2-345CBDBD470D}"/>
                </a:ext>
              </a:extLst>
            </p:cNvPr>
            <p:cNvSpPr/>
            <p:nvPr/>
          </p:nvSpPr>
          <p:spPr>
            <a:xfrm>
              <a:off x="7353300" y="10642600"/>
              <a:ext cx="60961" cy="9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8"/>
                  </a:moveTo>
                  <a:cubicBezTo>
                    <a:pt x="21600" y="334"/>
                    <a:pt x="16650" y="0"/>
                    <a:pt x="10800" y="0"/>
                  </a:cubicBezTo>
                  <a:cubicBezTo>
                    <a:pt x="4950" y="0"/>
                    <a:pt x="0" y="334"/>
                    <a:pt x="0" y="728"/>
                  </a:cubicBezTo>
                  <a:cubicBezTo>
                    <a:pt x="0" y="1092"/>
                    <a:pt x="3600" y="1365"/>
                    <a:pt x="8550" y="1456"/>
                  </a:cubicBezTo>
                  <a:lnTo>
                    <a:pt x="8550" y="20144"/>
                  </a:lnTo>
                  <a:cubicBezTo>
                    <a:pt x="3600" y="20204"/>
                    <a:pt x="0" y="20508"/>
                    <a:pt x="0" y="20872"/>
                  </a:cubicBezTo>
                  <a:cubicBezTo>
                    <a:pt x="0" y="21266"/>
                    <a:pt x="4950" y="21600"/>
                    <a:pt x="10800" y="21600"/>
                  </a:cubicBezTo>
                  <a:cubicBezTo>
                    <a:pt x="16650" y="21600"/>
                    <a:pt x="21600" y="21266"/>
                    <a:pt x="21600" y="20872"/>
                  </a:cubicBezTo>
                  <a:cubicBezTo>
                    <a:pt x="21600" y="20508"/>
                    <a:pt x="18000" y="20235"/>
                    <a:pt x="13050" y="20144"/>
                  </a:cubicBezTo>
                  <a:lnTo>
                    <a:pt x="13050" y="1456"/>
                  </a:lnTo>
                  <a:cubicBezTo>
                    <a:pt x="17550" y="1396"/>
                    <a:pt x="21600" y="1092"/>
                    <a:pt x="21600" y="72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F6467AF5-EB25-4476-AE3A-E6E870C4CA01}"/>
                </a:ext>
              </a:extLst>
            </p:cNvPr>
            <p:cNvSpPr/>
            <p:nvPr/>
          </p:nvSpPr>
          <p:spPr>
            <a:xfrm>
              <a:off x="7137400" y="10769600"/>
              <a:ext cx="60961" cy="6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"/>
                  </a:moveTo>
                  <a:cubicBezTo>
                    <a:pt x="21600" y="454"/>
                    <a:pt x="16650" y="0"/>
                    <a:pt x="10800" y="0"/>
                  </a:cubicBezTo>
                  <a:cubicBezTo>
                    <a:pt x="4950" y="0"/>
                    <a:pt x="0" y="454"/>
                    <a:pt x="0" y="991"/>
                  </a:cubicBezTo>
                  <a:cubicBezTo>
                    <a:pt x="0" y="1487"/>
                    <a:pt x="3600" y="1859"/>
                    <a:pt x="8550" y="1982"/>
                  </a:cubicBezTo>
                  <a:lnTo>
                    <a:pt x="8550" y="19618"/>
                  </a:lnTo>
                  <a:cubicBezTo>
                    <a:pt x="3600" y="19700"/>
                    <a:pt x="0" y="20113"/>
                    <a:pt x="0" y="20609"/>
                  </a:cubicBezTo>
                  <a:cubicBezTo>
                    <a:pt x="0" y="21146"/>
                    <a:pt x="4950" y="21600"/>
                    <a:pt x="10800" y="21600"/>
                  </a:cubicBezTo>
                  <a:cubicBezTo>
                    <a:pt x="16650" y="21600"/>
                    <a:pt x="21600" y="21146"/>
                    <a:pt x="21600" y="20609"/>
                  </a:cubicBezTo>
                  <a:cubicBezTo>
                    <a:pt x="21600" y="20113"/>
                    <a:pt x="18000" y="19741"/>
                    <a:pt x="13050" y="19618"/>
                  </a:cubicBezTo>
                  <a:lnTo>
                    <a:pt x="13050" y="1982"/>
                  </a:lnTo>
                  <a:cubicBezTo>
                    <a:pt x="18000" y="1859"/>
                    <a:pt x="21600" y="1446"/>
                    <a:pt x="21600" y="9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75CFF07C-7B01-4D5F-B70B-BE5003BD5DD5}"/>
                </a:ext>
              </a:extLst>
            </p:cNvPr>
            <p:cNvSpPr/>
            <p:nvPr/>
          </p:nvSpPr>
          <p:spPr>
            <a:xfrm>
              <a:off x="8178800" y="10922000"/>
              <a:ext cx="60961" cy="36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50" y="18000"/>
                  </a:moveTo>
                  <a:lnTo>
                    <a:pt x="13050" y="3600"/>
                  </a:lnTo>
                  <a:cubicBezTo>
                    <a:pt x="18000" y="3450"/>
                    <a:pt x="21600" y="2700"/>
                    <a:pt x="21600" y="1800"/>
                  </a:cubicBezTo>
                  <a:cubicBezTo>
                    <a:pt x="21600" y="825"/>
                    <a:pt x="16650" y="0"/>
                    <a:pt x="10800" y="0"/>
                  </a:cubicBezTo>
                  <a:cubicBezTo>
                    <a:pt x="4950" y="0"/>
                    <a:pt x="0" y="825"/>
                    <a:pt x="0" y="1800"/>
                  </a:cubicBezTo>
                  <a:cubicBezTo>
                    <a:pt x="0" y="2700"/>
                    <a:pt x="3600" y="3375"/>
                    <a:pt x="8550" y="3600"/>
                  </a:cubicBezTo>
                  <a:lnTo>
                    <a:pt x="8550" y="18000"/>
                  </a:lnTo>
                  <a:cubicBezTo>
                    <a:pt x="3600" y="18150"/>
                    <a:pt x="0" y="18900"/>
                    <a:pt x="0" y="19800"/>
                  </a:cubicBezTo>
                  <a:cubicBezTo>
                    <a:pt x="0" y="20775"/>
                    <a:pt x="4950" y="21600"/>
                    <a:pt x="10800" y="21600"/>
                  </a:cubicBezTo>
                  <a:cubicBezTo>
                    <a:pt x="16650" y="21600"/>
                    <a:pt x="21600" y="20775"/>
                    <a:pt x="21600" y="19800"/>
                  </a:cubicBezTo>
                  <a:cubicBezTo>
                    <a:pt x="21600" y="18900"/>
                    <a:pt x="18000" y="18150"/>
                    <a:pt x="13050" y="180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1B5C39AE-250B-4A61-AC72-BBD5BB2825C5}"/>
                </a:ext>
              </a:extLst>
            </p:cNvPr>
            <p:cNvSpPr/>
            <p:nvPr/>
          </p:nvSpPr>
          <p:spPr>
            <a:xfrm>
              <a:off x="7759700" y="10642600"/>
              <a:ext cx="60961" cy="9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8"/>
                  </a:moveTo>
                  <a:cubicBezTo>
                    <a:pt x="21600" y="334"/>
                    <a:pt x="16650" y="0"/>
                    <a:pt x="10800" y="0"/>
                  </a:cubicBezTo>
                  <a:cubicBezTo>
                    <a:pt x="4950" y="0"/>
                    <a:pt x="0" y="334"/>
                    <a:pt x="0" y="728"/>
                  </a:cubicBezTo>
                  <a:cubicBezTo>
                    <a:pt x="0" y="1092"/>
                    <a:pt x="3600" y="1365"/>
                    <a:pt x="8550" y="1456"/>
                  </a:cubicBezTo>
                  <a:lnTo>
                    <a:pt x="8550" y="20144"/>
                  </a:lnTo>
                  <a:cubicBezTo>
                    <a:pt x="3600" y="20204"/>
                    <a:pt x="0" y="20508"/>
                    <a:pt x="0" y="20872"/>
                  </a:cubicBezTo>
                  <a:cubicBezTo>
                    <a:pt x="0" y="21266"/>
                    <a:pt x="4950" y="21600"/>
                    <a:pt x="10800" y="21600"/>
                  </a:cubicBezTo>
                  <a:cubicBezTo>
                    <a:pt x="16650" y="21600"/>
                    <a:pt x="21600" y="21266"/>
                    <a:pt x="21600" y="20872"/>
                  </a:cubicBezTo>
                  <a:cubicBezTo>
                    <a:pt x="21600" y="20508"/>
                    <a:pt x="18000" y="20235"/>
                    <a:pt x="13050" y="20144"/>
                  </a:cubicBezTo>
                  <a:lnTo>
                    <a:pt x="13050" y="1456"/>
                  </a:lnTo>
                  <a:cubicBezTo>
                    <a:pt x="18000" y="1396"/>
                    <a:pt x="21600" y="1092"/>
                    <a:pt x="21600" y="72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227576D0-2F5C-42FC-A935-8F74A6D53F2F}"/>
                </a:ext>
              </a:extLst>
            </p:cNvPr>
            <p:cNvSpPr/>
            <p:nvPr/>
          </p:nvSpPr>
          <p:spPr>
            <a:xfrm>
              <a:off x="7975600" y="10769600"/>
              <a:ext cx="60961" cy="6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"/>
                  </a:moveTo>
                  <a:cubicBezTo>
                    <a:pt x="21600" y="454"/>
                    <a:pt x="16650" y="0"/>
                    <a:pt x="10800" y="0"/>
                  </a:cubicBezTo>
                  <a:cubicBezTo>
                    <a:pt x="4950" y="0"/>
                    <a:pt x="0" y="454"/>
                    <a:pt x="0" y="991"/>
                  </a:cubicBezTo>
                  <a:cubicBezTo>
                    <a:pt x="0" y="1487"/>
                    <a:pt x="3600" y="1859"/>
                    <a:pt x="8550" y="1982"/>
                  </a:cubicBezTo>
                  <a:lnTo>
                    <a:pt x="8550" y="19618"/>
                  </a:lnTo>
                  <a:cubicBezTo>
                    <a:pt x="3600" y="19700"/>
                    <a:pt x="0" y="20113"/>
                    <a:pt x="0" y="20609"/>
                  </a:cubicBezTo>
                  <a:cubicBezTo>
                    <a:pt x="0" y="21146"/>
                    <a:pt x="4950" y="21600"/>
                    <a:pt x="10800" y="21600"/>
                  </a:cubicBezTo>
                  <a:cubicBezTo>
                    <a:pt x="16650" y="21600"/>
                    <a:pt x="21600" y="21146"/>
                    <a:pt x="21600" y="20609"/>
                  </a:cubicBezTo>
                  <a:cubicBezTo>
                    <a:pt x="21600" y="20113"/>
                    <a:pt x="18000" y="19741"/>
                    <a:pt x="13050" y="19618"/>
                  </a:cubicBezTo>
                  <a:lnTo>
                    <a:pt x="13050" y="1982"/>
                  </a:lnTo>
                  <a:cubicBezTo>
                    <a:pt x="18000" y="1859"/>
                    <a:pt x="21600" y="1446"/>
                    <a:pt x="21600" y="9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E236377B-16AD-4997-8173-F3DFD4F7427A}"/>
                </a:ext>
              </a:extLst>
            </p:cNvPr>
            <p:cNvSpPr/>
            <p:nvPr/>
          </p:nvSpPr>
          <p:spPr>
            <a:xfrm>
              <a:off x="7543799" y="10591799"/>
              <a:ext cx="86362" cy="100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76" y="19802"/>
                  </a:moveTo>
                  <a:lnTo>
                    <a:pt x="13976" y="1798"/>
                  </a:lnTo>
                  <a:cubicBezTo>
                    <a:pt x="18424" y="1689"/>
                    <a:pt x="21600" y="1335"/>
                    <a:pt x="21600" y="926"/>
                  </a:cubicBezTo>
                  <a:cubicBezTo>
                    <a:pt x="21600" y="409"/>
                    <a:pt x="16835" y="0"/>
                    <a:pt x="10800" y="0"/>
                  </a:cubicBezTo>
                  <a:cubicBezTo>
                    <a:pt x="4765" y="0"/>
                    <a:pt x="0" y="409"/>
                    <a:pt x="0" y="926"/>
                  </a:cubicBezTo>
                  <a:cubicBezTo>
                    <a:pt x="0" y="1335"/>
                    <a:pt x="3176" y="1689"/>
                    <a:pt x="7624" y="1798"/>
                  </a:cubicBezTo>
                  <a:lnTo>
                    <a:pt x="7624" y="19802"/>
                  </a:lnTo>
                  <a:cubicBezTo>
                    <a:pt x="3176" y="19911"/>
                    <a:pt x="0" y="20265"/>
                    <a:pt x="0" y="20674"/>
                  </a:cubicBezTo>
                  <a:cubicBezTo>
                    <a:pt x="0" y="21191"/>
                    <a:pt x="4765" y="21600"/>
                    <a:pt x="10800" y="21600"/>
                  </a:cubicBezTo>
                  <a:cubicBezTo>
                    <a:pt x="16835" y="21600"/>
                    <a:pt x="21600" y="21191"/>
                    <a:pt x="21600" y="20674"/>
                  </a:cubicBezTo>
                  <a:cubicBezTo>
                    <a:pt x="21600" y="20265"/>
                    <a:pt x="18106" y="19911"/>
                    <a:pt x="13976" y="19802"/>
                  </a:cubicBezTo>
                  <a:close/>
                  <a:moveTo>
                    <a:pt x="10800" y="518"/>
                  </a:moveTo>
                  <a:cubicBezTo>
                    <a:pt x="13341" y="518"/>
                    <a:pt x="15247" y="681"/>
                    <a:pt x="15247" y="899"/>
                  </a:cubicBezTo>
                  <a:cubicBezTo>
                    <a:pt x="15247" y="1117"/>
                    <a:pt x="13341" y="1280"/>
                    <a:pt x="10800" y="1280"/>
                  </a:cubicBezTo>
                  <a:cubicBezTo>
                    <a:pt x="8259" y="1280"/>
                    <a:pt x="6353" y="1117"/>
                    <a:pt x="6353" y="899"/>
                  </a:cubicBezTo>
                  <a:cubicBezTo>
                    <a:pt x="6353" y="681"/>
                    <a:pt x="8259" y="518"/>
                    <a:pt x="10800" y="518"/>
                  </a:cubicBezTo>
                  <a:close/>
                  <a:moveTo>
                    <a:pt x="10800" y="21055"/>
                  </a:moveTo>
                  <a:cubicBezTo>
                    <a:pt x="8259" y="21055"/>
                    <a:pt x="6353" y="20892"/>
                    <a:pt x="6353" y="20674"/>
                  </a:cubicBezTo>
                  <a:cubicBezTo>
                    <a:pt x="6353" y="20456"/>
                    <a:pt x="8259" y="20293"/>
                    <a:pt x="10800" y="20293"/>
                  </a:cubicBezTo>
                  <a:cubicBezTo>
                    <a:pt x="13341" y="20293"/>
                    <a:pt x="15247" y="20456"/>
                    <a:pt x="15247" y="20674"/>
                  </a:cubicBezTo>
                  <a:cubicBezTo>
                    <a:pt x="15247" y="20892"/>
                    <a:pt x="13023" y="21055"/>
                    <a:pt x="10800" y="21055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D7D10025-A52B-445F-9D8F-2178A250DCDE}"/>
                </a:ext>
              </a:extLst>
            </p:cNvPr>
            <p:cNvSpPr/>
            <p:nvPr/>
          </p:nvSpPr>
          <p:spPr>
            <a:xfrm>
              <a:off x="10883900" y="115316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647B8DF1-4855-4378-BD84-0CAAA59215D5}"/>
                </a:ext>
              </a:extLst>
            </p:cNvPr>
            <p:cNvSpPr/>
            <p:nvPr/>
          </p:nvSpPr>
          <p:spPr>
            <a:xfrm>
              <a:off x="10883900" y="106045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F6600FCE-FBFC-469D-AD9D-BBBB3B1B56FB}"/>
                </a:ext>
              </a:extLst>
            </p:cNvPr>
            <p:cNvSpPr/>
            <p:nvPr/>
          </p:nvSpPr>
          <p:spPr>
            <a:xfrm>
              <a:off x="10680700" y="10642600"/>
              <a:ext cx="60961" cy="9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8"/>
                  </a:moveTo>
                  <a:cubicBezTo>
                    <a:pt x="21600" y="334"/>
                    <a:pt x="16650" y="0"/>
                    <a:pt x="10800" y="0"/>
                  </a:cubicBezTo>
                  <a:cubicBezTo>
                    <a:pt x="4950" y="0"/>
                    <a:pt x="0" y="334"/>
                    <a:pt x="0" y="728"/>
                  </a:cubicBezTo>
                  <a:cubicBezTo>
                    <a:pt x="0" y="1092"/>
                    <a:pt x="3600" y="1365"/>
                    <a:pt x="8550" y="1456"/>
                  </a:cubicBezTo>
                  <a:lnTo>
                    <a:pt x="8550" y="20144"/>
                  </a:lnTo>
                  <a:cubicBezTo>
                    <a:pt x="3600" y="20204"/>
                    <a:pt x="0" y="20508"/>
                    <a:pt x="0" y="20872"/>
                  </a:cubicBezTo>
                  <a:cubicBezTo>
                    <a:pt x="0" y="21266"/>
                    <a:pt x="4950" y="21600"/>
                    <a:pt x="10800" y="21600"/>
                  </a:cubicBezTo>
                  <a:cubicBezTo>
                    <a:pt x="16650" y="21600"/>
                    <a:pt x="21600" y="21266"/>
                    <a:pt x="21600" y="20872"/>
                  </a:cubicBezTo>
                  <a:cubicBezTo>
                    <a:pt x="21600" y="20508"/>
                    <a:pt x="18000" y="20235"/>
                    <a:pt x="13050" y="20144"/>
                  </a:cubicBezTo>
                  <a:lnTo>
                    <a:pt x="13050" y="1456"/>
                  </a:lnTo>
                  <a:cubicBezTo>
                    <a:pt x="17550" y="1396"/>
                    <a:pt x="21600" y="1092"/>
                    <a:pt x="21600" y="72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D6C37D32-DFFC-4AF7-A97F-EEAF762BCC7C}"/>
                </a:ext>
              </a:extLst>
            </p:cNvPr>
            <p:cNvSpPr/>
            <p:nvPr/>
          </p:nvSpPr>
          <p:spPr>
            <a:xfrm>
              <a:off x="10464800" y="10769600"/>
              <a:ext cx="60961" cy="6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"/>
                  </a:moveTo>
                  <a:cubicBezTo>
                    <a:pt x="21600" y="454"/>
                    <a:pt x="16650" y="0"/>
                    <a:pt x="10800" y="0"/>
                  </a:cubicBezTo>
                  <a:cubicBezTo>
                    <a:pt x="4950" y="0"/>
                    <a:pt x="0" y="454"/>
                    <a:pt x="0" y="991"/>
                  </a:cubicBezTo>
                  <a:cubicBezTo>
                    <a:pt x="0" y="1487"/>
                    <a:pt x="3600" y="1859"/>
                    <a:pt x="8550" y="1982"/>
                  </a:cubicBezTo>
                  <a:lnTo>
                    <a:pt x="8550" y="19618"/>
                  </a:lnTo>
                  <a:cubicBezTo>
                    <a:pt x="3600" y="19700"/>
                    <a:pt x="0" y="20113"/>
                    <a:pt x="0" y="20609"/>
                  </a:cubicBezTo>
                  <a:cubicBezTo>
                    <a:pt x="0" y="21146"/>
                    <a:pt x="4950" y="21600"/>
                    <a:pt x="10800" y="21600"/>
                  </a:cubicBezTo>
                  <a:cubicBezTo>
                    <a:pt x="16650" y="21600"/>
                    <a:pt x="21600" y="21146"/>
                    <a:pt x="21600" y="20609"/>
                  </a:cubicBezTo>
                  <a:cubicBezTo>
                    <a:pt x="21600" y="20113"/>
                    <a:pt x="18000" y="19741"/>
                    <a:pt x="13050" y="19618"/>
                  </a:cubicBezTo>
                  <a:lnTo>
                    <a:pt x="13050" y="1982"/>
                  </a:lnTo>
                  <a:cubicBezTo>
                    <a:pt x="18000" y="1859"/>
                    <a:pt x="21600" y="1446"/>
                    <a:pt x="21600" y="9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AA47D0D4-05AA-43A3-B796-E2DAF34453DD}"/>
                </a:ext>
              </a:extLst>
            </p:cNvPr>
            <p:cNvSpPr/>
            <p:nvPr/>
          </p:nvSpPr>
          <p:spPr>
            <a:xfrm>
              <a:off x="10261600" y="10922000"/>
              <a:ext cx="60961" cy="36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0"/>
                  </a:moveTo>
                  <a:cubicBezTo>
                    <a:pt x="21600" y="825"/>
                    <a:pt x="16650" y="0"/>
                    <a:pt x="10800" y="0"/>
                  </a:cubicBezTo>
                  <a:cubicBezTo>
                    <a:pt x="4950" y="0"/>
                    <a:pt x="0" y="825"/>
                    <a:pt x="0" y="1800"/>
                  </a:cubicBezTo>
                  <a:cubicBezTo>
                    <a:pt x="0" y="2700"/>
                    <a:pt x="3600" y="3375"/>
                    <a:pt x="8550" y="3600"/>
                  </a:cubicBezTo>
                  <a:lnTo>
                    <a:pt x="8550" y="18000"/>
                  </a:lnTo>
                  <a:cubicBezTo>
                    <a:pt x="3600" y="18150"/>
                    <a:pt x="0" y="18900"/>
                    <a:pt x="0" y="19800"/>
                  </a:cubicBezTo>
                  <a:cubicBezTo>
                    <a:pt x="0" y="20775"/>
                    <a:pt x="4950" y="21600"/>
                    <a:pt x="10800" y="21600"/>
                  </a:cubicBezTo>
                  <a:cubicBezTo>
                    <a:pt x="16650" y="21600"/>
                    <a:pt x="21600" y="20775"/>
                    <a:pt x="21600" y="19800"/>
                  </a:cubicBezTo>
                  <a:cubicBezTo>
                    <a:pt x="21600" y="18900"/>
                    <a:pt x="18000" y="18225"/>
                    <a:pt x="13050" y="18000"/>
                  </a:cubicBezTo>
                  <a:lnTo>
                    <a:pt x="13050" y="3600"/>
                  </a:lnTo>
                  <a:cubicBezTo>
                    <a:pt x="18000" y="3375"/>
                    <a:pt x="21600" y="2700"/>
                    <a:pt x="21600" y="18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26A79AD3-5DA6-4265-852F-DF342D9BC70E}"/>
                </a:ext>
              </a:extLst>
            </p:cNvPr>
            <p:cNvSpPr/>
            <p:nvPr/>
          </p:nvSpPr>
          <p:spPr>
            <a:xfrm>
              <a:off x="11087100" y="10642600"/>
              <a:ext cx="60961" cy="9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8"/>
                  </a:moveTo>
                  <a:cubicBezTo>
                    <a:pt x="21600" y="334"/>
                    <a:pt x="16650" y="0"/>
                    <a:pt x="10800" y="0"/>
                  </a:cubicBezTo>
                  <a:cubicBezTo>
                    <a:pt x="4950" y="0"/>
                    <a:pt x="0" y="334"/>
                    <a:pt x="0" y="728"/>
                  </a:cubicBezTo>
                  <a:cubicBezTo>
                    <a:pt x="0" y="1092"/>
                    <a:pt x="3600" y="1365"/>
                    <a:pt x="8550" y="1456"/>
                  </a:cubicBezTo>
                  <a:lnTo>
                    <a:pt x="8550" y="20144"/>
                  </a:lnTo>
                  <a:cubicBezTo>
                    <a:pt x="3600" y="20204"/>
                    <a:pt x="0" y="20508"/>
                    <a:pt x="0" y="20872"/>
                  </a:cubicBezTo>
                  <a:cubicBezTo>
                    <a:pt x="0" y="21266"/>
                    <a:pt x="4950" y="21600"/>
                    <a:pt x="10800" y="21600"/>
                  </a:cubicBezTo>
                  <a:cubicBezTo>
                    <a:pt x="16650" y="21600"/>
                    <a:pt x="21600" y="21266"/>
                    <a:pt x="21600" y="20872"/>
                  </a:cubicBezTo>
                  <a:cubicBezTo>
                    <a:pt x="21600" y="20508"/>
                    <a:pt x="18000" y="20235"/>
                    <a:pt x="13050" y="20144"/>
                  </a:cubicBezTo>
                  <a:lnTo>
                    <a:pt x="13050" y="1456"/>
                  </a:lnTo>
                  <a:cubicBezTo>
                    <a:pt x="18000" y="1396"/>
                    <a:pt x="21600" y="1092"/>
                    <a:pt x="21600" y="72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ADE77A84-05B4-4D21-9BBE-2BBA40BB2CA1}"/>
                </a:ext>
              </a:extLst>
            </p:cNvPr>
            <p:cNvSpPr/>
            <p:nvPr/>
          </p:nvSpPr>
          <p:spPr>
            <a:xfrm>
              <a:off x="11303000" y="10769600"/>
              <a:ext cx="60961" cy="6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"/>
                  </a:moveTo>
                  <a:cubicBezTo>
                    <a:pt x="21600" y="454"/>
                    <a:pt x="16650" y="0"/>
                    <a:pt x="10800" y="0"/>
                  </a:cubicBezTo>
                  <a:cubicBezTo>
                    <a:pt x="4950" y="0"/>
                    <a:pt x="0" y="454"/>
                    <a:pt x="0" y="991"/>
                  </a:cubicBezTo>
                  <a:cubicBezTo>
                    <a:pt x="0" y="1487"/>
                    <a:pt x="3600" y="1859"/>
                    <a:pt x="8550" y="1982"/>
                  </a:cubicBezTo>
                  <a:lnTo>
                    <a:pt x="8550" y="19618"/>
                  </a:lnTo>
                  <a:cubicBezTo>
                    <a:pt x="3600" y="19700"/>
                    <a:pt x="0" y="20113"/>
                    <a:pt x="0" y="20609"/>
                  </a:cubicBezTo>
                  <a:cubicBezTo>
                    <a:pt x="0" y="21146"/>
                    <a:pt x="4950" y="21600"/>
                    <a:pt x="10800" y="21600"/>
                  </a:cubicBezTo>
                  <a:cubicBezTo>
                    <a:pt x="16650" y="21600"/>
                    <a:pt x="21600" y="21146"/>
                    <a:pt x="21600" y="20609"/>
                  </a:cubicBezTo>
                  <a:cubicBezTo>
                    <a:pt x="21600" y="20113"/>
                    <a:pt x="18000" y="19741"/>
                    <a:pt x="13050" y="19618"/>
                  </a:cubicBezTo>
                  <a:lnTo>
                    <a:pt x="13050" y="1982"/>
                  </a:lnTo>
                  <a:cubicBezTo>
                    <a:pt x="18000" y="1859"/>
                    <a:pt x="21600" y="1446"/>
                    <a:pt x="21600" y="9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9D3FB9B9-EDD7-4540-9FE7-01BDC7C29ECB}"/>
                </a:ext>
              </a:extLst>
            </p:cNvPr>
            <p:cNvSpPr/>
            <p:nvPr/>
          </p:nvSpPr>
          <p:spPr>
            <a:xfrm>
              <a:off x="10871199" y="10591799"/>
              <a:ext cx="86362" cy="100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76" y="19802"/>
                  </a:moveTo>
                  <a:lnTo>
                    <a:pt x="13976" y="1798"/>
                  </a:lnTo>
                  <a:cubicBezTo>
                    <a:pt x="18424" y="1689"/>
                    <a:pt x="21600" y="1335"/>
                    <a:pt x="21600" y="926"/>
                  </a:cubicBezTo>
                  <a:cubicBezTo>
                    <a:pt x="21600" y="409"/>
                    <a:pt x="16835" y="0"/>
                    <a:pt x="10800" y="0"/>
                  </a:cubicBezTo>
                  <a:cubicBezTo>
                    <a:pt x="4765" y="0"/>
                    <a:pt x="0" y="409"/>
                    <a:pt x="0" y="926"/>
                  </a:cubicBezTo>
                  <a:cubicBezTo>
                    <a:pt x="0" y="1335"/>
                    <a:pt x="3176" y="1689"/>
                    <a:pt x="7624" y="1798"/>
                  </a:cubicBezTo>
                  <a:lnTo>
                    <a:pt x="7624" y="19802"/>
                  </a:lnTo>
                  <a:cubicBezTo>
                    <a:pt x="3176" y="19911"/>
                    <a:pt x="0" y="20265"/>
                    <a:pt x="0" y="20674"/>
                  </a:cubicBezTo>
                  <a:cubicBezTo>
                    <a:pt x="0" y="21191"/>
                    <a:pt x="4765" y="21600"/>
                    <a:pt x="10800" y="21600"/>
                  </a:cubicBezTo>
                  <a:cubicBezTo>
                    <a:pt x="16835" y="21600"/>
                    <a:pt x="21600" y="21191"/>
                    <a:pt x="21600" y="20674"/>
                  </a:cubicBezTo>
                  <a:cubicBezTo>
                    <a:pt x="21600" y="20265"/>
                    <a:pt x="18423" y="19911"/>
                    <a:pt x="13976" y="19802"/>
                  </a:cubicBezTo>
                  <a:close/>
                  <a:moveTo>
                    <a:pt x="10800" y="518"/>
                  </a:moveTo>
                  <a:cubicBezTo>
                    <a:pt x="13341" y="518"/>
                    <a:pt x="15247" y="681"/>
                    <a:pt x="15247" y="899"/>
                  </a:cubicBezTo>
                  <a:cubicBezTo>
                    <a:pt x="15247" y="1117"/>
                    <a:pt x="13341" y="1280"/>
                    <a:pt x="10800" y="1280"/>
                  </a:cubicBezTo>
                  <a:cubicBezTo>
                    <a:pt x="8259" y="1280"/>
                    <a:pt x="6353" y="1117"/>
                    <a:pt x="6353" y="899"/>
                  </a:cubicBezTo>
                  <a:cubicBezTo>
                    <a:pt x="6353" y="681"/>
                    <a:pt x="8259" y="518"/>
                    <a:pt x="10800" y="518"/>
                  </a:cubicBezTo>
                  <a:close/>
                  <a:moveTo>
                    <a:pt x="10800" y="21055"/>
                  </a:moveTo>
                  <a:cubicBezTo>
                    <a:pt x="8259" y="21055"/>
                    <a:pt x="6353" y="20892"/>
                    <a:pt x="6353" y="20674"/>
                  </a:cubicBezTo>
                  <a:cubicBezTo>
                    <a:pt x="6353" y="20456"/>
                    <a:pt x="8259" y="20293"/>
                    <a:pt x="10800" y="20293"/>
                  </a:cubicBezTo>
                  <a:cubicBezTo>
                    <a:pt x="13341" y="20293"/>
                    <a:pt x="15247" y="20456"/>
                    <a:pt x="15247" y="20674"/>
                  </a:cubicBezTo>
                  <a:cubicBezTo>
                    <a:pt x="15247" y="20892"/>
                    <a:pt x="13023" y="21055"/>
                    <a:pt x="10800" y="21055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5" name="Graphic 4" descr="Heart with pulse">
            <a:extLst>
              <a:ext uri="{FF2B5EF4-FFF2-40B4-BE49-F238E27FC236}">
                <a16:creationId xmlns:a16="http://schemas.microsoft.com/office/drawing/2014/main" id="{D730FDA7-D47B-4A81-B0E7-333198457F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73963" y="2373554"/>
            <a:ext cx="494807" cy="494807"/>
          </a:xfrm>
          <a:prstGeom prst="rect">
            <a:avLst/>
          </a:prstGeom>
        </p:spPr>
      </p:pic>
      <p:pic>
        <p:nvPicPr>
          <p:cNvPr id="6" name="Graphic 5" descr="Stethoscope">
            <a:extLst>
              <a:ext uri="{FF2B5EF4-FFF2-40B4-BE49-F238E27FC236}">
                <a16:creationId xmlns:a16="http://schemas.microsoft.com/office/drawing/2014/main" id="{9948BE2B-9456-46A6-B1BC-01538D613C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89694" y="4166346"/>
            <a:ext cx="494807" cy="494807"/>
          </a:xfrm>
          <a:prstGeom prst="rect">
            <a:avLst/>
          </a:prstGeom>
        </p:spPr>
      </p:pic>
      <p:pic>
        <p:nvPicPr>
          <p:cNvPr id="7" name="Graphic 6" descr="Needle">
            <a:extLst>
              <a:ext uri="{FF2B5EF4-FFF2-40B4-BE49-F238E27FC236}">
                <a16:creationId xmlns:a16="http://schemas.microsoft.com/office/drawing/2014/main" id="{A80FD77C-8E06-4D43-99EE-E5274AE0943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57472" y="4155364"/>
            <a:ext cx="494807" cy="494807"/>
          </a:xfrm>
          <a:prstGeom prst="rect">
            <a:avLst/>
          </a:prstGeom>
        </p:spPr>
      </p:pic>
      <p:pic>
        <p:nvPicPr>
          <p:cNvPr id="8" name="Graphic 7" descr="Medical">
            <a:extLst>
              <a:ext uri="{FF2B5EF4-FFF2-40B4-BE49-F238E27FC236}">
                <a16:creationId xmlns:a16="http://schemas.microsoft.com/office/drawing/2014/main" id="{EB50A048-18DD-47B7-B4A1-330C7869042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515881" y="4183329"/>
            <a:ext cx="494807" cy="494807"/>
          </a:xfrm>
          <a:prstGeom prst="rect">
            <a:avLst/>
          </a:prstGeom>
        </p:spPr>
      </p:pic>
      <p:pic>
        <p:nvPicPr>
          <p:cNvPr id="9" name="Graphic 8" descr="IV">
            <a:extLst>
              <a:ext uri="{FF2B5EF4-FFF2-40B4-BE49-F238E27FC236}">
                <a16:creationId xmlns:a16="http://schemas.microsoft.com/office/drawing/2014/main" id="{09855221-7D42-4994-8290-262D53849E6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18446" y="3234005"/>
            <a:ext cx="494807" cy="494807"/>
          </a:xfrm>
          <a:prstGeom prst="rect">
            <a:avLst/>
          </a:prstGeom>
        </p:spPr>
      </p:pic>
      <p:pic>
        <p:nvPicPr>
          <p:cNvPr id="10" name="Graphic 9" descr="First aid kit">
            <a:extLst>
              <a:ext uri="{FF2B5EF4-FFF2-40B4-BE49-F238E27FC236}">
                <a16:creationId xmlns:a16="http://schemas.microsoft.com/office/drawing/2014/main" id="{9D799792-6252-4524-B18C-76D09B0467E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489039" y="3791858"/>
            <a:ext cx="494807" cy="494807"/>
          </a:xfrm>
          <a:prstGeom prst="rect">
            <a:avLst/>
          </a:prstGeom>
        </p:spPr>
      </p:pic>
      <p:pic>
        <p:nvPicPr>
          <p:cNvPr id="11" name="Graphic 10" descr="Ambulance">
            <a:extLst>
              <a:ext uri="{FF2B5EF4-FFF2-40B4-BE49-F238E27FC236}">
                <a16:creationId xmlns:a16="http://schemas.microsoft.com/office/drawing/2014/main" id="{690265B8-7433-43A1-9DCD-D27544E196A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201199" y="1343864"/>
            <a:ext cx="494807" cy="494807"/>
          </a:xfrm>
          <a:prstGeom prst="rect">
            <a:avLst/>
          </a:prstGeom>
        </p:spPr>
      </p:pic>
      <p:pic>
        <p:nvPicPr>
          <p:cNvPr id="12" name="Graphic 11" descr="Heartbeat">
            <a:extLst>
              <a:ext uri="{FF2B5EF4-FFF2-40B4-BE49-F238E27FC236}">
                <a16:creationId xmlns:a16="http://schemas.microsoft.com/office/drawing/2014/main" id="{189D3226-877A-4276-ACC6-59B7EA273F0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468752" y="1758526"/>
            <a:ext cx="494807" cy="494807"/>
          </a:xfrm>
          <a:prstGeom prst="rect">
            <a:avLst/>
          </a:prstGeom>
        </p:spPr>
      </p:pic>
      <p:pic>
        <p:nvPicPr>
          <p:cNvPr id="13" name="Graphic 12" descr="Brain">
            <a:extLst>
              <a:ext uri="{FF2B5EF4-FFF2-40B4-BE49-F238E27FC236}">
                <a16:creationId xmlns:a16="http://schemas.microsoft.com/office/drawing/2014/main" id="{A137DAA9-20CA-4C82-B671-6B35C901CEAE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261669" y="1795446"/>
            <a:ext cx="494807" cy="494807"/>
          </a:xfrm>
          <a:prstGeom prst="rect">
            <a:avLst/>
          </a:prstGeom>
        </p:spPr>
      </p:pic>
      <p:pic>
        <p:nvPicPr>
          <p:cNvPr id="14" name="Graphic 13" descr="Medicine">
            <a:extLst>
              <a:ext uri="{FF2B5EF4-FFF2-40B4-BE49-F238E27FC236}">
                <a16:creationId xmlns:a16="http://schemas.microsoft.com/office/drawing/2014/main" id="{84042F13-0D28-4AF1-A1BE-5E53D85F167F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857472" y="1291582"/>
            <a:ext cx="494807" cy="494807"/>
          </a:xfrm>
          <a:prstGeom prst="rect">
            <a:avLst/>
          </a:prstGeom>
        </p:spPr>
      </p:pic>
      <p:pic>
        <p:nvPicPr>
          <p:cNvPr id="15" name="Graphic 14" descr="Tooth">
            <a:extLst>
              <a:ext uri="{FF2B5EF4-FFF2-40B4-BE49-F238E27FC236}">
                <a16:creationId xmlns:a16="http://schemas.microsoft.com/office/drawing/2014/main" id="{51868FC2-6883-44D0-89E1-9DC106A4838F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9515882" y="1314082"/>
            <a:ext cx="494807" cy="494807"/>
          </a:xfrm>
          <a:prstGeom prst="rect">
            <a:avLst/>
          </a:prstGeom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3853930A-30C6-4849-8A93-752307FB2184}"/>
              </a:ext>
            </a:extLst>
          </p:cNvPr>
          <p:cNvGrpSpPr/>
          <p:nvPr/>
        </p:nvGrpSpPr>
        <p:grpSpPr>
          <a:xfrm>
            <a:off x="958215" y="4840776"/>
            <a:ext cx="2926080" cy="1290153"/>
            <a:chOff x="332936" y="4652338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8665F5B-6A62-4455-B76E-6F7171DC765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F9F02E1-F35D-49BE-B45E-671EC2C95DE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6EBFFF1-BA4D-4135-A535-14D567E02309}"/>
              </a:ext>
            </a:extLst>
          </p:cNvPr>
          <p:cNvGrpSpPr/>
          <p:nvPr/>
        </p:nvGrpSpPr>
        <p:grpSpPr>
          <a:xfrm>
            <a:off x="4632960" y="4840776"/>
            <a:ext cx="2926080" cy="1290153"/>
            <a:chOff x="332936" y="4652338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0974A6C-E243-46A3-A79A-3A225B5313D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FB17798-7D02-4C4E-8E36-120E66BEFC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0C14297-112E-4E8D-922A-6E43A954909E}"/>
              </a:ext>
            </a:extLst>
          </p:cNvPr>
          <p:cNvGrpSpPr/>
          <p:nvPr/>
        </p:nvGrpSpPr>
        <p:grpSpPr>
          <a:xfrm>
            <a:off x="8300244" y="4840776"/>
            <a:ext cx="2926080" cy="1290153"/>
            <a:chOff x="332936" y="4652338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BE8CFB5-F199-4299-A69D-15F5E1A2127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9547CDE-36D0-4371-8B6E-C676C0D6856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DNA Helix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19ABA86-68F4-43C0-A910-BE226F7776F4}"/>
              </a:ext>
            </a:extLst>
          </p:cNvPr>
          <p:cNvGrpSpPr/>
          <p:nvPr/>
        </p:nvGrpSpPr>
        <p:grpSpPr>
          <a:xfrm>
            <a:off x="1111673" y="1882012"/>
            <a:ext cx="9968654" cy="2217430"/>
            <a:chOff x="6985000" y="10591799"/>
            <a:chExt cx="4527552" cy="1007111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4ECE4A1-C0AC-4176-9445-FB3BCF72F8A2}"/>
                </a:ext>
              </a:extLst>
            </p:cNvPr>
            <p:cNvSpPr/>
            <p:nvPr/>
          </p:nvSpPr>
          <p:spPr>
            <a:xfrm>
              <a:off x="6985000" y="10629899"/>
              <a:ext cx="4518662" cy="94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33" extrusionOk="0">
                  <a:moveTo>
                    <a:pt x="20398" y="2927"/>
                  </a:moveTo>
                  <a:lnTo>
                    <a:pt x="21503" y="6447"/>
                  </a:lnTo>
                  <a:cubicBezTo>
                    <a:pt x="21545" y="6580"/>
                    <a:pt x="21600" y="6447"/>
                    <a:pt x="21600" y="6234"/>
                  </a:cubicBezTo>
                  <a:lnTo>
                    <a:pt x="21600" y="6234"/>
                  </a:lnTo>
                  <a:cubicBezTo>
                    <a:pt x="21600" y="6154"/>
                    <a:pt x="21588" y="6074"/>
                    <a:pt x="21576" y="6020"/>
                  </a:cubicBezTo>
                  <a:lnTo>
                    <a:pt x="20465" y="2500"/>
                  </a:lnTo>
                  <a:cubicBezTo>
                    <a:pt x="19427" y="-833"/>
                    <a:pt x="18030" y="-833"/>
                    <a:pt x="16992" y="2500"/>
                  </a:cubicBezTo>
                  <a:lnTo>
                    <a:pt x="14764" y="9647"/>
                  </a:lnTo>
                  <a:lnTo>
                    <a:pt x="14764" y="9647"/>
                  </a:lnTo>
                  <a:lnTo>
                    <a:pt x="12536" y="2500"/>
                  </a:lnTo>
                  <a:cubicBezTo>
                    <a:pt x="11498" y="-833"/>
                    <a:pt x="10102" y="-833"/>
                    <a:pt x="9064" y="2500"/>
                  </a:cubicBezTo>
                  <a:lnTo>
                    <a:pt x="6830" y="9620"/>
                  </a:lnTo>
                  <a:lnTo>
                    <a:pt x="6830" y="9620"/>
                  </a:lnTo>
                  <a:lnTo>
                    <a:pt x="4602" y="2500"/>
                  </a:lnTo>
                  <a:cubicBezTo>
                    <a:pt x="3564" y="-833"/>
                    <a:pt x="2167" y="-833"/>
                    <a:pt x="1129" y="2500"/>
                  </a:cubicBezTo>
                  <a:lnTo>
                    <a:pt x="24" y="6020"/>
                  </a:lnTo>
                  <a:cubicBezTo>
                    <a:pt x="6" y="6074"/>
                    <a:pt x="0" y="6154"/>
                    <a:pt x="0" y="6234"/>
                  </a:cubicBezTo>
                  <a:lnTo>
                    <a:pt x="0" y="6234"/>
                  </a:lnTo>
                  <a:cubicBezTo>
                    <a:pt x="0" y="6447"/>
                    <a:pt x="55" y="6580"/>
                    <a:pt x="97" y="6447"/>
                  </a:cubicBezTo>
                  <a:lnTo>
                    <a:pt x="1202" y="2927"/>
                  </a:lnTo>
                  <a:cubicBezTo>
                    <a:pt x="2198" y="-246"/>
                    <a:pt x="3533" y="-246"/>
                    <a:pt x="4535" y="2927"/>
                  </a:cubicBezTo>
                  <a:lnTo>
                    <a:pt x="6733" y="9967"/>
                  </a:lnTo>
                  <a:lnTo>
                    <a:pt x="4535" y="17007"/>
                  </a:lnTo>
                  <a:cubicBezTo>
                    <a:pt x="3539" y="20180"/>
                    <a:pt x="2204" y="20180"/>
                    <a:pt x="1202" y="17007"/>
                  </a:cubicBezTo>
                  <a:lnTo>
                    <a:pt x="97" y="13487"/>
                  </a:lnTo>
                  <a:cubicBezTo>
                    <a:pt x="55" y="13354"/>
                    <a:pt x="0" y="13487"/>
                    <a:pt x="0" y="13700"/>
                  </a:cubicBezTo>
                  <a:lnTo>
                    <a:pt x="0" y="13700"/>
                  </a:lnTo>
                  <a:cubicBezTo>
                    <a:pt x="0" y="13780"/>
                    <a:pt x="12" y="13860"/>
                    <a:pt x="24" y="13914"/>
                  </a:cubicBezTo>
                  <a:lnTo>
                    <a:pt x="1129" y="17434"/>
                  </a:lnTo>
                  <a:cubicBezTo>
                    <a:pt x="2167" y="20767"/>
                    <a:pt x="3564" y="20767"/>
                    <a:pt x="4602" y="17434"/>
                  </a:cubicBezTo>
                  <a:lnTo>
                    <a:pt x="6830" y="10287"/>
                  </a:lnTo>
                  <a:lnTo>
                    <a:pt x="6933" y="9967"/>
                  </a:lnTo>
                  <a:lnTo>
                    <a:pt x="6933" y="9967"/>
                  </a:lnTo>
                  <a:lnTo>
                    <a:pt x="9131" y="2927"/>
                  </a:lnTo>
                  <a:cubicBezTo>
                    <a:pt x="10126" y="-246"/>
                    <a:pt x="11462" y="-246"/>
                    <a:pt x="12463" y="2927"/>
                  </a:cubicBezTo>
                  <a:lnTo>
                    <a:pt x="14661" y="9967"/>
                  </a:lnTo>
                  <a:lnTo>
                    <a:pt x="12463" y="17007"/>
                  </a:lnTo>
                  <a:cubicBezTo>
                    <a:pt x="11468" y="20180"/>
                    <a:pt x="10132" y="20180"/>
                    <a:pt x="9131" y="17007"/>
                  </a:cubicBezTo>
                  <a:lnTo>
                    <a:pt x="6933" y="9967"/>
                  </a:lnTo>
                  <a:lnTo>
                    <a:pt x="6830" y="10287"/>
                  </a:lnTo>
                  <a:lnTo>
                    <a:pt x="9058" y="17434"/>
                  </a:lnTo>
                  <a:cubicBezTo>
                    <a:pt x="10096" y="20767"/>
                    <a:pt x="11492" y="20767"/>
                    <a:pt x="12530" y="17434"/>
                  </a:cubicBezTo>
                  <a:lnTo>
                    <a:pt x="14758" y="10287"/>
                  </a:lnTo>
                  <a:lnTo>
                    <a:pt x="14861" y="9967"/>
                  </a:lnTo>
                  <a:lnTo>
                    <a:pt x="14861" y="9967"/>
                  </a:lnTo>
                  <a:lnTo>
                    <a:pt x="17059" y="2927"/>
                  </a:lnTo>
                  <a:cubicBezTo>
                    <a:pt x="18061" y="-273"/>
                    <a:pt x="19402" y="-273"/>
                    <a:pt x="20398" y="2927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0EB3FE84-66B5-43F2-B3D4-CDBE1F84DD51}"/>
                </a:ext>
              </a:extLst>
            </p:cNvPr>
            <p:cNvSpPr/>
            <p:nvPr/>
          </p:nvSpPr>
          <p:spPr>
            <a:xfrm>
              <a:off x="10083799" y="11099800"/>
              <a:ext cx="1428753" cy="47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33" extrusionOk="0">
                  <a:moveTo>
                    <a:pt x="7046" y="14933"/>
                  </a:moveTo>
                  <a:cubicBezTo>
                    <a:pt x="10330" y="21600"/>
                    <a:pt x="14746" y="21600"/>
                    <a:pt x="18029" y="14933"/>
                  </a:cubicBezTo>
                  <a:lnTo>
                    <a:pt x="21523" y="7893"/>
                  </a:lnTo>
                  <a:cubicBezTo>
                    <a:pt x="21581" y="7787"/>
                    <a:pt x="21600" y="7627"/>
                    <a:pt x="21600" y="7467"/>
                  </a:cubicBezTo>
                  <a:lnTo>
                    <a:pt x="21600" y="7467"/>
                  </a:lnTo>
                  <a:cubicBezTo>
                    <a:pt x="21600" y="7040"/>
                    <a:pt x="21427" y="6773"/>
                    <a:pt x="21293" y="7040"/>
                  </a:cubicBezTo>
                  <a:lnTo>
                    <a:pt x="17798" y="14080"/>
                  </a:lnTo>
                  <a:cubicBezTo>
                    <a:pt x="14650" y="20427"/>
                    <a:pt x="10426" y="20427"/>
                    <a:pt x="7258" y="14080"/>
                  </a:cubicBezTo>
                  <a:lnTo>
                    <a:pt x="326" y="0"/>
                  </a:lnTo>
                  <a:lnTo>
                    <a:pt x="0" y="640"/>
                  </a:lnTo>
                  <a:lnTo>
                    <a:pt x="7046" y="14933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14C89843-C5AA-4393-8CA5-43A4253FFF0C}"/>
                </a:ext>
              </a:extLst>
            </p:cNvPr>
            <p:cNvSpPr/>
            <p:nvPr/>
          </p:nvSpPr>
          <p:spPr>
            <a:xfrm>
              <a:off x="8382000" y="110744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027879A-9821-48AB-BD5D-3BEFB2DAE642}"/>
                </a:ext>
              </a:extLst>
            </p:cNvPr>
            <p:cNvSpPr/>
            <p:nvPr/>
          </p:nvSpPr>
          <p:spPr>
            <a:xfrm>
              <a:off x="8369299" y="11061699"/>
              <a:ext cx="86362" cy="8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765" y="21600"/>
                    <a:pt x="0" y="16835"/>
                    <a:pt x="0" y="10800"/>
                  </a:cubicBezTo>
                  <a:cubicBezTo>
                    <a:pt x="0" y="4765"/>
                    <a:pt x="4765" y="0"/>
                    <a:pt x="10800" y="0"/>
                  </a:cubicBezTo>
                  <a:cubicBezTo>
                    <a:pt x="16835" y="0"/>
                    <a:pt x="21600" y="4765"/>
                    <a:pt x="21600" y="10800"/>
                  </a:cubicBezTo>
                  <a:cubicBezTo>
                    <a:pt x="21600" y="16835"/>
                    <a:pt x="16835" y="21600"/>
                    <a:pt x="10800" y="21600"/>
                  </a:cubicBezTo>
                  <a:close/>
                  <a:moveTo>
                    <a:pt x="10800" y="6353"/>
                  </a:moveTo>
                  <a:cubicBezTo>
                    <a:pt x="8259" y="6353"/>
                    <a:pt x="6353" y="8259"/>
                    <a:pt x="6353" y="10800"/>
                  </a:cubicBezTo>
                  <a:cubicBezTo>
                    <a:pt x="6353" y="13341"/>
                    <a:pt x="8259" y="15247"/>
                    <a:pt x="10800" y="15247"/>
                  </a:cubicBezTo>
                  <a:cubicBezTo>
                    <a:pt x="13341" y="15247"/>
                    <a:pt x="15247" y="13341"/>
                    <a:pt x="15247" y="10800"/>
                  </a:cubicBezTo>
                  <a:cubicBezTo>
                    <a:pt x="15247" y="8259"/>
                    <a:pt x="13341" y="6353"/>
                    <a:pt x="10800" y="6353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Circle">
              <a:extLst>
                <a:ext uri="{FF2B5EF4-FFF2-40B4-BE49-F238E27FC236}">
                  <a16:creationId xmlns:a16="http://schemas.microsoft.com/office/drawing/2014/main" id="{FDC1A334-FE3F-4925-B10E-571EF37A1B75}"/>
                </a:ext>
              </a:extLst>
            </p:cNvPr>
            <p:cNvSpPr/>
            <p:nvPr/>
          </p:nvSpPr>
          <p:spPr>
            <a:xfrm>
              <a:off x="10045700" y="110744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E6CC1A66-7DFE-478A-B358-E61E87B219A6}"/>
                </a:ext>
              </a:extLst>
            </p:cNvPr>
            <p:cNvSpPr/>
            <p:nvPr/>
          </p:nvSpPr>
          <p:spPr>
            <a:xfrm>
              <a:off x="10032999" y="11061699"/>
              <a:ext cx="86362" cy="8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765" y="21600"/>
                    <a:pt x="0" y="16835"/>
                    <a:pt x="0" y="10800"/>
                  </a:cubicBezTo>
                  <a:cubicBezTo>
                    <a:pt x="0" y="4765"/>
                    <a:pt x="4765" y="0"/>
                    <a:pt x="10800" y="0"/>
                  </a:cubicBezTo>
                  <a:cubicBezTo>
                    <a:pt x="16835" y="0"/>
                    <a:pt x="21600" y="4765"/>
                    <a:pt x="21600" y="10800"/>
                  </a:cubicBezTo>
                  <a:cubicBezTo>
                    <a:pt x="21600" y="16835"/>
                    <a:pt x="16835" y="21600"/>
                    <a:pt x="10800" y="21600"/>
                  </a:cubicBezTo>
                  <a:close/>
                  <a:moveTo>
                    <a:pt x="10800" y="6353"/>
                  </a:moveTo>
                  <a:cubicBezTo>
                    <a:pt x="8259" y="6353"/>
                    <a:pt x="6353" y="8259"/>
                    <a:pt x="6353" y="10800"/>
                  </a:cubicBezTo>
                  <a:cubicBezTo>
                    <a:pt x="6353" y="13341"/>
                    <a:pt x="8259" y="15247"/>
                    <a:pt x="10800" y="15247"/>
                  </a:cubicBezTo>
                  <a:cubicBezTo>
                    <a:pt x="13341" y="15247"/>
                    <a:pt x="15247" y="13341"/>
                    <a:pt x="15247" y="10800"/>
                  </a:cubicBezTo>
                  <a:cubicBezTo>
                    <a:pt x="15247" y="8259"/>
                    <a:pt x="13341" y="6353"/>
                    <a:pt x="10800" y="6353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F38A4138-E0BC-4FBC-B0F2-B82257A19CD4}"/>
                </a:ext>
              </a:extLst>
            </p:cNvPr>
            <p:cNvSpPr/>
            <p:nvPr/>
          </p:nvSpPr>
          <p:spPr>
            <a:xfrm>
              <a:off x="9220200" y="115316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F45015BB-8BB5-4853-8118-B13D785BBB50}"/>
                </a:ext>
              </a:extLst>
            </p:cNvPr>
            <p:cNvSpPr/>
            <p:nvPr/>
          </p:nvSpPr>
          <p:spPr>
            <a:xfrm>
              <a:off x="9220200" y="106045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DADA3433-5660-4FCD-8B8E-4EECCE0910AE}"/>
                </a:ext>
              </a:extLst>
            </p:cNvPr>
            <p:cNvSpPr/>
            <p:nvPr/>
          </p:nvSpPr>
          <p:spPr>
            <a:xfrm>
              <a:off x="9017000" y="10642600"/>
              <a:ext cx="60961" cy="9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8"/>
                  </a:moveTo>
                  <a:cubicBezTo>
                    <a:pt x="21600" y="334"/>
                    <a:pt x="16650" y="0"/>
                    <a:pt x="10800" y="0"/>
                  </a:cubicBezTo>
                  <a:cubicBezTo>
                    <a:pt x="4950" y="0"/>
                    <a:pt x="0" y="334"/>
                    <a:pt x="0" y="728"/>
                  </a:cubicBezTo>
                  <a:cubicBezTo>
                    <a:pt x="0" y="1092"/>
                    <a:pt x="3600" y="1365"/>
                    <a:pt x="8550" y="1456"/>
                  </a:cubicBezTo>
                  <a:lnTo>
                    <a:pt x="8550" y="20144"/>
                  </a:lnTo>
                  <a:cubicBezTo>
                    <a:pt x="3600" y="20204"/>
                    <a:pt x="0" y="20508"/>
                    <a:pt x="0" y="20872"/>
                  </a:cubicBezTo>
                  <a:cubicBezTo>
                    <a:pt x="0" y="21266"/>
                    <a:pt x="4950" y="21600"/>
                    <a:pt x="10800" y="21600"/>
                  </a:cubicBezTo>
                  <a:cubicBezTo>
                    <a:pt x="16650" y="21600"/>
                    <a:pt x="21600" y="21266"/>
                    <a:pt x="21600" y="20872"/>
                  </a:cubicBezTo>
                  <a:cubicBezTo>
                    <a:pt x="21600" y="20508"/>
                    <a:pt x="18000" y="20235"/>
                    <a:pt x="13050" y="20144"/>
                  </a:cubicBezTo>
                  <a:lnTo>
                    <a:pt x="13050" y="1456"/>
                  </a:lnTo>
                  <a:cubicBezTo>
                    <a:pt x="17550" y="1396"/>
                    <a:pt x="21600" y="1092"/>
                    <a:pt x="21600" y="72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711E665E-856D-4136-86CE-ADB97FB8756F}"/>
                </a:ext>
              </a:extLst>
            </p:cNvPr>
            <p:cNvSpPr/>
            <p:nvPr/>
          </p:nvSpPr>
          <p:spPr>
            <a:xfrm>
              <a:off x="8801100" y="10769600"/>
              <a:ext cx="60961" cy="6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"/>
                  </a:moveTo>
                  <a:cubicBezTo>
                    <a:pt x="21600" y="454"/>
                    <a:pt x="16650" y="0"/>
                    <a:pt x="10800" y="0"/>
                  </a:cubicBezTo>
                  <a:cubicBezTo>
                    <a:pt x="4950" y="0"/>
                    <a:pt x="0" y="454"/>
                    <a:pt x="0" y="991"/>
                  </a:cubicBezTo>
                  <a:cubicBezTo>
                    <a:pt x="0" y="1487"/>
                    <a:pt x="3600" y="1859"/>
                    <a:pt x="8550" y="1982"/>
                  </a:cubicBezTo>
                  <a:lnTo>
                    <a:pt x="8550" y="19618"/>
                  </a:lnTo>
                  <a:cubicBezTo>
                    <a:pt x="3600" y="19700"/>
                    <a:pt x="0" y="20113"/>
                    <a:pt x="0" y="20609"/>
                  </a:cubicBezTo>
                  <a:cubicBezTo>
                    <a:pt x="0" y="21146"/>
                    <a:pt x="4950" y="21600"/>
                    <a:pt x="10800" y="21600"/>
                  </a:cubicBezTo>
                  <a:cubicBezTo>
                    <a:pt x="16650" y="21600"/>
                    <a:pt x="21600" y="21146"/>
                    <a:pt x="21600" y="20609"/>
                  </a:cubicBezTo>
                  <a:cubicBezTo>
                    <a:pt x="21600" y="20113"/>
                    <a:pt x="18000" y="19741"/>
                    <a:pt x="13050" y="19618"/>
                  </a:cubicBezTo>
                  <a:lnTo>
                    <a:pt x="13050" y="1982"/>
                  </a:lnTo>
                  <a:cubicBezTo>
                    <a:pt x="18000" y="1859"/>
                    <a:pt x="21600" y="1446"/>
                    <a:pt x="21600" y="9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9C3B0187-861E-46D6-BAEE-940593FB1816}"/>
                </a:ext>
              </a:extLst>
            </p:cNvPr>
            <p:cNvSpPr/>
            <p:nvPr/>
          </p:nvSpPr>
          <p:spPr>
            <a:xfrm>
              <a:off x="8597900" y="10922000"/>
              <a:ext cx="60961" cy="36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0"/>
                  </a:moveTo>
                  <a:cubicBezTo>
                    <a:pt x="21600" y="825"/>
                    <a:pt x="16650" y="0"/>
                    <a:pt x="10800" y="0"/>
                  </a:cubicBezTo>
                  <a:cubicBezTo>
                    <a:pt x="4950" y="0"/>
                    <a:pt x="0" y="825"/>
                    <a:pt x="0" y="1800"/>
                  </a:cubicBezTo>
                  <a:cubicBezTo>
                    <a:pt x="0" y="2700"/>
                    <a:pt x="3600" y="3375"/>
                    <a:pt x="8550" y="3600"/>
                  </a:cubicBezTo>
                  <a:lnTo>
                    <a:pt x="8550" y="18000"/>
                  </a:lnTo>
                  <a:cubicBezTo>
                    <a:pt x="3600" y="18150"/>
                    <a:pt x="0" y="18900"/>
                    <a:pt x="0" y="19800"/>
                  </a:cubicBezTo>
                  <a:cubicBezTo>
                    <a:pt x="0" y="20775"/>
                    <a:pt x="4950" y="21600"/>
                    <a:pt x="10800" y="21600"/>
                  </a:cubicBezTo>
                  <a:cubicBezTo>
                    <a:pt x="16650" y="21600"/>
                    <a:pt x="21600" y="20775"/>
                    <a:pt x="21600" y="19800"/>
                  </a:cubicBezTo>
                  <a:cubicBezTo>
                    <a:pt x="21600" y="18900"/>
                    <a:pt x="18000" y="18225"/>
                    <a:pt x="13050" y="18000"/>
                  </a:cubicBezTo>
                  <a:lnTo>
                    <a:pt x="13050" y="3600"/>
                  </a:lnTo>
                  <a:cubicBezTo>
                    <a:pt x="18000" y="3375"/>
                    <a:pt x="21600" y="2700"/>
                    <a:pt x="21600" y="18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327DFE52-0202-4834-B9B9-100CC728BA88}"/>
                </a:ext>
              </a:extLst>
            </p:cNvPr>
            <p:cNvSpPr/>
            <p:nvPr/>
          </p:nvSpPr>
          <p:spPr>
            <a:xfrm>
              <a:off x="9842500" y="10922000"/>
              <a:ext cx="60961" cy="36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50" y="18000"/>
                  </a:moveTo>
                  <a:lnTo>
                    <a:pt x="13050" y="3600"/>
                  </a:lnTo>
                  <a:cubicBezTo>
                    <a:pt x="18000" y="3450"/>
                    <a:pt x="21600" y="2700"/>
                    <a:pt x="21600" y="1800"/>
                  </a:cubicBezTo>
                  <a:cubicBezTo>
                    <a:pt x="21600" y="825"/>
                    <a:pt x="16650" y="0"/>
                    <a:pt x="10800" y="0"/>
                  </a:cubicBezTo>
                  <a:cubicBezTo>
                    <a:pt x="4950" y="0"/>
                    <a:pt x="0" y="825"/>
                    <a:pt x="0" y="1800"/>
                  </a:cubicBezTo>
                  <a:cubicBezTo>
                    <a:pt x="0" y="2700"/>
                    <a:pt x="3600" y="3375"/>
                    <a:pt x="8550" y="3600"/>
                  </a:cubicBezTo>
                  <a:lnTo>
                    <a:pt x="8550" y="18000"/>
                  </a:lnTo>
                  <a:cubicBezTo>
                    <a:pt x="3600" y="18150"/>
                    <a:pt x="0" y="18900"/>
                    <a:pt x="0" y="19800"/>
                  </a:cubicBezTo>
                  <a:cubicBezTo>
                    <a:pt x="0" y="20775"/>
                    <a:pt x="4950" y="21600"/>
                    <a:pt x="10800" y="21600"/>
                  </a:cubicBezTo>
                  <a:cubicBezTo>
                    <a:pt x="16650" y="21600"/>
                    <a:pt x="21600" y="20775"/>
                    <a:pt x="21600" y="19800"/>
                  </a:cubicBezTo>
                  <a:cubicBezTo>
                    <a:pt x="21600" y="18900"/>
                    <a:pt x="18000" y="18150"/>
                    <a:pt x="13050" y="180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3A20BD95-843E-488B-9E63-2F07D629935E}"/>
                </a:ext>
              </a:extLst>
            </p:cNvPr>
            <p:cNvSpPr/>
            <p:nvPr/>
          </p:nvSpPr>
          <p:spPr>
            <a:xfrm>
              <a:off x="9423400" y="10642600"/>
              <a:ext cx="60961" cy="9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8"/>
                  </a:moveTo>
                  <a:cubicBezTo>
                    <a:pt x="21600" y="334"/>
                    <a:pt x="16650" y="0"/>
                    <a:pt x="10800" y="0"/>
                  </a:cubicBezTo>
                  <a:cubicBezTo>
                    <a:pt x="4950" y="0"/>
                    <a:pt x="0" y="334"/>
                    <a:pt x="0" y="728"/>
                  </a:cubicBezTo>
                  <a:cubicBezTo>
                    <a:pt x="0" y="1092"/>
                    <a:pt x="3600" y="1365"/>
                    <a:pt x="8550" y="1456"/>
                  </a:cubicBezTo>
                  <a:lnTo>
                    <a:pt x="8550" y="20144"/>
                  </a:lnTo>
                  <a:cubicBezTo>
                    <a:pt x="3600" y="20204"/>
                    <a:pt x="0" y="20508"/>
                    <a:pt x="0" y="20872"/>
                  </a:cubicBezTo>
                  <a:cubicBezTo>
                    <a:pt x="0" y="21266"/>
                    <a:pt x="4950" y="21600"/>
                    <a:pt x="10800" y="21600"/>
                  </a:cubicBezTo>
                  <a:cubicBezTo>
                    <a:pt x="16650" y="21600"/>
                    <a:pt x="21600" y="21266"/>
                    <a:pt x="21600" y="20872"/>
                  </a:cubicBezTo>
                  <a:cubicBezTo>
                    <a:pt x="21600" y="20508"/>
                    <a:pt x="18000" y="20235"/>
                    <a:pt x="13050" y="20144"/>
                  </a:cubicBezTo>
                  <a:lnTo>
                    <a:pt x="13050" y="1456"/>
                  </a:lnTo>
                  <a:cubicBezTo>
                    <a:pt x="18000" y="1396"/>
                    <a:pt x="21600" y="1092"/>
                    <a:pt x="21600" y="72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D4EA44D5-173C-45D0-B0A8-F27265A97A41}"/>
                </a:ext>
              </a:extLst>
            </p:cNvPr>
            <p:cNvSpPr/>
            <p:nvPr/>
          </p:nvSpPr>
          <p:spPr>
            <a:xfrm>
              <a:off x="9639300" y="10769600"/>
              <a:ext cx="60961" cy="6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"/>
                  </a:moveTo>
                  <a:cubicBezTo>
                    <a:pt x="21600" y="454"/>
                    <a:pt x="16650" y="0"/>
                    <a:pt x="10800" y="0"/>
                  </a:cubicBezTo>
                  <a:cubicBezTo>
                    <a:pt x="4950" y="0"/>
                    <a:pt x="0" y="454"/>
                    <a:pt x="0" y="991"/>
                  </a:cubicBezTo>
                  <a:cubicBezTo>
                    <a:pt x="0" y="1487"/>
                    <a:pt x="3600" y="1859"/>
                    <a:pt x="8550" y="1982"/>
                  </a:cubicBezTo>
                  <a:lnTo>
                    <a:pt x="8550" y="19618"/>
                  </a:lnTo>
                  <a:cubicBezTo>
                    <a:pt x="3600" y="19700"/>
                    <a:pt x="0" y="20113"/>
                    <a:pt x="0" y="20609"/>
                  </a:cubicBezTo>
                  <a:cubicBezTo>
                    <a:pt x="0" y="21146"/>
                    <a:pt x="4950" y="21600"/>
                    <a:pt x="10800" y="21600"/>
                  </a:cubicBezTo>
                  <a:cubicBezTo>
                    <a:pt x="16650" y="21600"/>
                    <a:pt x="21600" y="21146"/>
                    <a:pt x="21600" y="20609"/>
                  </a:cubicBezTo>
                  <a:cubicBezTo>
                    <a:pt x="21600" y="20113"/>
                    <a:pt x="18000" y="19741"/>
                    <a:pt x="13050" y="19618"/>
                  </a:cubicBezTo>
                  <a:lnTo>
                    <a:pt x="13050" y="1982"/>
                  </a:lnTo>
                  <a:cubicBezTo>
                    <a:pt x="18000" y="1859"/>
                    <a:pt x="21600" y="1446"/>
                    <a:pt x="21600" y="9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833A6629-0035-48A5-8FE5-D806A22BCFA0}"/>
                </a:ext>
              </a:extLst>
            </p:cNvPr>
            <p:cNvSpPr/>
            <p:nvPr/>
          </p:nvSpPr>
          <p:spPr>
            <a:xfrm>
              <a:off x="9207499" y="10591799"/>
              <a:ext cx="86362" cy="100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76" y="19802"/>
                  </a:moveTo>
                  <a:lnTo>
                    <a:pt x="13976" y="1798"/>
                  </a:lnTo>
                  <a:cubicBezTo>
                    <a:pt x="18424" y="1689"/>
                    <a:pt x="21600" y="1335"/>
                    <a:pt x="21600" y="926"/>
                  </a:cubicBezTo>
                  <a:cubicBezTo>
                    <a:pt x="21600" y="409"/>
                    <a:pt x="16835" y="0"/>
                    <a:pt x="10800" y="0"/>
                  </a:cubicBezTo>
                  <a:cubicBezTo>
                    <a:pt x="4765" y="0"/>
                    <a:pt x="0" y="409"/>
                    <a:pt x="0" y="926"/>
                  </a:cubicBezTo>
                  <a:cubicBezTo>
                    <a:pt x="0" y="1335"/>
                    <a:pt x="3176" y="1689"/>
                    <a:pt x="7624" y="1798"/>
                  </a:cubicBezTo>
                  <a:lnTo>
                    <a:pt x="7624" y="19802"/>
                  </a:lnTo>
                  <a:cubicBezTo>
                    <a:pt x="3176" y="19911"/>
                    <a:pt x="0" y="20265"/>
                    <a:pt x="0" y="20674"/>
                  </a:cubicBezTo>
                  <a:cubicBezTo>
                    <a:pt x="0" y="21191"/>
                    <a:pt x="4765" y="21600"/>
                    <a:pt x="10800" y="21600"/>
                  </a:cubicBezTo>
                  <a:cubicBezTo>
                    <a:pt x="16835" y="21600"/>
                    <a:pt x="21600" y="21191"/>
                    <a:pt x="21600" y="20674"/>
                  </a:cubicBezTo>
                  <a:cubicBezTo>
                    <a:pt x="21600" y="20265"/>
                    <a:pt x="18423" y="19911"/>
                    <a:pt x="13976" y="19802"/>
                  </a:cubicBezTo>
                  <a:close/>
                  <a:moveTo>
                    <a:pt x="10800" y="518"/>
                  </a:moveTo>
                  <a:cubicBezTo>
                    <a:pt x="13341" y="518"/>
                    <a:pt x="15247" y="681"/>
                    <a:pt x="15247" y="899"/>
                  </a:cubicBezTo>
                  <a:cubicBezTo>
                    <a:pt x="15247" y="1117"/>
                    <a:pt x="13341" y="1280"/>
                    <a:pt x="10800" y="1280"/>
                  </a:cubicBezTo>
                  <a:cubicBezTo>
                    <a:pt x="8259" y="1280"/>
                    <a:pt x="6353" y="1117"/>
                    <a:pt x="6353" y="899"/>
                  </a:cubicBezTo>
                  <a:cubicBezTo>
                    <a:pt x="6353" y="681"/>
                    <a:pt x="8259" y="518"/>
                    <a:pt x="10800" y="518"/>
                  </a:cubicBezTo>
                  <a:close/>
                  <a:moveTo>
                    <a:pt x="10800" y="21055"/>
                  </a:moveTo>
                  <a:cubicBezTo>
                    <a:pt x="8259" y="21055"/>
                    <a:pt x="6353" y="20892"/>
                    <a:pt x="6353" y="20674"/>
                  </a:cubicBezTo>
                  <a:cubicBezTo>
                    <a:pt x="6353" y="20456"/>
                    <a:pt x="8259" y="20293"/>
                    <a:pt x="10800" y="20293"/>
                  </a:cubicBezTo>
                  <a:cubicBezTo>
                    <a:pt x="13341" y="20293"/>
                    <a:pt x="15247" y="20456"/>
                    <a:pt x="15247" y="20674"/>
                  </a:cubicBezTo>
                  <a:cubicBezTo>
                    <a:pt x="15247" y="20892"/>
                    <a:pt x="13023" y="21055"/>
                    <a:pt x="10800" y="21055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Circle">
              <a:extLst>
                <a:ext uri="{FF2B5EF4-FFF2-40B4-BE49-F238E27FC236}">
                  <a16:creationId xmlns:a16="http://schemas.microsoft.com/office/drawing/2014/main" id="{25973F6D-FB83-4BAC-8505-A37F74D11900}"/>
                </a:ext>
              </a:extLst>
            </p:cNvPr>
            <p:cNvSpPr/>
            <p:nvPr/>
          </p:nvSpPr>
          <p:spPr>
            <a:xfrm>
              <a:off x="7556500" y="115316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Circle">
              <a:extLst>
                <a:ext uri="{FF2B5EF4-FFF2-40B4-BE49-F238E27FC236}">
                  <a16:creationId xmlns:a16="http://schemas.microsoft.com/office/drawing/2014/main" id="{18EE2ECD-DAD1-4DEB-A0EE-D5AEAED13ECB}"/>
                </a:ext>
              </a:extLst>
            </p:cNvPr>
            <p:cNvSpPr/>
            <p:nvPr/>
          </p:nvSpPr>
          <p:spPr>
            <a:xfrm>
              <a:off x="7556500" y="106045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7D3CD072-ACC1-420A-B7E2-345CBDBD470D}"/>
                </a:ext>
              </a:extLst>
            </p:cNvPr>
            <p:cNvSpPr/>
            <p:nvPr/>
          </p:nvSpPr>
          <p:spPr>
            <a:xfrm>
              <a:off x="7353300" y="10642600"/>
              <a:ext cx="60961" cy="9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8"/>
                  </a:moveTo>
                  <a:cubicBezTo>
                    <a:pt x="21600" y="334"/>
                    <a:pt x="16650" y="0"/>
                    <a:pt x="10800" y="0"/>
                  </a:cubicBezTo>
                  <a:cubicBezTo>
                    <a:pt x="4950" y="0"/>
                    <a:pt x="0" y="334"/>
                    <a:pt x="0" y="728"/>
                  </a:cubicBezTo>
                  <a:cubicBezTo>
                    <a:pt x="0" y="1092"/>
                    <a:pt x="3600" y="1365"/>
                    <a:pt x="8550" y="1456"/>
                  </a:cubicBezTo>
                  <a:lnTo>
                    <a:pt x="8550" y="20144"/>
                  </a:lnTo>
                  <a:cubicBezTo>
                    <a:pt x="3600" y="20204"/>
                    <a:pt x="0" y="20508"/>
                    <a:pt x="0" y="20872"/>
                  </a:cubicBezTo>
                  <a:cubicBezTo>
                    <a:pt x="0" y="21266"/>
                    <a:pt x="4950" y="21600"/>
                    <a:pt x="10800" y="21600"/>
                  </a:cubicBezTo>
                  <a:cubicBezTo>
                    <a:pt x="16650" y="21600"/>
                    <a:pt x="21600" y="21266"/>
                    <a:pt x="21600" y="20872"/>
                  </a:cubicBezTo>
                  <a:cubicBezTo>
                    <a:pt x="21600" y="20508"/>
                    <a:pt x="18000" y="20235"/>
                    <a:pt x="13050" y="20144"/>
                  </a:cubicBezTo>
                  <a:lnTo>
                    <a:pt x="13050" y="1456"/>
                  </a:lnTo>
                  <a:cubicBezTo>
                    <a:pt x="17550" y="1396"/>
                    <a:pt x="21600" y="1092"/>
                    <a:pt x="21600" y="72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F6467AF5-EB25-4476-AE3A-E6E870C4CA01}"/>
                </a:ext>
              </a:extLst>
            </p:cNvPr>
            <p:cNvSpPr/>
            <p:nvPr/>
          </p:nvSpPr>
          <p:spPr>
            <a:xfrm>
              <a:off x="7137400" y="10769600"/>
              <a:ext cx="60961" cy="6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"/>
                  </a:moveTo>
                  <a:cubicBezTo>
                    <a:pt x="21600" y="454"/>
                    <a:pt x="16650" y="0"/>
                    <a:pt x="10800" y="0"/>
                  </a:cubicBezTo>
                  <a:cubicBezTo>
                    <a:pt x="4950" y="0"/>
                    <a:pt x="0" y="454"/>
                    <a:pt x="0" y="991"/>
                  </a:cubicBezTo>
                  <a:cubicBezTo>
                    <a:pt x="0" y="1487"/>
                    <a:pt x="3600" y="1859"/>
                    <a:pt x="8550" y="1982"/>
                  </a:cubicBezTo>
                  <a:lnTo>
                    <a:pt x="8550" y="19618"/>
                  </a:lnTo>
                  <a:cubicBezTo>
                    <a:pt x="3600" y="19700"/>
                    <a:pt x="0" y="20113"/>
                    <a:pt x="0" y="20609"/>
                  </a:cubicBezTo>
                  <a:cubicBezTo>
                    <a:pt x="0" y="21146"/>
                    <a:pt x="4950" y="21600"/>
                    <a:pt x="10800" y="21600"/>
                  </a:cubicBezTo>
                  <a:cubicBezTo>
                    <a:pt x="16650" y="21600"/>
                    <a:pt x="21600" y="21146"/>
                    <a:pt x="21600" y="20609"/>
                  </a:cubicBezTo>
                  <a:cubicBezTo>
                    <a:pt x="21600" y="20113"/>
                    <a:pt x="18000" y="19741"/>
                    <a:pt x="13050" y="19618"/>
                  </a:cubicBezTo>
                  <a:lnTo>
                    <a:pt x="13050" y="1982"/>
                  </a:lnTo>
                  <a:cubicBezTo>
                    <a:pt x="18000" y="1859"/>
                    <a:pt x="21600" y="1446"/>
                    <a:pt x="21600" y="9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75CFF07C-7B01-4D5F-B70B-BE5003BD5DD5}"/>
                </a:ext>
              </a:extLst>
            </p:cNvPr>
            <p:cNvSpPr/>
            <p:nvPr/>
          </p:nvSpPr>
          <p:spPr>
            <a:xfrm>
              <a:off x="8178800" y="10922000"/>
              <a:ext cx="60961" cy="36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50" y="18000"/>
                  </a:moveTo>
                  <a:lnTo>
                    <a:pt x="13050" y="3600"/>
                  </a:lnTo>
                  <a:cubicBezTo>
                    <a:pt x="18000" y="3450"/>
                    <a:pt x="21600" y="2700"/>
                    <a:pt x="21600" y="1800"/>
                  </a:cubicBezTo>
                  <a:cubicBezTo>
                    <a:pt x="21600" y="825"/>
                    <a:pt x="16650" y="0"/>
                    <a:pt x="10800" y="0"/>
                  </a:cubicBezTo>
                  <a:cubicBezTo>
                    <a:pt x="4950" y="0"/>
                    <a:pt x="0" y="825"/>
                    <a:pt x="0" y="1800"/>
                  </a:cubicBezTo>
                  <a:cubicBezTo>
                    <a:pt x="0" y="2700"/>
                    <a:pt x="3600" y="3375"/>
                    <a:pt x="8550" y="3600"/>
                  </a:cubicBezTo>
                  <a:lnTo>
                    <a:pt x="8550" y="18000"/>
                  </a:lnTo>
                  <a:cubicBezTo>
                    <a:pt x="3600" y="18150"/>
                    <a:pt x="0" y="18900"/>
                    <a:pt x="0" y="19800"/>
                  </a:cubicBezTo>
                  <a:cubicBezTo>
                    <a:pt x="0" y="20775"/>
                    <a:pt x="4950" y="21600"/>
                    <a:pt x="10800" y="21600"/>
                  </a:cubicBezTo>
                  <a:cubicBezTo>
                    <a:pt x="16650" y="21600"/>
                    <a:pt x="21600" y="20775"/>
                    <a:pt x="21600" y="19800"/>
                  </a:cubicBezTo>
                  <a:cubicBezTo>
                    <a:pt x="21600" y="18900"/>
                    <a:pt x="18000" y="18150"/>
                    <a:pt x="13050" y="180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1B5C39AE-250B-4A61-AC72-BBD5BB2825C5}"/>
                </a:ext>
              </a:extLst>
            </p:cNvPr>
            <p:cNvSpPr/>
            <p:nvPr/>
          </p:nvSpPr>
          <p:spPr>
            <a:xfrm>
              <a:off x="7759700" y="10642600"/>
              <a:ext cx="60961" cy="9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8"/>
                  </a:moveTo>
                  <a:cubicBezTo>
                    <a:pt x="21600" y="334"/>
                    <a:pt x="16650" y="0"/>
                    <a:pt x="10800" y="0"/>
                  </a:cubicBezTo>
                  <a:cubicBezTo>
                    <a:pt x="4950" y="0"/>
                    <a:pt x="0" y="334"/>
                    <a:pt x="0" y="728"/>
                  </a:cubicBezTo>
                  <a:cubicBezTo>
                    <a:pt x="0" y="1092"/>
                    <a:pt x="3600" y="1365"/>
                    <a:pt x="8550" y="1456"/>
                  </a:cubicBezTo>
                  <a:lnTo>
                    <a:pt x="8550" y="20144"/>
                  </a:lnTo>
                  <a:cubicBezTo>
                    <a:pt x="3600" y="20204"/>
                    <a:pt x="0" y="20508"/>
                    <a:pt x="0" y="20872"/>
                  </a:cubicBezTo>
                  <a:cubicBezTo>
                    <a:pt x="0" y="21266"/>
                    <a:pt x="4950" y="21600"/>
                    <a:pt x="10800" y="21600"/>
                  </a:cubicBezTo>
                  <a:cubicBezTo>
                    <a:pt x="16650" y="21600"/>
                    <a:pt x="21600" y="21266"/>
                    <a:pt x="21600" y="20872"/>
                  </a:cubicBezTo>
                  <a:cubicBezTo>
                    <a:pt x="21600" y="20508"/>
                    <a:pt x="18000" y="20235"/>
                    <a:pt x="13050" y="20144"/>
                  </a:cubicBezTo>
                  <a:lnTo>
                    <a:pt x="13050" y="1456"/>
                  </a:lnTo>
                  <a:cubicBezTo>
                    <a:pt x="18000" y="1396"/>
                    <a:pt x="21600" y="1092"/>
                    <a:pt x="21600" y="72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227576D0-2F5C-42FC-A935-8F74A6D53F2F}"/>
                </a:ext>
              </a:extLst>
            </p:cNvPr>
            <p:cNvSpPr/>
            <p:nvPr/>
          </p:nvSpPr>
          <p:spPr>
            <a:xfrm>
              <a:off x="7975600" y="10769600"/>
              <a:ext cx="60961" cy="6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"/>
                  </a:moveTo>
                  <a:cubicBezTo>
                    <a:pt x="21600" y="454"/>
                    <a:pt x="16650" y="0"/>
                    <a:pt x="10800" y="0"/>
                  </a:cubicBezTo>
                  <a:cubicBezTo>
                    <a:pt x="4950" y="0"/>
                    <a:pt x="0" y="454"/>
                    <a:pt x="0" y="991"/>
                  </a:cubicBezTo>
                  <a:cubicBezTo>
                    <a:pt x="0" y="1487"/>
                    <a:pt x="3600" y="1859"/>
                    <a:pt x="8550" y="1982"/>
                  </a:cubicBezTo>
                  <a:lnTo>
                    <a:pt x="8550" y="19618"/>
                  </a:lnTo>
                  <a:cubicBezTo>
                    <a:pt x="3600" y="19700"/>
                    <a:pt x="0" y="20113"/>
                    <a:pt x="0" y="20609"/>
                  </a:cubicBezTo>
                  <a:cubicBezTo>
                    <a:pt x="0" y="21146"/>
                    <a:pt x="4950" y="21600"/>
                    <a:pt x="10800" y="21600"/>
                  </a:cubicBezTo>
                  <a:cubicBezTo>
                    <a:pt x="16650" y="21600"/>
                    <a:pt x="21600" y="21146"/>
                    <a:pt x="21600" y="20609"/>
                  </a:cubicBezTo>
                  <a:cubicBezTo>
                    <a:pt x="21600" y="20113"/>
                    <a:pt x="18000" y="19741"/>
                    <a:pt x="13050" y="19618"/>
                  </a:cubicBezTo>
                  <a:lnTo>
                    <a:pt x="13050" y="1982"/>
                  </a:lnTo>
                  <a:cubicBezTo>
                    <a:pt x="18000" y="1859"/>
                    <a:pt x="21600" y="1446"/>
                    <a:pt x="21600" y="9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E236377B-16AD-4997-8173-F3DFD4F7427A}"/>
                </a:ext>
              </a:extLst>
            </p:cNvPr>
            <p:cNvSpPr/>
            <p:nvPr/>
          </p:nvSpPr>
          <p:spPr>
            <a:xfrm>
              <a:off x="7543799" y="10591799"/>
              <a:ext cx="86362" cy="100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76" y="19802"/>
                  </a:moveTo>
                  <a:lnTo>
                    <a:pt x="13976" y="1798"/>
                  </a:lnTo>
                  <a:cubicBezTo>
                    <a:pt x="18424" y="1689"/>
                    <a:pt x="21600" y="1335"/>
                    <a:pt x="21600" y="926"/>
                  </a:cubicBezTo>
                  <a:cubicBezTo>
                    <a:pt x="21600" y="409"/>
                    <a:pt x="16835" y="0"/>
                    <a:pt x="10800" y="0"/>
                  </a:cubicBezTo>
                  <a:cubicBezTo>
                    <a:pt x="4765" y="0"/>
                    <a:pt x="0" y="409"/>
                    <a:pt x="0" y="926"/>
                  </a:cubicBezTo>
                  <a:cubicBezTo>
                    <a:pt x="0" y="1335"/>
                    <a:pt x="3176" y="1689"/>
                    <a:pt x="7624" y="1798"/>
                  </a:cubicBezTo>
                  <a:lnTo>
                    <a:pt x="7624" y="19802"/>
                  </a:lnTo>
                  <a:cubicBezTo>
                    <a:pt x="3176" y="19911"/>
                    <a:pt x="0" y="20265"/>
                    <a:pt x="0" y="20674"/>
                  </a:cubicBezTo>
                  <a:cubicBezTo>
                    <a:pt x="0" y="21191"/>
                    <a:pt x="4765" y="21600"/>
                    <a:pt x="10800" y="21600"/>
                  </a:cubicBezTo>
                  <a:cubicBezTo>
                    <a:pt x="16835" y="21600"/>
                    <a:pt x="21600" y="21191"/>
                    <a:pt x="21600" y="20674"/>
                  </a:cubicBezTo>
                  <a:cubicBezTo>
                    <a:pt x="21600" y="20265"/>
                    <a:pt x="18106" y="19911"/>
                    <a:pt x="13976" y="19802"/>
                  </a:cubicBezTo>
                  <a:close/>
                  <a:moveTo>
                    <a:pt x="10800" y="518"/>
                  </a:moveTo>
                  <a:cubicBezTo>
                    <a:pt x="13341" y="518"/>
                    <a:pt x="15247" y="681"/>
                    <a:pt x="15247" y="899"/>
                  </a:cubicBezTo>
                  <a:cubicBezTo>
                    <a:pt x="15247" y="1117"/>
                    <a:pt x="13341" y="1280"/>
                    <a:pt x="10800" y="1280"/>
                  </a:cubicBezTo>
                  <a:cubicBezTo>
                    <a:pt x="8259" y="1280"/>
                    <a:pt x="6353" y="1117"/>
                    <a:pt x="6353" y="899"/>
                  </a:cubicBezTo>
                  <a:cubicBezTo>
                    <a:pt x="6353" y="681"/>
                    <a:pt x="8259" y="518"/>
                    <a:pt x="10800" y="518"/>
                  </a:cubicBezTo>
                  <a:close/>
                  <a:moveTo>
                    <a:pt x="10800" y="21055"/>
                  </a:moveTo>
                  <a:cubicBezTo>
                    <a:pt x="8259" y="21055"/>
                    <a:pt x="6353" y="20892"/>
                    <a:pt x="6353" y="20674"/>
                  </a:cubicBezTo>
                  <a:cubicBezTo>
                    <a:pt x="6353" y="20456"/>
                    <a:pt x="8259" y="20293"/>
                    <a:pt x="10800" y="20293"/>
                  </a:cubicBezTo>
                  <a:cubicBezTo>
                    <a:pt x="13341" y="20293"/>
                    <a:pt x="15247" y="20456"/>
                    <a:pt x="15247" y="20674"/>
                  </a:cubicBezTo>
                  <a:cubicBezTo>
                    <a:pt x="15247" y="20892"/>
                    <a:pt x="13023" y="21055"/>
                    <a:pt x="10800" y="21055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D7D10025-A52B-445F-9D8F-2178A250DCDE}"/>
                </a:ext>
              </a:extLst>
            </p:cNvPr>
            <p:cNvSpPr/>
            <p:nvPr/>
          </p:nvSpPr>
          <p:spPr>
            <a:xfrm>
              <a:off x="10883900" y="115316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647B8DF1-4855-4378-BD84-0CAAA59215D5}"/>
                </a:ext>
              </a:extLst>
            </p:cNvPr>
            <p:cNvSpPr/>
            <p:nvPr/>
          </p:nvSpPr>
          <p:spPr>
            <a:xfrm>
              <a:off x="10883900" y="10604500"/>
              <a:ext cx="60961" cy="6096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F6600FCE-FBFC-469D-AD9D-BBBB3B1B56FB}"/>
                </a:ext>
              </a:extLst>
            </p:cNvPr>
            <p:cNvSpPr/>
            <p:nvPr/>
          </p:nvSpPr>
          <p:spPr>
            <a:xfrm>
              <a:off x="10680700" y="10642600"/>
              <a:ext cx="60961" cy="9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8"/>
                  </a:moveTo>
                  <a:cubicBezTo>
                    <a:pt x="21600" y="334"/>
                    <a:pt x="16650" y="0"/>
                    <a:pt x="10800" y="0"/>
                  </a:cubicBezTo>
                  <a:cubicBezTo>
                    <a:pt x="4950" y="0"/>
                    <a:pt x="0" y="334"/>
                    <a:pt x="0" y="728"/>
                  </a:cubicBezTo>
                  <a:cubicBezTo>
                    <a:pt x="0" y="1092"/>
                    <a:pt x="3600" y="1365"/>
                    <a:pt x="8550" y="1456"/>
                  </a:cubicBezTo>
                  <a:lnTo>
                    <a:pt x="8550" y="20144"/>
                  </a:lnTo>
                  <a:cubicBezTo>
                    <a:pt x="3600" y="20204"/>
                    <a:pt x="0" y="20508"/>
                    <a:pt x="0" y="20872"/>
                  </a:cubicBezTo>
                  <a:cubicBezTo>
                    <a:pt x="0" y="21266"/>
                    <a:pt x="4950" y="21600"/>
                    <a:pt x="10800" y="21600"/>
                  </a:cubicBezTo>
                  <a:cubicBezTo>
                    <a:pt x="16650" y="21600"/>
                    <a:pt x="21600" y="21266"/>
                    <a:pt x="21600" y="20872"/>
                  </a:cubicBezTo>
                  <a:cubicBezTo>
                    <a:pt x="21600" y="20508"/>
                    <a:pt x="18000" y="20235"/>
                    <a:pt x="13050" y="20144"/>
                  </a:cubicBezTo>
                  <a:lnTo>
                    <a:pt x="13050" y="1456"/>
                  </a:lnTo>
                  <a:cubicBezTo>
                    <a:pt x="17550" y="1396"/>
                    <a:pt x="21600" y="1092"/>
                    <a:pt x="21600" y="72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D6C37D32-DFFC-4AF7-A97F-EEAF762BCC7C}"/>
                </a:ext>
              </a:extLst>
            </p:cNvPr>
            <p:cNvSpPr/>
            <p:nvPr/>
          </p:nvSpPr>
          <p:spPr>
            <a:xfrm>
              <a:off x="10464800" y="10769600"/>
              <a:ext cx="60961" cy="6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"/>
                  </a:moveTo>
                  <a:cubicBezTo>
                    <a:pt x="21600" y="454"/>
                    <a:pt x="16650" y="0"/>
                    <a:pt x="10800" y="0"/>
                  </a:cubicBezTo>
                  <a:cubicBezTo>
                    <a:pt x="4950" y="0"/>
                    <a:pt x="0" y="454"/>
                    <a:pt x="0" y="991"/>
                  </a:cubicBezTo>
                  <a:cubicBezTo>
                    <a:pt x="0" y="1487"/>
                    <a:pt x="3600" y="1859"/>
                    <a:pt x="8550" y="1982"/>
                  </a:cubicBezTo>
                  <a:lnTo>
                    <a:pt x="8550" y="19618"/>
                  </a:lnTo>
                  <a:cubicBezTo>
                    <a:pt x="3600" y="19700"/>
                    <a:pt x="0" y="20113"/>
                    <a:pt x="0" y="20609"/>
                  </a:cubicBezTo>
                  <a:cubicBezTo>
                    <a:pt x="0" y="21146"/>
                    <a:pt x="4950" y="21600"/>
                    <a:pt x="10800" y="21600"/>
                  </a:cubicBezTo>
                  <a:cubicBezTo>
                    <a:pt x="16650" y="21600"/>
                    <a:pt x="21600" y="21146"/>
                    <a:pt x="21600" y="20609"/>
                  </a:cubicBezTo>
                  <a:cubicBezTo>
                    <a:pt x="21600" y="20113"/>
                    <a:pt x="18000" y="19741"/>
                    <a:pt x="13050" y="19618"/>
                  </a:cubicBezTo>
                  <a:lnTo>
                    <a:pt x="13050" y="1982"/>
                  </a:lnTo>
                  <a:cubicBezTo>
                    <a:pt x="18000" y="1859"/>
                    <a:pt x="21600" y="1446"/>
                    <a:pt x="21600" y="9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AA47D0D4-05AA-43A3-B796-E2DAF34453DD}"/>
                </a:ext>
              </a:extLst>
            </p:cNvPr>
            <p:cNvSpPr/>
            <p:nvPr/>
          </p:nvSpPr>
          <p:spPr>
            <a:xfrm>
              <a:off x="10261600" y="10922000"/>
              <a:ext cx="60961" cy="36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0"/>
                  </a:moveTo>
                  <a:cubicBezTo>
                    <a:pt x="21600" y="825"/>
                    <a:pt x="16650" y="0"/>
                    <a:pt x="10800" y="0"/>
                  </a:cubicBezTo>
                  <a:cubicBezTo>
                    <a:pt x="4950" y="0"/>
                    <a:pt x="0" y="825"/>
                    <a:pt x="0" y="1800"/>
                  </a:cubicBezTo>
                  <a:cubicBezTo>
                    <a:pt x="0" y="2700"/>
                    <a:pt x="3600" y="3375"/>
                    <a:pt x="8550" y="3600"/>
                  </a:cubicBezTo>
                  <a:lnTo>
                    <a:pt x="8550" y="18000"/>
                  </a:lnTo>
                  <a:cubicBezTo>
                    <a:pt x="3600" y="18150"/>
                    <a:pt x="0" y="18900"/>
                    <a:pt x="0" y="19800"/>
                  </a:cubicBezTo>
                  <a:cubicBezTo>
                    <a:pt x="0" y="20775"/>
                    <a:pt x="4950" y="21600"/>
                    <a:pt x="10800" y="21600"/>
                  </a:cubicBezTo>
                  <a:cubicBezTo>
                    <a:pt x="16650" y="21600"/>
                    <a:pt x="21600" y="20775"/>
                    <a:pt x="21600" y="19800"/>
                  </a:cubicBezTo>
                  <a:cubicBezTo>
                    <a:pt x="21600" y="18900"/>
                    <a:pt x="18000" y="18225"/>
                    <a:pt x="13050" y="18000"/>
                  </a:cubicBezTo>
                  <a:lnTo>
                    <a:pt x="13050" y="3600"/>
                  </a:lnTo>
                  <a:cubicBezTo>
                    <a:pt x="18000" y="3375"/>
                    <a:pt x="21600" y="2700"/>
                    <a:pt x="21600" y="18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26A79AD3-5DA6-4265-852F-DF342D9BC70E}"/>
                </a:ext>
              </a:extLst>
            </p:cNvPr>
            <p:cNvSpPr/>
            <p:nvPr/>
          </p:nvSpPr>
          <p:spPr>
            <a:xfrm>
              <a:off x="11087100" y="10642600"/>
              <a:ext cx="60961" cy="9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8"/>
                  </a:moveTo>
                  <a:cubicBezTo>
                    <a:pt x="21600" y="334"/>
                    <a:pt x="16650" y="0"/>
                    <a:pt x="10800" y="0"/>
                  </a:cubicBezTo>
                  <a:cubicBezTo>
                    <a:pt x="4950" y="0"/>
                    <a:pt x="0" y="334"/>
                    <a:pt x="0" y="728"/>
                  </a:cubicBezTo>
                  <a:cubicBezTo>
                    <a:pt x="0" y="1092"/>
                    <a:pt x="3600" y="1365"/>
                    <a:pt x="8550" y="1456"/>
                  </a:cubicBezTo>
                  <a:lnTo>
                    <a:pt x="8550" y="20144"/>
                  </a:lnTo>
                  <a:cubicBezTo>
                    <a:pt x="3600" y="20204"/>
                    <a:pt x="0" y="20508"/>
                    <a:pt x="0" y="20872"/>
                  </a:cubicBezTo>
                  <a:cubicBezTo>
                    <a:pt x="0" y="21266"/>
                    <a:pt x="4950" y="21600"/>
                    <a:pt x="10800" y="21600"/>
                  </a:cubicBezTo>
                  <a:cubicBezTo>
                    <a:pt x="16650" y="21600"/>
                    <a:pt x="21600" y="21266"/>
                    <a:pt x="21600" y="20872"/>
                  </a:cubicBezTo>
                  <a:cubicBezTo>
                    <a:pt x="21600" y="20508"/>
                    <a:pt x="18000" y="20235"/>
                    <a:pt x="13050" y="20144"/>
                  </a:cubicBezTo>
                  <a:lnTo>
                    <a:pt x="13050" y="1456"/>
                  </a:lnTo>
                  <a:cubicBezTo>
                    <a:pt x="18000" y="1396"/>
                    <a:pt x="21600" y="1092"/>
                    <a:pt x="21600" y="72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ADE77A84-05B4-4D21-9BBE-2BBA40BB2CA1}"/>
                </a:ext>
              </a:extLst>
            </p:cNvPr>
            <p:cNvSpPr/>
            <p:nvPr/>
          </p:nvSpPr>
          <p:spPr>
            <a:xfrm>
              <a:off x="11303000" y="10769600"/>
              <a:ext cx="60961" cy="6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1"/>
                  </a:moveTo>
                  <a:cubicBezTo>
                    <a:pt x="21600" y="454"/>
                    <a:pt x="16650" y="0"/>
                    <a:pt x="10800" y="0"/>
                  </a:cubicBezTo>
                  <a:cubicBezTo>
                    <a:pt x="4950" y="0"/>
                    <a:pt x="0" y="454"/>
                    <a:pt x="0" y="991"/>
                  </a:cubicBezTo>
                  <a:cubicBezTo>
                    <a:pt x="0" y="1487"/>
                    <a:pt x="3600" y="1859"/>
                    <a:pt x="8550" y="1982"/>
                  </a:cubicBezTo>
                  <a:lnTo>
                    <a:pt x="8550" y="19618"/>
                  </a:lnTo>
                  <a:cubicBezTo>
                    <a:pt x="3600" y="19700"/>
                    <a:pt x="0" y="20113"/>
                    <a:pt x="0" y="20609"/>
                  </a:cubicBezTo>
                  <a:cubicBezTo>
                    <a:pt x="0" y="21146"/>
                    <a:pt x="4950" y="21600"/>
                    <a:pt x="10800" y="21600"/>
                  </a:cubicBezTo>
                  <a:cubicBezTo>
                    <a:pt x="16650" y="21600"/>
                    <a:pt x="21600" y="21146"/>
                    <a:pt x="21600" y="20609"/>
                  </a:cubicBezTo>
                  <a:cubicBezTo>
                    <a:pt x="21600" y="20113"/>
                    <a:pt x="18000" y="19741"/>
                    <a:pt x="13050" y="19618"/>
                  </a:cubicBezTo>
                  <a:lnTo>
                    <a:pt x="13050" y="1982"/>
                  </a:lnTo>
                  <a:cubicBezTo>
                    <a:pt x="18000" y="1859"/>
                    <a:pt x="21600" y="1446"/>
                    <a:pt x="21600" y="9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9D3FB9B9-EDD7-4540-9FE7-01BDC7C29ECB}"/>
                </a:ext>
              </a:extLst>
            </p:cNvPr>
            <p:cNvSpPr/>
            <p:nvPr/>
          </p:nvSpPr>
          <p:spPr>
            <a:xfrm>
              <a:off x="10871199" y="10591799"/>
              <a:ext cx="86362" cy="100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76" y="19802"/>
                  </a:moveTo>
                  <a:lnTo>
                    <a:pt x="13976" y="1798"/>
                  </a:lnTo>
                  <a:cubicBezTo>
                    <a:pt x="18424" y="1689"/>
                    <a:pt x="21600" y="1335"/>
                    <a:pt x="21600" y="926"/>
                  </a:cubicBezTo>
                  <a:cubicBezTo>
                    <a:pt x="21600" y="409"/>
                    <a:pt x="16835" y="0"/>
                    <a:pt x="10800" y="0"/>
                  </a:cubicBezTo>
                  <a:cubicBezTo>
                    <a:pt x="4765" y="0"/>
                    <a:pt x="0" y="409"/>
                    <a:pt x="0" y="926"/>
                  </a:cubicBezTo>
                  <a:cubicBezTo>
                    <a:pt x="0" y="1335"/>
                    <a:pt x="3176" y="1689"/>
                    <a:pt x="7624" y="1798"/>
                  </a:cubicBezTo>
                  <a:lnTo>
                    <a:pt x="7624" y="19802"/>
                  </a:lnTo>
                  <a:cubicBezTo>
                    <a:pt x="3176" y="19911"/>
                    <a:pt x="0" y="20265"/>
                    <a:pt x="0" y="20674"/>
                  </a:cubicBezTo>
                  <a:cubicBezTo>
                    <a:pt x="0" y="21191"/>
                    <a:pt x="4765" y="21600"/>
                    <a:pt x="10800" y="21600"/>
                  </a:cubicBezTo>
                  <a:cubicBezTo>
                    <a:pt x="16835" y="21600"/>
                    <a:pt x="21600" y="21191"/>
                    <a:pt x="21600" y="20674"/>
                  </a:cubicBezTo>
                  <a:cubicBezTo>
                    <a:pt x="21600" y="20265"/>
                    <a:pt x="18423" y="19911"/>
                    <a:pt x="13976" y="19802"/>
                  </a:cubicBezTo>
                  <a:close/>
                  <a:moveTo>
                    <a:pt x="10800" y="518"/>
                  </a:moveTo>
                  <a:cubicBezTo>
                    <a:pt x="13341" y="518"/>
                    <a:pt x="15247" y="681"/>
                    <a:pt x="15247" y="899"/>
                  </a:cubicBezTo>
                  <a:cubicBezTo>
                    <a:pt x="15247" y="1117"/>
                    <a:pt x="13341" y="1280"/>
                    <a:pt x="10800" y="1280"/>
                  </a:cubicBezTo>
                  <a:cubicBezTo>
                    <a:pt x="8259" y="1280"/>
                    <a:pt x="6353" y="1117"/>
                    <a:pt x="6353" y="899"/>
                  </a:cubicBezTo>
                  <a:cubicBezTo>
                    <a:pt x="6353" y="681"/>
                    <a:pt x="8259" y="518"/>
                    <a:pt x="10800" y="518"/>
                  </a:cubicBezTo>
                  <a:close/>
                  <a:moveTo>
                    <a:pt x="10800" y="21055"/>
                  </a:moveTo>
                  <a:cubicBezTo>
                    <a:pt x="8259" y="21055"/>
                    <a:pt x="6353" y="20892"/>
                    <a:pt x="6353" y="20674"/>
                  </a:cubicBezTo>
                  <a:cubicBezTo>
                    <a:pt x="6353" y="20456"/>
                    <a:pt x="8259" y="20293"/>
                    <a:pt x="10800" y="20293"/>
                  </a:cubicBezTo>
                  <a:cubicBezTo>
                    <a:pt x="13341" y="20293"/>
                    <a:pt x="15247" y="20456"/>
                    <a:pt x="15247" y="20674"/>
                  </a:cubicBezTo>
                  <a:cubicBezTo>
                    <a:pt x="15247" y="20892"/>
                    <a:pt x="13023" y="21055"/>
                    <a:pt x="10800" y="21055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5" name="Graphic 4" descr="Heart with pulse">
            <a:extLst>
              <a:ext uri="{FF2B5EF4-FFF2-40B4-BE49-F238E27FC236}">
                <a16:creationId xmlns:a16="http://schemas.microsoft.com/office/drawing/2014/main" id="{D730FDA7-D47B-4A81-B0E7-333198457F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73963" y="2373554"/>
            <a:ext cx="494807" cy="494807"/>
          </a:xfrm>
          <a:prstGeom prst="rect">
            <a:avLst/>
          </a:prstGeom>
        </p:spPr>
      </p:pic>
      <p:pic>
        <p:nvPicPr>
          <p:cNvPr id="6" name="Graphic 5" descr="Stethoscope">
            <a:extLst>
              <a:ext uri="{FF2B5EF4-FFF2-40B4-BE49-F238E27FC236}">
                <a16:creationId xmlns:a16="http://schemas.microsoft.com/office/drawing/2014/main" id="{9948BE2B-9456-46A6-B1BC-01538D613C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89694" y="4166346"/>
            <a:ext cx="494807" cy="494807"/>
          </a:xfrm>
          <a:prstGeom prst="rect">
            <a:avLst/>
          </a:prstGeom>
        </p:spPr>
      </p:pic>
      <p:pic>
        <p:nvPicPr>
          <p:cNvPr id="7" name="Graphic 6" descr="Needle">
            <a:extLst>
              <a:ext uri="{FF2B5EF4-FFF2-40B4-BE49-F238E27FC236}">
                <a16:creationId xmlns:a16="http://schemas.microsoft.com/office/drawing/2014/main" id="{A80FD77C-8E06-4D43-99EE-E5274AE0943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57472" y="4155364"/>
            <a:ext cx="494807" cy="494807"/>
          </a:xfrm>
          <a:prstGeom prst="rect">
            <a:avLst/>
          </a:prstGeom>
        </p:spPr>
      </p:pic>
      <p:pic>
        <p:nvPicPr>
          <p:cNvPr id="8" name="Graphic 7" descr="Medical">
            <a:extLst>
              <a:ext uri="{FF2B5EF4-FFF2-40B4-BE49-F238E27FC236}">
                <a16:creationId xmlns:a16="http://schemas.microsoft.com/office/drawing/2014/main" id="{EB50A048-18DD-47B7-B4A1-330C7869042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515881" y="4183329"/>
            <a:ext cx="494807" cy="494807"/>
          </a:xfrm>
          <a:prstGeom prst="rect">
            <a:avLst/>
          </a:prstGeom>
        </p:spPr>
      </p:pic>
      <p:pic>
        <p:nvPicPr>
          <p:cNvPr id="9" name="Graphic 8" descr="IV">
            <a:extLst>
              <a:ext uri="{FF2B5EF4-FFF2-40B4-BE49-F238E27FC236}">
                <a16:creationId xmlns:a16="http://schemas.microsoft.com/office/drawing/2014/main" id="{09855221-7D42-4994-8290-262D53849E6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18446" y="3234005"/>
            <a:ext cx="494807" cy="494807"/>
          </a:xfrm>
          <a:prstGeom prst="rect">
            <a:avLst/>
          </a:prstGeom>
        </p:spPr>
      </p:pic>
      <p:pic>
        <p:nvPicPr>
          <p:cNvPr id="10" name="Graphic 9" descr="First aid kit">
            <a:extLst>
              <a:ext uri="{FF2B5EF4-FFF2-40B4-BE49-F238E27FC236}">
                <a16:creationId xmlns:a16="http://schemas.microsoft.com/office/drawing/2014/main" id="{9D799792-6252-4524-B18C-76D09B0467E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489039" y="3791858"/>
            <a:ext cx="494807" cy="494807"/>
          </a:xfrm>
          <a:prstGeom prst="rect">
            <a:avLst/>
          </a:prstGeom>
        </p:spPr>
      </p:pic>
      <p:pic>
        <p:nvPicPr>
          <p:cNvPr id="11" name="Graphic 10" descr="Ambulance">
            <a:extLst>
              <a:ext uri="{FF2B5EF4-FFF2-40B4-BE49-F238E27FC236}">
                <a16:creationId xmlns:a16="http://schemas.microsoft.com/office/drawing/2014/main" id="{690265B8-7433-43A1-9DCD-D27544E196A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201199" y="1343864"/>
            <a:ext cx="494807" cy="494807"/>
          </a:xfrm>
          <a:prstGeom prst="rect">
            <a:avLst/>
          </a:prstGeom>
        </p:spPr>
      </p:pic>
      <p:pic>
        <p:nvPicPr>
          <p:cNvPr id="12" name="Graphic 11" descr="Heartbeat">
            <a:extLst>
              <a:ext uri="{FF2B5EF4-FFF2-40B4-BE49-F238E27FC236}">
                <a16:creationId xmlns:a16="http://schemas.microsoft.com/office/drawing/2014/main" id="{189D3226-877A-4276-ACC6-59B7EA273F0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468752" y="1758526"/>
            <a:ext cx="494807" cy="494807"/>
          </a:xfrm>
          <a:prstGeom prst="rect">
            <a:avLst/>
          </a:prstGeom>
        </p:spPr>
      </p:pic>
      <p:pic>
        <p:nvPicPr>
          <p:cNvPr id="13" name="Graphic 12" descr="Brain">
            <a:extLst>
              <a:ext uri="{FF2B5EF4-FFF2-40B4-BE49-F238E27FC236}">
                <a16:creationId xmlns:a16="http://schemas.microsoft.com/office/drawing/2014/main" id="{A137DAA9-20CA-4C82-B671-6B35C901CEAE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261669" y="1795446"/>
            <a:ext cx="494807" cy="494807"/>
          </a:xfrm>
          <a:prstGeom prst="rect">
            <a:avLst/>
          </a:prstGeom>
        </p:spPr>
      </p:pic>
      <p:pic>
        <p:nvPicPr>
          <p:cNvPr id="14" name="Graphic 13" descr="Medicine">
            <a:extLst>
              <a:ext uri="{FF2B5EF4-FFF2-40B4-BE49-F238E27FC236}">
                <a16:creationId xmlns:a16="http://schemas.microsoft.com/office/drawing/2014/main" id="{84042F13-0D28-4AF1-A1BE-5E53D85F167F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857472" y="1291582"/>
            <a:ext cx="494807" cy="494807"/>
          </a:xfrm>
          <a:prstGeom prst="rect">
            <a:avLst/>
          </a:prstGeom>
        </p:spPr>
      </p:pic>
      <p:pic>
        <p:nvPicPr>
          <p:cNvPr id="15" name="Graphic 14" descr="Tooth">
            <a:extLst>
              <a:ext uri="{FF2B5EF4-FFF2-40B4-BE49-F238E27FC236}">
                <a16:creationId xmlns:a16="http://schemas.microsoft.com/office/drawing/2014/main" id="{51868FC2-6883-44D0-89E1-9DC106A4838F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9515882" y="1314082"/>
            <a:ext cx="494807" cy="494807"/>
          </a:xfrm>
          <a:prstGeom prst="rect">
            <a:avLst/>
          </a:prstGeom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3853930A-30C6-4849-8A93-752307FB2184}"/>
              </a:ext>
            </a:extLst>
          </p:cNvPr>
          <p:cNvGrpSpPr/>
          <p:nvPr/>
        </p:nvGrpSpPr>
        <p:grpSpPr>
          <a:xfrm>
            <a:off x="958215" y="4840776"/>
            <a:ext cx="2926080" cy="1290153"/>
            <a:chOff x="332936" y="4652338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8665F5B-6A62-4455-B76E-6F7171DC765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F9F02E1-F35D-49BE-B45E-671EC2C95DE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6EBFFF1-BA4D-4135-A535-14D567E02309}"/>
              </a:ext>
            </a:extLst>
          </p:cNvPr>
          <p:cNvGrpSpPr/>
          <p:nvPr/>
        </p:nvGrpSpPr>
        <p:grpSpPr>
          <a:xfrm>
            <a:off x="4632960" y="4840776"/>
            <a:ext cx="2926080" cy="1290153"/>
            <a:chOff x="332936" y="4652338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0974A6C-E243-46A3-A79A-3A225B5313D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FB17798-7D02-4C4E-8E36-120E66BEFC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0C14297-112E-4E8D-922A-6E43A954909E}"/>
              </a:ext>
            </a:extLst>
          </p:cNvPr>
          <p:cNvGrpSpPr/>
          <p:nvPr/>
        </p:nvGrpSpPr>
        <p:grpSpPr>
          <a:xfrm>
            <a:off x="8300244" y="4840776"/>
            <a:ext cx="2926080" cy="1290153"/>
            <a:chOff x="332936" y="4652338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BE8CFB5-F199-4299-A69D-15F5E1A2127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9547CDE-36D0-4371-8B6E-C676C0D6856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783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8468</TotalTime>
  <Words>289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DNA Helix – Slide Template</vt:lpstr>
      <vt:lpstr>DNA Helix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Helix</dc:title>
  <dc:creator>PresentationGO.com</dc:creator>
  <dc:description>© Copyright PresentationGO.com</dc:description>
  <dcterms:created xsi:type="dcterms:W3CDTF">2014-11-26T05:14:11Z</dcterms:created>
  <dcterms:modified xsi:type="dcterms:W3CDTF">2020-03-10T18:37:05Z</dcterms:modified>
  <cp:category>Graphics &amp; Metaphors</cp:category>
</cp:coreProperties>
</file>