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21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Donut Arc w/ 5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02A4D0F-4E3E-4A88-BED8-A51CF4FFFFE3}"/>
              </a:ext>
            </a:extLst>
          </p:cNvPr>
          <p:cNvSpPr>
            <a:spLocks/>
          </p:cNvSpPr>
          <p:nvPr/>
        </p:nvSpPr>
        <p:spPr bwMode="auto">
          <a:xfrm>
            <a:off x="5719082" y="4499935"/>
            <a:ext cx="1912824" cy="1797844"/>
          </a:xfrm>
          <a:custGeom>
            <a:avLst/>
            <a:gdLst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529616 w 2550432"/>
              <a:gd name="connsiteY7" fmla="*/ 17558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043841 w 2550432"/>
              <a:gd name="connsiteY7" fmla="*/ 15653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10" fmla="*/ 1771117 w 2550432"/>
              <a:gd name="connsiteY10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432" h="2397125">
                <a:moveTo>
                  <a:pt x="1771117" y="0"/>
                </a:moveTo>
                <a:cubicBezTo>
                  <a:pt x="2277577" y="696812"/>
                  <a:pt x="2550432" y="1536111"/>
                  <a:pt x="2550432" y="2397125"/>
                </a:cubicBezTo>
                <a:lnTo>
                  <a:pt x="2255148" y="2397125"/>
                </a:lnTo>
                <a:lnTo>
                  <a:pt x="362839" y="2397125"/>
                </a:lnTo>
                <a:lnTo>
                  <a:pt x="353087" y="2204009"/>
                </a:lnTo>
                <a:cubicBezTo>
                  <a:pt x="320786" y="1885942"/>
                  <a:pt x="209712" y="1591161"/>
                  <a:pt x="39682" y="1339483"/>
                </a:cubicBezTo>
                <a:lnTo>
                  <a:pt x="0" y="1286416"/>
                </a:lnTo>
                <a:lnTo>
                  <a:pt x="1043841" y="156530"/>
                </a:lnTo>
                <a:lnTo>
                  <a:pt x="1770970" y="305"/>
                </a:lnTo>
                <a:lnTo>
                  <a:pt x="1770871" y="179"/>
                </a:lnTo>
                <a:lnTo>
                  <a:pt x="177111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16CAB03-F5A8-4EAB-85AD-8D17754B2888}"/>
              </a:ext>
            </a:extLst>
          </p:cNvPr>
          <p:cNvSpPr>
            <a:spLocks/>
          </p:cNvSpPr>
          <p:nvPr/>
        </p:nvSpPr>
        <p:spPr bwMode="auto">
          <a:xfrm>
            <a:off x="5010629" y="3389081"/>
            <a:ext cx="2036608" cy="2075621"/>
          </a:xfrm>
          <a:custGeom>
            <a:avLst/>
            <a:gdLst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585302 w 2715477"/>
              <a:gd name="connsiteY8" fmla="*/ 279301 h 2767494"/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451952 w 2715477"/>
              <a:gd name="connsiteY8" fmla="*/ 298351 h 2767494"/>
              <a:gd name="connsiteX9" fmla="*/ 676111 w 2715477"/>
              <a:gd name="connsiteY9" fmla="*/ 0 h 27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5477" h="2767494">
                <a:moveTo>
                  <a:pt x="676111" y="0"/>
                </a:moveTo>
                <a:cubicBezTo>
                  <a:pt x="1392992" y="232654"/>
                  <a:pt x="2029347" y="658964"/>
                  <a:pt x="2516253" y="1228656"/>
                </a:cubicBezTo>
                <a:lnTo>
                  <a:pt x="2715477" y="1481316"/>
                </a:lnTo>
                <a:lnTo>
                  <a:pt x="2474133" y="1656598"/>
                </a:lnTo>
                <a:lnTo>
                  <a:pt x="944561" y="2767494"/>
                </a:lnTo>
                <a:lnTo>
                  <a:pt x="875354" y="2674945"/>
                </a:lnTo>
                <a:cubicBezTo>
                  <a:pt x="682534" y="2441301"/>
                  <a:pt x="434721" y="2254724"/>
                  <a:pt x="151731" y="2135029"/>
                </a:cubicBezTo>
                <a:lnTo>
                  <a:pt x="0" y="2079495"/>
                </a:lnTo>
                <a:cubicBezTo>
                  <a:pt x="195101" y="1479430"/>
                  <a:pt x="256851" y="898416"/>
                  <a:pt x="451952" y="298351"/>
                </a:cubicBezTo>
                <a:cubicBezTo>
                  <a:pt x="482222" y="205251"/>
                  <a:pt x="645841" y="93100"/>
                  <a:pt x="676111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04B4C1B-5EA6-4C10-AC00-ADF7F9F6A557}"/>
              </a:ext>
            </a:extLst>
          </p:cNvPr>
          <p:cNvSpPr>
            <a:spLocks/>
          </p:cNvSpPr>
          <p:nvPr/>
        </p:nvSpPr>
        <p:spPr bwMode="auto">
          <a:xfrm>
            <a:off x="3556003" y="3238988"/>
            <a:ext cx="1961354" cy="1709672"/>
          </a:xfrm>
          <a:custGeom>
            <a:avLst/>
            <a:gdLst>
              <a:gd name="connsiteX0" fmla="*/ 1260475 w 2520950"/>
              <a:gd name="connsiteY0" fmla="*/ 0 h 2279562"/>
              <a:gd name="connsiteX1" fmla="*/ 2520950 w 2520950"/>
              <a:gd name="connsiteY1" fmla="*/ 199724 h 2279562"/>
              <a:gd name="connsiteX2" fmla="*/ 2430097 w 2520950"/>
              <a:gd name="connsiteY2" fmla="*/ 479251 h 2279562"/>
              <a:gd name="connsiteX3" fmla="*/ 1844971 w 2520950"/>
              <a:gd name="connsiteY3" fmla="*/ 2279495 h 2279562"/>
              <a:gd name="connsiteX4" fmla="*/ 1823187 w 2520950"/>
              <a:gd name="connsiteY4" fmla="*/ 2271522 h 2279562"/>
              <a:gd name="connsiteX5" fmla="*/ 1260475 w 2520950"/>
              <a:gd name="connsiteY5" fmla="*/ 2186448 h 2279562"/>
              <a:gd name="connsiteX6" fmla="*/ 697763 w 2520950"/>
              <a:gd name="connsiteY6" fmla="*/ 2271522 h 2279562"/>
              <a:gd name="connsiteX7" fmla="*/ 675797 w 2520950"/>
              <a:gd name="connsiteY7" fmla="*/ 2279562 h 2279562"/>
              <a:gd name="connsiteX8" fmla="*/ 90829 w 2520950"/>
              <a:gd name="connsiteY8" fmla="*/ 479259 h 2279562"/>
              <a:gd name="connsiteX9" fmla="*/ 0 w 2520950"/>
              <a:gd name="connsiteY9" fmla="*/ 199724 h 2279562"/>
              <a:gd name="connsiteX10" fmla="*/ 1260475 w 2520950"/>
              <a:gd name="connsiteY10" fmla="*/ 0 h 2279562"/>
              <a:gd name="connsiteX0" fmla="*/ 1354663 w 2615138"/>
              <a:gd name="connsiteY0" fmla="*/ 0 h 2279562"/>
              <a:gd name="connsiteX1" fmla="*/ 2615138 w 2615138"/>
              <a:gd name="connsiteY1" fmla="*/ 199724 h 2279562"/>
              <a:gd name="connsiteX2" fmla="*/ 2524285 w 2615138"/>
              <a:gd name="connsiteY2" fmla="*/ 479251 h 2279562"/>
              <a:gd name="connsiteX3" fmla="*/ 1939159 w 2615138"/>
              <a:gd name="connsiteY3" fmla="*/ 2279495 h 2279562"/>
              <a:gd name="connsiteX4" fmla="*/ 1917375 w 2615138"/>
              <a:gd name="connsiteY4" fmla="*/ 2271522 h 2279562"/>
              <a:gd name="connsiteX5" fmla="*/ 1354663 w 2615138"/>
              <a:gd name="connsiteY5" fmla="*/ 2186448 h 2279562"/>
              <a:gd name="connsiteX6" fmla="*/ 791951 w 2615138"/>
              <a:gd name="connsiteY6" fmla="*/ 2271522 h 2279562"/>
              <a:gd name="connsiteX7" fmla="*/ 769985 w 2615138"/>
              <a:gd name="connsiteY7" fmla="*/ 2279562 h 2279562"/>
              <a:gd name="connsiteX8" fmla="*/ 4042 w 2615138"/>
              <a:gd name="connsiteY8" fmla="*/ 650709 h 2279562"/>
              <a:gd name="connsiteX9" fmla="*/ 94188 w 2615138"/>
              <a:gd name="connsiteY9" fmla="*/ 199724 h 2279562"/>
              <a:gd name="connsiteX10" fmla="*/ 1354663 w 2615138"/>
              <a:gd name="connsiteY10" fmla="*/ 0 h 22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5138" h="2279562">
                <a:moveTo>
                  <a:pt x="1354663" y="0"/>
                </a:moveTo>
                <a:cubicBezTo>
                  <a:pt x="1780123" y="0"/>
                  <a:pt x="2205584" y="66574"/>
                  <a:pt x="2615138" y="199724"/>
                </a:cubicBezTo>
                <a:lnTo>
                  <a:pt x="2524285" y="479251"/>
                </a:lnTo>
                <a:lnTo>
                  <a:pt x="1939159" y="2279495"/>
                </a:lnTo>
                <a:lnTo>
                  <a:pt x="1917375" y="2271522"/>
                </a:lnTo>
                <a:cubicBezTo>
                  <a:pt x="1739615" y="2216233"/>
                  <a:pt x="1550617" y="2186448"/>
                  <a:pt x="1354663" y="2186448"/>
                </a:cubicBezTo>
                <a:cubicBezTo>
                  <a:pt x="1158709" y="2186448"/>
                  <a:pt x="969712" y="2216233"/>
                  <a:pt x="791951" y="2271522"/>
                </a:cubicBezTo>
                <a:lnTo>
                  <a:pt x="769985" y="2279562"/>
                </a:lnTo>
                <a:lnTo>
                  <a:pt x="4042" y="650709"/>
                </a:lnTo>
                <a:cubicBezTo>
                  <a:pt x="-26234" y="557531"/>
                  <a:pt x="124464" y="292902"/>
                  <a:pt x="94188" y="199724"/>
                </a:cubicBezTo>
                <a:cubicBezTo>
                  <a:pt x="503743" y="66574"/>
                  <a:pt x="929203" y="0"/>
                  <a:pt x="1354663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C56E93-7461-4D3B-A58C-570666F7FFB7}"/>
              </a:ext>
            </a:extLst>
          </p:cNvPr>
          <p:cNvSpPr>
            <a:spLocks/>
          </p:cNvSpPr>
          <p:nvPr/>
        </p:nvSpPr>
        <p:spPr bwMode="auto">
          <a:xfrm>
            <a:off x="2097881" y="3389083"/>
            <a:ext cx="2035611" cy="2075405"/>
          </a:xfrm>
          <a:custGeom>
            <a:avLst/>
            <a:gdLst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240285 w 2714148"/>
              <a:gd name="connsiteY8" fmla="*/ 1656025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106935 w 2714148"/>
              <a:gd name="connsiteY8" fmla="*/ 1856050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106935 w 2714148"/>
              <a:gd name="connsiteY7" fmla="*/ 1856050 h 2767207"/>
              <a:gd name="connsiteX8" fmla="*/ 0 w 2714148"/>
              <a:gd name="connsiteY8" fmla="*/ 1481442 h 2767207"/>
              <a:gd name="connsiteX9" fmla="*/ 2038865 w 2714148"/>
              <a:gd name="connsiteY9" fmla="*/ 0 h 27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4148" h="2767207">
                <a:moveTo>
                  <a:pt x="2038865" y="0"/>
                </a:moveTo>
                <a:lnTo>
                  <a:pt x="2203123" y="505600"/>
                </a:lnTo>
                <a:lnTo>
                  <a:pt x="2202837" y="505819"/>
                </a:lnTo>
                <a:lnTo>
                  <a:pt x="2714148" y="2079436"/>
                </a:lnTo>
                <a:lnTo>
                  <a:pt x="2562258" y="2135028"/>
                </a:lnTo>
                <a:cubicBezTo>
                  <a:pt x="2279268" y="2254723"/>
                  <a:pt x="2031456" y="2441300"/>
                  <a:pt x="1838635" y="2674944"/>
                </a:cubicBezTo>
                <a:lnTo>
                  <a:pt x="1769643" y="2767207"/>
                </a:lnTo>
                <a:lnTo>
                  <a:pt x="106935" y="1856050"/>
                </a:lnTo>
                <a:cubicBezTo>
                  <a:pt x="26840" y="1797856"/>
                  <a:pt x="80095" y="1539636"/>
                  <a:pt x="0" y="1481442"/>
                </a:cubicBez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4D220F-228E-4F32-9B04-21B742BF5F9D}"/>
              </a:ext>
            </a:extLst>
          </p:cNvPr>
          <p:cNvSpPr>
            <a:spLocks/>
          </p:cNvSpPr>
          <p:nvPr/>
        </p:nvSpPr>
        <p:spPr bwMode="auto">
          <a:xfrm>
            <a:off x="1513284" y="4499935"/>
            <a:ext cx="1911788" cy="1797844"/>
          </a:xfrm>
          <a:custGeom>
            <a:avLst/>
            <a:gdLst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8611 w 2549050"/>
              <a:gd name="connsiteY11" fmla="*/ 2202731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1019637 w 2549050"/>
              <a:gd name="connsiteY8" fmla="*/ 175035 h 2397125"/>
              <a:gd name="connsiteX9" fmla="*/ 778704 w 2549050"/>
              <a:gd name="connsiteY9" fmla="*/ 0 h 2397125"/>
              <a:gd name="connsiteX10" fmla="*/ 1019636 w 2549050"/>
              <a:gd name="connsiteY10" fmla="*/ 175035 h 2397125"/>
              <a:gd name="connsiteX11" fmla="*/ 940037 w 2549050"/>
              <a:gd name="connsiteY11" fmla="*/ 281480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3696 w 2549050"/>
              <a:gd name="connsiteY11" fmla="*/ 2397125 h 2397125"/>
              <a:gd name="connsiteX12" fmla="*/ 0 w 2549050"/>
              <a:gd name="connsiteY12" fmla="*/ 2397125 h 2397125"/>
              <a:gd name="connsiteX13" fmla="*/ 778704 w 2549050"/>
              <a:gd name="connsiteY13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293696 w 2549050"/>
              <a:gd name="connsiteY10" fmla="*/ 2397125 h 2397125"/>
              <a:gd name="connsiteX11" fmla="*/ 0 w 2549050"/>
              <a:gd name="connsiteY11" fmla="*/ 2397125 h 2397125"/>
              <a:gd name="connsiteX12" fmla="*/ 778704 w 2549050"/>
              <a:gd name="connsiteY12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1019637 w 2549050"/>
              <a:gd name="connsiteY6" fmla="*/ 175035 h 2397125"/>
              <a:gd name="connsiteX7" fmla="*/ 778704 w 2549050"/>
              <a:gd name="connsiteY7" fmla="*/ 0 h 2397125"/>
              <a:gd name="connsiteX8" fmla="*/ 1019636 w 2549050"/>
              <a:gd name="connsiteY8" fmla="*/ 175035 h 2397125"/>
              <a:gd name="connsiteX9" fmla="*/ 293696 w 2549050"/>
              <a:gd name="connsiteY9" fmla="*/ 2397125 h 2397125"/>
              <a:gd name="connsiteX10" fmla="*/ 0 w 2549050"/>
              <a:gd name="connsiteY10" fmla="*/ 2397125 h 2397125"/>
              <a:gd name="connsiteX11" fmla="*/ 778704 w 2549050"/>
              <a:gd name="connsiteY11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9050" h="2397125">
                <a:moveTo>
                  <a:pt x="1019637" y="175035"/>
                </a:moveTo>
                <a:lnTo>
                  <a:pt x="2549050" y="1286144"/>
                </a:lnTo>
                <a:lnTo>
                  <a:pt x="2509163" y="1339483"/>
                </a:lnTo>
                <a:cubicBezTo>
                  <a:pt x="2339133" y="1591161"/>
                  <a:pt x="2228060" y="1885942"/>
                  <a:pt x="2195758" y="2204009"/>
                </a:cubicBezTo>
                <a:lnTo>
                  <a:pt x="2186006" y="2397125"/>
                </a:lnTo>
                <a:lnTo>
                  <a:pt x="293697" y="2397125"/>
                </a:lnTo>
                <a:lnTo>
                  <a:pt x="1019637" y="175035"/>
                </a:lnTo>
                <a:close/>
                <a:moveTo>
                  <a:pt x="778704" y="0"/>
                </a:moveTo>
                <a:lnTo>
                  <a:pt x="1019636" y="175035"/>
                </a:ln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667C9-EE07-47BF-B4FB-695FD2C8F1DF}"/>
              </a:ext>
            </a:extLst>
          </p:cNvPr>
          <p:cNvSpPr>
            <a:spLocks/>
          </p:cNvSpPr>
          <p:nvPr/>
        </p:nvSpPr>
        <p:spPr bwMode="auto">
          <a:xfrm>
            <a:off x="2097882" y="3389083"/>
            <a:ext cx="1652342" cy="1242019"/>
          </a:xfrm>
          <a:custGeom>
            <a:avLst/>
            <a:gdLst>
              <a:gd name="connsiteX0" fmla="*/ 2038865 w 2203123"/>
              <a:gd name="connsiteY0" fmla="*/ 0 h 1656025"/>
              <a:gd name="connsiteX1" fmla="*/ 2203123 w 2203123"/>
              <a:gd name="connsiteY1" fmla="*/ 505600 h 1656025"/>
              <a:gd name="connsiteX2" fmla="*/ 2202836 w 2203123"/>
              <a:gd name="connsiteY2" fmla="*/ 505819 h 1656025"/>
              <a:gd name="connsiteX3" fmla="*/ 2129180 w 2203123"/>
              <a:gd name="connsiteY3" fmla="*/ 279134 h 1656025"/>
              <a:gd name="connsiteX4" fmla="*/ 1997554 w 2203123"/>
              <a:gd name="connsiteY4" fmla="*/ 323672 h 1656025"/>
              <a:gd name="connsiteX5" fmla="*/ 378445 w 2203123"/>
              <a:gd name="connsiteY5" fmla="*/ 1471266 h 1656025"/>
              <a:gd name="connsiteX6" fmla="*/ 240285 w 2203123"/>
              <a:gd name="connsiteY6" fmla="*/ 1656025 h 1656025"/>
              <a:gd name="connsiteX7" fmla="*/ 0 w 2203123"/>
              <a:gd name="connsiteY7" fmla="*/ 1481442 h 1656025"/>
              <a:gd name="connsiteX8" fmla="*/ 2038865 w 2203123"/>
              <a:gd name="connsiteY8" fmla="*/ 0 h 165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123" h="1656025">
                <a:moveTo>
                  <a:pt x="2038865" y="0"/>
                </a:moveTo>
                <a:lnTo>
                  <a:pt x="2203123" y="505600"/>
                </a:lnTo>
                <a:lnTo>
                  <a:pt x="2202836" y="505819"/>
                </a:lnTo>
                <a:lnTo>
                  <a:pt x="2129180" y="279134"/>
                </a:lnTo>
                <a:lnTo>
                  <a:pt x="1997554" y="323672"/>
                </a:lnTo>
                <a:cubicBezTo>
                  <a:pt x="1359935" y="557135"/>
                  <a:pt x="802648" y="957250"/>
                  <a:pt x="378445" y="1471266"/>
                </a:cubicBezTo>
                <a:lnTo>
                  <a:pt x="240285" y="1656025"/>
                </a:lnTo>
                <a:lnTo>
                  <a:pt x="0" y="1481442"/>
                </a:ln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BB83BA-A340-4C86-8B92-F55CB6B46EAA}"/>
              </a:ext>
            </a:extLst>
          </p:cNvPr>
          <p:cNvSpPr>
            <a:spLocks/>
          </p:cNvSpPr>
          <p:nvPr/>
        </p:nvSpPr>
        <p:spPr bwMode="auto">
          <a:xfrm>
            <a:off x="3626644" y="3238989"/>
            <a:ext cx="1890713" cy="359444"/>
          </a:xfrm>
          <a:custGeom>
            <a:avLst/>
            <a:gdLst>
              <a:gd name="connsiteX0" fmla="*/ 1260475 w 2520950"/>
              <a:gd name="connsiteY0" fmla="*/ 0 h 479259"/>
              <a:gd name="connsiteX1" fmla="*/ 2520950 w 2520950"/>
              <a:gd name="connsiteY1" fmla="*/ 199724 h 479259"/>
              <a:gd name="connsiteX2" fmla="*/ 2430097 w 2520950"/>
              <a:gd name="connsiteY2" fmla="*/ 479251 h 479259"/>
              <a:gd name="connsiteX3" fmla="*/ 2385899 w 2520950"/>
              <a:gd name="connsiteY3" fmla="*/ 464296 h 479259"/>
              <a:gd name="connsiteX4" fmla="*/ 1260475 w 2520950"/>
              <a:gd name="connsiteY4" fmla="*/ 294148 h 479259"/>
              <a:gd name="connsiteX5" fmla="*/ 135051 w 2520950"/>
              <a:gd name="connsiteY5" fmla="*/ 464296 h 479259"/>
              <a:gd name="connsiteX6" fmla="*/ 90829 w 2520950"/>
              <a:gd name="connsiteY6" fmla="*/ 479259 h 479259"/>
              <a:gd name="connsiteX7" fmla="*/ 0 w 2520950"/>
              <a:gd name="connsiteY7" fmla="*/ 199724 h 479259"/>
              <a:gd name="connsiteX8" fmla="*/ 1260475 w 2520950"/>
              <a:gd name="connsiteY8" fmla="*/ 0 h 47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0950" h="479259">
                <a:moveTo>
                  <a:pt x="1260475" y="0"/>
                </a:moveTo>
                <a:cubicBezTo>
                  <a:pt x="1685935" y="0"/>
                  <a:pt x="2111396" y="66574"/>
                  <a:pt x="2520950" y="199724"/>
                </a:cubicBezTo>
                <a:lnTo>
                  <a:pt x="2430097" y="479251"/>
                </a:lnTo>
                <a:lnTo>
                  <a:pt x="2385899" y="464296"/>
                </a:lnTo>
                <a:cubicBezTo>
                  <a:pt x="2030378" y="353717"/>
                  <a:pt x="1652383" y="294148"/>
                  <a:pt x="1260475" y="294148"/>
                </a:cubicBezTo>
                <a:cubicBezTo>
                  <a:pt x="868567" y="294148"/>
                  <a:pt x="490572" y="353717"/>
                  <a:pt x="135051" y="464296"/>
                </a:cubicBezTo>
                <a:lnTo>
                  <a:pt x="90829" y="479259"/>
                </a:lnTo>
                <a:lnTo>
                  <a:pt x="0" y="199724"/>
                </a:lnTo>
                <a:cubicBezTo>
                  <a:pt x="409555" y="66574"/>
                  <a:pt x="835015" y="0"/>
                  <a:pt x="126047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4822FA-4B79-4D02-AA93-E7A1DB29EF72}"/>
              </a:ext>
            </a:extLst>
          </p:cNvPr>
          <p:cNvSpPr>
            <a:spLocks/>
          </p:cNvSpPr>
          <p:nvPr/>
        </p:nvSpPr>
        <p:spPr bwMode="auto">
          <a:xfrm>
            <a:off x="5449606" y="3389082"/>
            <a:ext cx="1597631" cy="1242449"/>
          </a:xfrm>
          <a:custGeom>
            <a:avLst/>
            <a:gdLst>
              <a:gd name="connsiteX0" fmla="*/ 90809 w 2130175"/>
              <a:gd name="connsiteY0" fmla="*/ 0 h 1656598"/>
              <a:gd name="connsiteX1" fmla="*/ 1930951 w 2130175"/>
              <a:gd name="connsiteY1" fmla="*/ 1228656 h 1656598"/>
              <a:gd name="connsiteX2" fmla="*/ 2130175 w 2130175"/>
              <a:gd name="connsiteY2" fmla="*/ 1481316 h 1656598"/>
              <a:gd name="connsiteX3" fmla="*/ 1888831 w 2130175"/>
              <a:gd name="connsiteY3" fmla="*/ 1656598 h 1656598"/>
              <a:gd name="connsiteX4" fmla="*/ 1750242 w 2130175"/>
              <a:gd name="connsiteY4" fmla="*/ 1471266 h 1656598"/>
              <a:gd name="connsiteX5" fmla="*/ 131133 w 2130175"/>
              <a:gd name="connsiteY5" fmla="*/ 323672 h 1656598"/>
              <a:gd name="connsiteX6" fmla="*/ 0 w 2130175"/>
              <a:gd name="connsiteY6" fmla="*/ 279301 h 1656598"/>
              <a:gd name="connsiteX7" fmla="*/ 90809 w 2130175"/>
              <a:gd name="connsiteY7" fmla="*/ 0 h 165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175" h="1656598">
                <a:moveTo>
                  <a:pt x="90809" y="0"/>
                </a:moveTo>
                <a:cubicBezTo>
                  <a:pt x="807690" y="232654"/>
                  <a:pt x="1444045" y="658964"/>
                  <a:pt x="1930951" y="1228656"/>
                </a:cubicBezTo>
                <a:lnTo>
                  <a:pt x="2130175" y="1481316"/>
                </a:lnTo>
                <a:lnTo>
                  <a:pt x="1888831" y="1656598"/>
                </a:lnTo>
                <a:lnTo>
                  <a:pt x="1750242" y="1471266"/>
                </a:lnTo>
                <a:cubicBezTo>
                  <a:pt x="1326039" y="957250"/>
                  <a:pt x="768753" y="557135"/>
                  <a:pt x="131133" y="323672"/>
                </a:cubicBezTo>
                <a:lnTo>
                  <a:pt x="0" y="279301"/>
                </a:lnTo>
                <a:lnTo>
                  <a:pt x="908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F38AE9-3C21-4E06-88D4-E768343958BC}"/>
              </a:ext>
            </a:extLst>
          </p:cNvPr>
          <p:cNvSpPr>
            <a:spLocks/>
          </p:cNvSpPr>
          <p:nvPr/>
        </p:nvSpPr>
        <p:spPr bwMode="auto">
          <a:xfrm>
            <a:off x="1513285" y="4499935"/>
            <a:ext cx="764727" cy="1797844"/>
          </a:xfrm>
          <a:custGeom>
            <a:avLst/>
            <a:gdLst>
              <a:gd name="connsiteX0" fmla="*/ 778704 w 1019636"/>
              <a:gd name="connsiteY0" fmla="*/ 0 h 2397125"/>
              <a:gd name="connsiteX1" fmla="*/ 1019636 w 1019636"/>
              <a:gd name="connsiteY1" fmla="*/ 175035 h 2397125"/>
              <a:gd name="connsiteX2" fmla="*/ 940037 w 1019636"/>
              <a:gd name="connsiteY2" fmla="*/ 281480 h 2397125"/>
              <a:gd name="connsiteX3" fmla="*/ 298611 w 1019636"/>
              <a:gd name="connsiteY3" fmla="*/ 2202731 h 2397125"/>
              <a:gd name="connsiteX4" fmla="*/ 293696 w 1019636"/>
              <a:gd name="connsiteY4" fmla="*/ 2397125 h 2397125"/>
              <a:gd name="connsiteX5" fmla="*/ 0 w 1019636"/>
              <a:gd name="connsiteY5" fmla="*/ 2397125 h 2397125"/>
              <a:gd name="connsiteX6" fmla="*/ 778704 w 1019636"/>
              <a:gd name="connsiteY6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636" h="2397125">
                <a:moveTo>
                  <a:pt x="778704" y="0"/>
                </a:moveTo>
                <a:lnTo>
                  <a:pt x="1019636" y="175035"/>
                </a:lnTo>
                <a:lnTo>
                  <a:pt x="940037" y="281480"/>
                </a:lnTo>
                <a:cubicBezTo>
                  <a:pt x="565971" y="835171"/>
                  <a:pt x="334579" y="1493171"/>
                  <a:pt x="298611" y="2202731"/>
                </a:cubicBez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18FAD2-AD99-4F7B-A9D0-CA5C8C45D7A5}"/>
              </a:ext>
            </a:extLst>
          </p:cNvPr>
          <p:cNvSpPr>
            <a:spLocks/>
          </p:cNvSpPr>
          <p:nvPr/>
        </p:nvSpPr>
        <p:spPr bwMode="auto">
          <a:xfrm>
            <a:off x="6866294" y="4499935"/>
            <a:ext cx="765612" cy="1797844"/>
          </a:xfrm>
          <a:custGeom>
            <a:avLst/>
            <a:gdLst>
              <a:gd name="connsiteX0" fmla="*/ 241501 w 1020816"/>
              <a:gd name="connsiteY0" fmla="*/ 0 h 2397125"/>
              <a:gd name="connsiteX1" fmla="*/ 1020816 w 1020816"/>
              <a:gd name="connsiteY1" fmla="*/ 2397125 h 2397125"/>
              <a:gd name="connsiteX2" fmla="*/ 725532 w 1020816"/>
              <a:gd name="connsiteY2" fmla="*/ 2397125 h 2397125"/>
              <a:gd name="connsiteX3" fmla="*/ 720617 w 1020816"/>
              <a:gd name="connsiteY3" fmla="*/ 2202731 h 2397125"/>
              <a:gd name="connsiteX4" fmla="*/ 79191 w 1020816"/>
              <a:gd name="connsiteY4" fmla="*/ 281480 h 2397125"/>
              <a:gd name="connsiteX5" fmla="*/ 0 w 1020816"/>
              <a:gd name="connsiteY5" fmla="*/ 175580 h 2397125"/>
              <a:gd name="connsiteX6" fmla="*/ 241354 w 1020816"/>
              <a:gd name="connsiteY6" fmla="*/ 305 h 2397125"/>
              <a:gd name="connsiteX7" fmla="*/ 241255 w 1020816"/>
              <a:gd name="connsiteY7" fmla="*/ 179 h 2397125"/>
              <a:gd name="connsiteX8" fmla="*/ 241501 w 1020816"/>
              <a:gd name="connsiteY8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816" h="2397125">
                <a:moveTo>
                  <a:pt x="241501" y="0"/>
                </a:moveTo>
                <a:cubicBezTo>
                  <a:pt x="747961" y="696812"/>
                  <a:pt x="1020816" y="1536111"/>
                  <a:pt x="1020816" y="2397125"/>
                </a:cubicBezTo>
                <a:lnTo>
                  <a:pt x="725532" y="2397125"/>
                </a:lnTo>
                <a:lnTo>
                  <a:pt x="720617" y="2202731"/>
                </a:lnTo>
                <a:cubicBezTo>
                  <a:pt x="684649" y="1493171"/>
                  <a:pt x="453257" y="835171"/>
                  <a:pt x="79191" y="281480"/>
                </a:cubicBezTo>
                <a:lnTo>
                  <a:pt x="0" y="175580"/>
                </a:lnTo>
                <a:lnTo>
                  <a:pt x="241354" y="305"/>
                </a:lnTo>
                <a:lnTo>
                  <a:pt x="241255" y="179"/>
                </a:lnTo>
                <a:lnTo>
                  <a:pt x="24150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087054" y="5350566"/>
            <a:ext cx="685800" cy="6858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2941150" y="4231241"/>
            <a:ext cx="685800" cy="6858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4193780" y="3667192"/>
            <a:ext cx="685800" cy="6858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5517356" y="4238777"/>
            <a:ext cx="685800" cy="6858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6371147" y="5347622"/>
            <a:ext cx="685800" cy="6858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3474720" y="5108822"/>
            <a:ext cx="2194560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/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DF6F17-63F1-4D57-B568-C94583B55718}"/>
              </a:ext>
            </a:extLst>
          </p:cNvPr>
          <p:cNvGrpSpPr/>
          <p:nvPr/>
        </p:nvGrpSpPr>
        <p:grpSpPr>
          <a:xfrm>
            <a:off x="6385463" y="2011280"/>
            <a:ext cx="2194560" cy="1237868"/>
            <a:chOff x="6974393" y="2966533"/>
            <a:chExt cx="2194560" cy="123786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4806DF-8B46-4C1F-949C-40C1578EF7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463763-3100-4E84-BB33-6BBE260E1D9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EC41F34-C476-488E-8CC7-549167CBD9D2}"/>
              </a:ext>
            </a:extLst>
          </p:cNvPr>
          <p:cNvGrpSpPr/>
          <p:nvPr/>
        </p:nvGrpSpPr>
        <p:grpSpPr>
          <a:xfrm>
            <a:off x="7344924" y="3398363"/>
            <a:ext cx="1552576" cy="1391755"/>
            <a:chOff x="6691483" y="4621698"/>
            <a:chExt cx="2194560" cy="139175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DD490A-7818-492A-A57E-4D4BD30566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84E7792-0DDD-4E53-ADA1-63A26F6132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4C53311-6CE5-4D5C-A82B-C42686582288}"/>
              </a:ext>
            </a:extLst>
          </p:cNvPr>
          <p:cNvGrpSpPr/>
          <p:nvPr/>
        </p:nvGrpSpPr>
        <p:grpSpPr>
          <a:xfrm>
            <a:off x="764931" y="2011278"/>
            <a:ext cx="2194560" cy="1237869"/>
            <a:chOff x="249702" y="2966531"/>
            <a:chExt cx="2194560" cy="123786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D3DE3FD-791E-4B4E-9A62-3DD515AA72D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C5505AB-E741-4BF3-8239-6F80A9CCAF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395415-C8DE-40D6-A354-5A1D18986717}"/>
              </a:ext>
            </a:extLst>
          </p:cNvPr>
          <p:cNvGrpSpPr/>
          <p:nvPr/>
        </p:nvGrpSpPr>
        <p:grpSpPr>
          <a:xfrm>
            <a:off x="249702" y="3398363"/>
            <a:ext cx="1552576" cy="1391755"/>
            <a:chOff x="249702" y="4621698"/>
            <a:chExt cx="2194560" cy="139175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B940E79-DF33-4DFE-BF75-9AE18081B48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0994D7-25C8-4523-8F4E-94765210992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B13D983-971A-4306-9C7F-2970A6D7DAE3}"/>
              </a:ext>
            </a:extLst>
          </p:cNvPr>
          <p:cNvGrpSpPr/>
          <p:nvPr/>
        </p:nvGrpSpPr>
        <p:grpSpPr>
          <a:xfrm>
            <a:off x="3474720" y="1583819"/>
            <a:ext cx="2194560" cy="1237867"/>
            <a:chOff x="255548" y="1465256"/>
            <a:chExt cx="2194560" cy="12378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28DAB35-5D31-4215-B11A-B904E3AB5BC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88B3ACA-C42A-4234-AFD1-5096B524DB0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Donut Arc w/ 5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02A4D0F-4E3E-4A88-BED8-A51CF4FFFFE3}"/>
              </a:ext>
            </a:extLst>
          </p:cNvPr>
          <p:cNvSpPr>
            <a:spLocks/>
          </p:cNvSpPr>
          <p:nvPr/>
        </p:nvSpPr>
        <p:spPr bwMode="auto">
          <a:xfrm>
            <a:off x="5719082" y="4499935"/>
            <a:ext cx="1912824" cy="1797844"/>
          </a:xfrm>
          <a:custGeom>
            <a:avLst/>
            <a:gdLst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529616 w 2550432"/>
              <a:gd name="connsiteY7" fmla="*/ 17558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043841 w 2550432"/>
              <a:gd name="connsiteY7" fmla="*/ 15653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10" fmla="*/ 1771117 w 2550432"/>
              <a:gd name="connsiteY10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432" h="2397125">
                <a:moveTo>
                  <a:pt x="1771117" y="0"/>
                </a:moveTo>
                <a:cubicBezTo>
                  <a:pt x="2277577" y="696812"/>
                  <a:pt x="2550432" y="1536111"/>
                  <a:pt x="2550432" y="2397125"/>
                </a:cubicBezTo>
                <a:lnTo>
                  <a:pt x="2255148" y="2397125"/>
                </a:lnTo>
                <a:lnTo>
                  <a:pt x="362839" y="2397125"/>
                </a:lnTo>
                <a:lnTo>
                  <a:pt x="353087" y="2204009"/>
                </a:lnTo>
                <a:cubicBezTo>
                  <a:pt x="320786" y="1885942"/>
                  <a:pt x="209712" y="1591161"/>
                  <a:pt x="39682" y="1339483"/>
                </a:cubicBezTo>
                <a:lnTo>
                  <a:pt x="0" y="1286416"/>
                </a:lnTo>
                <a:lnTo>
                  <a:pt x="1043841" y="156530"/>
                </a:lnTo>
                <a:lnTo>
                  <a:pt x="1770970" y="305"/>
                </a:lnTo>
                <a:lnTo>
                  <a:pt x="1770871" y="179"/>
                </a:lnTo>
                <a:lnTo>
                  <a:pt x="177111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16CAB03-F5A8-4EAB-85AD-8D17754B2888}"/>
              </a:ext>
            </a:extLst>
          </p:cNvPr>
          <p:cNvSpPr>
            <a:spLocks/>
          </p:cNvSpPr>
          <p:nvPr/>
        </p:nvSpPr>
        <p:spPr bwMode="auto">
          <a:xfrm>
            <a:off x="5010629" y="3389081"/>
            <a:ext cx="2036608" cy="2075621"/>
          </a:xfrm>
          <a:custGeom>
            <a:avLst/>
            <a:gdLst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585302 w 2715477"/>
              <a:gd name="connsiteY8" fmla="*/ 279301 h 2767494"/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451952 w 2715477"/>
              <a:gd name="connsiteY8" fmla="*/ 298351 h 2767494"/>
              <a:gd name="connsiteX9" fmla="*/ 676111 w 2715477"/>
              <a:gd name="connsiteY9" fmla="*/ 0 h 27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5477" h="2767494">
                <a:moveTo>
                  <a:pt x="676111" y="0"/>
                </a:moveTo>
                <a:cubicBezTo>
                  <a:pt x="1392992" y="232654"/>
                  <a:pt x="2029347" y="658964"/>
                  <a:pt x="2516253" y="1228656"/>
                </a:cubicBezTo>
                <a:lnTo>
                  <a:pt x="2715477" y="1481316"/>
                </a:lnTo>
                <a:lnTo>
                  <a:pt x="2474133" y="1656598"/>
                </a:lnTo>
                <a:lnTo>
                  <a:pt x="944561" y="2767494"/>
                </a:lnTo>
                <a:lnTo>
                  <a:pt x="875354" y="2674945"/>
                </a:lnTo>
                <a:cubicBezTo>
                  <a:pt x="682534" y="2441301"/>
                  <a:pt x="434721" y="2254724"/>
                  <a:pt x="151731" y="2135029"/>
                </a:cubicBezTo>
                <a:lnTo>
                  <a:pt x="0" y="2079495"/>
                </a:lnTo>
                <a:cubicBezTo>
                  <a:pt x="195101" y="1479430"/>
                  <a:pt x="256851" y="898416"/>
                  <a:pt x="451952" y="298351"/>
                </a:cubicBezTo>
                <a:cubicBezTo>
                  <a:pt x="482222" y="205251"/>
                  <a:pt x="645841" y="93100"/>
                  <a:pt x="676111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04B4C1B-5EA6-4C10-AC00-ADF7F9F6A557}"/>
              </a:ext>
            </a:extLst>
          </p:cNvPr>
          <p:cNvSpPr>
            <a:spLocks/>
          </p:cNvSpPr>
          <p:nvPr/>
        </p:nvSpPr>
        <p:spPr bwMode="auto">
          <a:xfrm>
            <a:off x="3556003" y="3238988"/>
            <a:ext cx="1961354" cy="1709672"/>
          </a:xfrm>
          <a:custGeom>
            <a:avLst/>
            <a:gdLst>
              <a:gd name="connsiteX0" fmla="*/ 1260475 w 2520950"/>
              <a:gd name="connsiteY0" fmla="*/ 0 h 2279562"/>
              <a:gd name="connsiteX1" fmla="*/ 2520950 w 2520950"/>
              <a:gd name="connsiteY1" fmla="*/ 199724 h 2279562"/>
              <a:gd name="connsiteX2" fmla="*/ 2430097 w 2520950"/>
              <a:gd name="connsiteY2" fmla="*/ 479251 h 2279562"/>
              <a:gd name="connsiteX3" fmla="*/ 1844971 w 2520950"/>
              <a:gd name="connsiteY3" fmla="*/ 2279495 h 2279562"/>
              <a:gd name="connsiteX4" fmla="*/ 1823187 w 2520950"/>
              <a:gd name="connsiteY4" fmla="*/ 2271522 h 2279562"/>
              <a:gd name="connsiteX5" fmla="*/ 1260475 w 2520950"/>
              <a:gd name="connsiteY5" fmla="*/ 2186448 h 2279562"/>
              <a:gd name="connsiteX6" fmla="*/ 697763 w 2520950"/>
              <a:gd name="connsiteY6" fmla="*/ 2271522 h 2279562"/>
              <a:gd name="connsiteX7" fmla="*/ 675797 w 2520950"/>
              <a:gd name="connsiteY7" fmla="*/ 2279562 h 2279562"/>
              <a:gd name="connsiteX8" fmla="*/ 90829 w 2520950"/>
              <a:gd name="connsiteY8" fmla="*/ 479259 h 2279562"/>
              <a:gd name="connsiteX9" fmla="*/ 0 w 2520950"/>
              <a:gd name="connsiteY9" fmla="*/ 199724 h 2279562"/>
              <a:gd name="connsiteX10" fmla="*/ 1260475 w 2520950"/>
              <a:gd name="connsiteY10" fmla="*/ 0 h 2279562"/>
              <a:gd name="connsiteX0" fmla="*/ 1354663 w 2615138"/>
              <a:gd name="connsiteY0" fmla="*/ 0 h 2279562"/>
              <a:gd name="connsiteX1" fmla="*/ 2615138 w 2615138"/>
              <a:gd name="connsiteY1" fmla="*/ 199724 h 2279562"/>
              <a:gd name="connsiteX2" fmla="*/ 2524285 w 2615138"/>
              <a:gd name="connsiteY2" fmla="*/ 479251 h 2279562"/>
              <a:gd name="connsiteX3" fmla="*/ 1939159 w 2615138"/>
              <a:gd name="connsiteY3" fmla="*/ 2279495 h 2279562"/>
              <a:gd name="connsiteX4" fmla="*/ 1917375 w 2615138"/>
              <a:gd name="connsiteY4" fmla="*/ 2271522 h 2279562"/>
              <a:gd name="connsiteX5" fmla="*/ 1354663 w 2615138"/>
              <a:gd name="connsiteY5" fmla="*/ 2186448 h 2279562"/>
              <a:gd name="connsiteX6" fmla="*/ 791951 w 2615138"/>
              <a:gd name="connsiteY6" fmla="*/ 2271522 h 2279562"/>
              <a:gd name="connsiteX7" fmla="*/ 769985 w 2615138"/>
              <a:gd name="connsiteY7" fmla="*/ 2279562 h 2279562"/>
              <a:gd name="connsiteX8" fmla="*/ 4042 w 2615138"/>
              <a:gd name="connsiteY8" fmla="*/ 650709 h 2279562"/>
              <a:gd name="connsiteX9" fmla="*/ 94188 w 2615138"/>
              <a:gd name="connsiteY9" fmla="*/ 199724 h 2279562"/>
              <a:gd name="connsiteX10" fmla="*/ 1354663 w 2615138"/>
              <a:gd name="connsiteY10" fmla="*/ 0 h 22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5138" h="2279562">
                <a:moveTo>
                  <a:pt x="1354663" y="0"/>
                </a:moveTo>
                <a:cubicBezTo>
                  <a:pt x="1780123" y="0"/>
                  <a:pt x="2205584" y="66574"/>
                  <a:pt x="2615138" y="199724"/>
                </a:cubicBezTo>
                <a:lnTo>
                  <a:pt x="2524285" y="479251"/>
                </a:lnTo>
                <a:lnTo>
                  <a:pt x="1939159" y="2279495"/>
                </a:lnTo>
                <a:lnTo>
                  <a:pt x="1917375" y="2271522"/>
                </a:lnTo>
                <a:cubicBezTo>
                  <a:pt x="1739615" y="2216233"/>
                  <a:pt x="1550617" y="2186448"/>
                  <a:pt x="1354663" y="2186448"/>
                </a:cubicBezTo>
                <a:cubicBezTo>
                  <a:pt x="1158709" y="2186448"/>
                  <a:pt x="969712" y="2216233"/>
                  <a:pt x="791951" y="2271522"/>
                </a:cubicBezTo>
                <a:lnTo>
                  <a:pt x="769985" y="2279562"/>
                </a:lnTo>
                <a:lnTo>
                  <a:pt x="4042" y="650709"/>
                </a:lnTo>
                <a:cubicBezTo>
                  <a:pt x="-26234" y="557531"/>
                  <a:pt x="124464" y="292902"/>
                  <a:pt x="94188" y="199724"/>
                </a:cubicBezTo>
                <a:cubicBezTo>
                  <a:pt x="503743" y="66574"/>
                  <a:pt x="929203" y="0"/>
                  <a:pt x="1354663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C56E93-7461-4D3B-A58C-570666F7FFB7}"/>
              </a:ext>
            </a:extLst>
          </p:cNvPr>
          <p:cNvSpPr>
            <a:spLocks/>
          </p:cNvSpPr>
          <p:nvPr/>
        </p:nvSpPr>
        <p:spPr bwMode="auto">
          <a:xfrm>
            <a:off x="2097881" y="3389083"/>
            <a:ext cx="2035611" cy="2075405"/>
          </a:xfrm>
          <a:custGeom>
            <a:avLst/>
            <a:gdLst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240285 w 2714148"/>
              <a:gd name="connsiteY8" fmla="*/ 1656025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106935 w 2714148"/>
              <a:gd name="connsiteY8" fmla="*/ 1856050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106935 w 2714148"/>
              <a:gd name="connsiteY7" fmla="*/ 1856050 h 2767207"/>
              <a:gd name="connsiteX8" fmla="*/ 0 w 2714148"/>
              <a:gd name="connsiteY8" fmla="*/ 1481442 h 2767207"/>
              <a:gd name="connsiteX9" fmla="*/ 2038865 w 2714148"/>
              <a:gd name="connsiteY9" fmla="*/ 0 h 27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4148" h="2767207">
                <a:moveTo>
                  <a:pt x="2038865" y="0"/>
                </a:moveTo>
                <a:lnTo>
                  <a:pt x="2203123" y="505600"/>
                </a:lnTo>
                <a:lnTo>
                  <a:pt x="2202837" y="505819"/>
                </a:lnTo>
                <a:lnTo>
                  <a:pt x="2714148" y="2079436"/>
                </a:lnTo>
                <a:lnTo>
                  <a:pt x="2562258" y="2135028"/>
                </a:lnTo>
                <a:cubicBezTo>
                  <a:pt x="2279268" y="2254723"/>
                  <a:pt x="2031456" y="2441300"/>
                  <a:pt x="1838635" y="2674944"/>
                </a:cubicBezTo>
                <a:lnTo>
                  <a:pt x="1769643" y="2767207"/>
                </a:lnTo>
                <a:lnTo>
                  <a:pt x="106935" y="1856050"/>
                </a:lnTo>
                <a:cubicBezTo>
                  <a:pt x="26840" y="1797856"/>
                  <a:pt x="80095" y="1539636"/>
                  <a:pt x="0" y="1481442"/>
                </a:cubicBez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4D220F-228E-4F32-9B04-21B742BF5F9D}"/>
              </a:ext>
            </a:extLst>
          </p:cNvPr>
          <p:cNvSpPr>
            <a:spLocks/>
          </p:cNvSpPr>
          <p:nvPr/>
        </p:nvSpPr>
        <p:spPr bwMode="auto">
          <a:xfrm>
            <a:off x="1513284" y="4499935"/>
            <a:ext cx="1911788" cy="1797844"/>
          </a:xfrm>
          <a:custGeom>
            <a:avLst/>
            <a:gdLst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8611 w 2549050"/>
              <a:gd name="connsiteY11" fmla="*/ 2202731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1019637 w 2549050"/>
              <a:gd name="connsiteY8" fmla="*/ 175035 h 2397125"/>
              <a:gd name="connsiteX9" fmla="*/ 778704 w 2549050"/>
              <a:gd name="connsiteY9" fmla="*/ 0 h 2397125"/>
              <a:gd name="connsiteX10" fmla="*/ 1019636 w 2549050"/>
              <a:gd name="connsiteY10" fmla="*/ 175035 h 2397125"/>
              <a:gd name="connsiteX11" fmla="*/ 940037 w 2549050"/>
              <a:gd name="connsiteY11" fmla="*/ 281480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3696 w 2549050"/>
              <a:gd name="connsiteY11" fmla="*/ 2397125 h 2397125"/>
              <a:gd name="connsiteX12" fmla="*/ 0 w 2549050"/>
              <a:gd name="connsiteY12" fmla="*/ 2397125 h 2397125"/>
              <a:gd name="connsiteX13" fmla="*/ 778704 w 2549050"/>
              <a:gd name="connsiteY13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293696 w 2549050"/>
              <a:gd name="connsiteY10" fmla="*/ 2397125 h 2397125"/>
              <a:gd name="connsiteX11" fmla="*/ 0 w 2549050"/>
              <a:gd name="connsiteY11" fmla="*/ 2397125 h 2397125"/>
              <a:gd name="connsiteX12" fmla="*/ 778704 w 2549050"/>
              <a:gd name="connsiteY12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1019637 w 2549050"/>
              <a:gd name="connsiteY6" fmla="*/ 175035 h 2397125"/>
              <a:gd name="connsiteX7" fmla="*/ 778704 w 2549050"/>
              <a:gd name="connsiteY7" fmla="*/ 0 h 2397125"/>
              <a:gd name="connsiteX8" fmla="*/ 1019636 w 2549050"/>
              <a:gd name="connsiteY8" fmla="*/ 175035 h 2397125"/>
              <a:gd name="connsiteX9" fmla="*/ 293696 w 2549050"/>
              <a:gd name="connsiteY9" fmla="*/ 2397125 h 2397125"/>
              <a:gd name="connsiteX10" fmla="*/ 0 w 2549050"/>
              <a:gd name="connsiteY10" fmla="*/ 2397125 h 2397125"/>
              <a:gd name="connsiteX11" fmla="*/ 778704 w 2549050"/>
              <a:gd name="connsiteY11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9050" h="2397125">
                <a:moveTo>
                  <a:pt x="1019637" y="175035"/>
                </a:moveTo>
                <a:lnTo>
                  <a:pt x="2549050" y="1286144"/>
                </a:lnTo>
                <a:lnTo>
                  <a:pt x="2509163" y="1339483"/>
                </a:lnTo>
                <a:cubicBezTo>
                  <a:pt x="2339133" y="1591161"/>
                  <a:pt x="2228060" y="1885942"/>
                  <a:pt x="2195758" y="2204009"/>
                </a:cubicBezTo>
                <a:lnTo>
                  <a:pt x="2186006" y="2397125"/>
                </a:lnTo>
                <a:lnTo>
                  <a:pt x="293697" y="2397125"/>
                </a:lnTo>
                <a:lnTo>
                  <a:pt x="1019637" y="175035"/>
                </a:lnTo>
                <a:close/>
                <a:moveTo>
                  <a:pt x="778704" y="0"/>
                </a:moveTo>
                <a:lnTo>
                  <a:pt x="1019636" y="175035"/>
                </a:ln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667C9-EE07-47BF-B4FB-695FD2C8F1DF}"/>
              </a:ext>
            </a:extLst>
          </p:cNvPr>
          <p:cNvSpPr>
            <a:spLocks/>
          </p:cNvSpPr>
          <p:nvPr/>
        </p:nvSpPr>
        <p:spPr bwMode="auto">
          <a:xfrm>
            <a:off x="2097882" y="3389083"/>
            <a:ext cx="1652342" cy="1242019"/>
          </a:xfrm>
          <a:custGeom>
            <a:avLst/>
            <a:gdLst>
              <a:gd name="connsiteX0" fmla="*/ 2038865 w 2203123"/>
              <a:gd name="connsiteY0" fmla="*/ 0 h 1656025"/>
              <a:gd name="connsiteX1" fmla="*/ 2203123 w 2203123"/>
              <a:gd name="connsiteY1" fmla="*/ 505600 h 1656025"/>
              <a:gd name="connsiteX2" fmla="*/ 2202836 w 2203123"/>
              <a:gd name="connsiteY2" fmla="*/ 505819 h 1656025"/>
              <a:gd name="connsiteX3" fmla="*/ 2129180 w 2203123"/>
              <a:gd name="connsiteY3" fmla="*/ 279134 h 1656025"/>
              <a:gd name="connsiteX4" fmla="*/ 1997554 w 2203123"/>
              <a:gd name="connsiteY4" fmla="*/ 323672 h 1656025"/>
              <a:gd name="connsiteX5" fmla="*/ 378445 w 2203123"/>
              <a:gd name="connsiteY5" fmla="*/ 1471266 h 1656025"/>
              <a:gd name="connsiteX6" fmla="*/ 240285 w 2203123"/>
              <a:gd name="connsiteY6" fmla="*/ 1656025 h 1656025"/>
              <a:gd name="connsiteX7" fmla="*/ 0 w 2203123"/>
              <a:gd name="connsiteY7" fmla="*/ 1481442 h 1656025"/>
              <a:gd name="connsiteX8" fmla="*/ 2038865 w 2203123"/>
              <a:gd name="connsiteY8" fmla="*/ 0 h 165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123" h="1656025">
                <a:moveTo>
                  <a:pt x="2038865" y="0"/>
                </a:moveTo>
                <a:lnTo>
                  <a:pt x="2203123" y="505600"/>
                </a:lnTo>
                <a:lnTo>
                  <a:pt x="2202836" y="505819"/>
                </a:lnTo>
                <a:lnTo>
                  <a:pt x="2129180" y="279134"/>
                </a:lnTo>
                <a:lnTo>
                  <a:pt x="1997554" y="323672"/>
                </a:lnTo>
                <a:cubicBezTo>
                  <a:pt x="1359935" y="557135"/>
                  <a:pt x="802648" y="957250"/>
                  <a:pt x="378445" y="1471266"/>
                </a:cubicBezTo>
                <a:lnTo>
                  <a:pt x="240285" y="1656025"/>
                </a:lnTo>
                <a:lnTo>
                  <a:pt x="0" y="1481442"/>
                </a:ln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BB83BA-A340-4C86-8B92-F55CB6B46EAA}"/>
              </a:ext>
            </a:extLst>
          </p:cNvPr>
          <p:cNvSpPr>
            <a:spLocks/>
          </p:cNvSpPr>
          <p:nvPr/>
        </p:nvSpPr>
        <p:spPr bwMode="auto">
          <a:xfrm>
            <a:off x="3626644" y="3238989"/>
            <a:ext cx="1890713" cy="359444"/>
          </a:xfrm>
          <a:custGeom>
            <a:avLst/>
            <a:gdLst>
              <a:gd name="connsiteX0" fmla="*/ 1260475 w 2520950"/>
              <a:gd name="connsiteY0" fmla="*/ 0 h 479259"/>
              <a:gd name="connsiteX1" fmla="*/ 2520950 w 2520950"/>
              <a:gd name="connsiteY1" fmla="*/ 199724 h 479259"/>
              <a:gd name="connsiteX2" fmla="*/ 2430097 w 2520950"/>
              <a:gd name="connsiteY2" fmla="*/ 479251 h 479259"/>
              <a:gd name="connsiteX3" fmla="*/ 2385899 w 2520950"/>
              <a:gd name="connsiteY3" fmla="*/ 464296 h 479259"/>
              <a:gd name="connsiteX4" fmla="*/ 1260475 w 2520950"/>
              <a:gd name="connsiteY4" fmla="*/ 294148 h 479259"/>
              <a:gd name="connsiteX5" fmla="*/ 135051 w 2520950"/>
              <a:gd name="connsiteY5" fmla="*/ 464296 h 479259"/>
              <a:gd name="connsiteX6" fmla="*/ 90829 w 2520950"/>
              <a:gd name="connsiteY6" fmla="*/ 479259 h 479259"/>
              <a:gd name="connsiteX7" fmla="*/ 0 w 2520950"/>
              <a:gd name="connsiteY7" fmla="*/ 199724 h 479259"/>
              <a:gd name="connsiteX8" fmla="*/ 1260475 w 2520950"/>
              <a:gd name="connsiteY8" fmla="*/ 0 h 47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0950" h="479259">
                <a:moveTo>
                  <a:pt x="1260475" y="0"/>
                </a:moveTo>
                <a:cubicBezTo>
                  <a:pt x="1685935" y="0"/>
                  <a:pt x="2111396" y="66574"/>
                  <a:pt x="2520950" y="199724"/>
                </a:cubicBezTo>
                <a:lnTo>
                  <a:pt x="2430097" y="479251"/>
                </a:lnTo>
                <a:lnTo>
                  <a:pt x="2385899" y="464296"/>
                </a:lnTo>
                <a:cubicBezTo>
                  <a:pt x="2030378" y="353717"/>
                  <a:pt x="1652383" y="294148"/>
                  <a:pt x="1260475" y="294148"/>
                </a:cubicBezTo>
                <a:cubicBezTo>
                  <a:pt x="868567" y="294148"/>
                  <a:pt x="490572" y="353717"/>
                  <a:pt x="135051" y="464296"/>
                </a:cubicBezTo>
                <a:lnTo>
                  <a:pt x="90829" y="479259"/>
                </a:lnTo>
                <a:lnTo>
                  <a:pt x="0" y="199724"/>
                </a:lnTo>
                <a:cubicBezTo>
                  <a:pt x="409555" y="66574"/>
                  <a:pt x="835015" y="0"/>
                  <a:pt x="126047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4822FA-4B79-4D02-AA93-E7A1DB29EF72}"/>
              </a:ext>
            </a:extLst>
          </p:cNvPr>
          <p:cNvSpPr>
            <a:spLocks/>
          </p:cNvSpPr>
          <p:nvPr/>
        </p:nvSpPr>
        <p:spPr bwMode="auto">
          <a:xfrm>
            <a:off x="5449606" y="3389082"/>
            <a:ext cx="1597631" cy="1242449"/>
          </a:xfrm>
          <a:custGeom>
            <a:avLst/>
            <a:gdLst>
              <a:gd name="connsiteX0" fmla="*/ 90809 w 2130175"/>
              <a:gd name="connsiteY0" fmla="*/ 0 h 1656598"/>
              <a:gd name="connsiteX1" fmla="*/ 1930951 w 2130175"/>
              <a:gd name="connsiteY1" fmla="*/ 1228656 h 1656598"/>
              <a:gd name="connsiteX2" fmla="*/ 2130175 w 2130175"/>
              <a:gd name="connsiteY2" fmla="*/ 1481316 h 1656598"/>
              <a:gd name="connsiteX3" fmla="*/ 1888831 w 2130175"/>
              <a:gd name="connsiteY3" fmla="*/ 1656598 h 1656598"/>
              <a:gd name="connsiteX4" fmla="*/ 1750242 w 2130175"/>
              <a:gd name="connsiteY4" fmla="*/ 1471266 h 1656598"/>
              <a:gd name="connsiteX5" fmla="*/ 131133 w 2130175"/>
              <a:gd name="connsiteY5" fmla="*/ 323672 h 1656598"/>
              <a:gd name="connsiteX6" fmla="*/ 0 w 2130175"/>
              <a:gd name="connsiteY6" fmla="*/ 279301 h 1656598"/>
              <a:gd name="connsiteX7" fmla="*/ 90809 w 2130175"/>
              <a:gd name="connsiteY7" fmla="*/ 0 h 165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175" h="1656598">
                <a:moveTo>
                  <a:pt x="90809" y="0"/>
                </a:moveTo>
                <a:cubicBezTo>
                  <a:pt x="807690" y="232654"/>
                  <a:pt x="1444045" y="658964"/>
                  <a:pt x="1930951" y="1228656"/>
                </a:cubicBezTo>
                <a:lnTo>
                  <a:pt x="2130175" y="1481316"/>
                </a:lnTo>
                <a:lnTo>
                  <a:pt x="1888831" y="1656598"/>
                </a:lnTo>
                <a:lnTo>
                  <a:pt x="1750242" y="1471266"/>
                </a:lnTo>
                <a:cubicBezTo>
                  <a:pt x="1326039" y="957250"/>
                  <a:pt x="768753" y="557135"/>
                  <a:pt x="131133" y="323672"/>
                </a:cubicBezTo>
                <a:lnTo>
                  <a:pt x="0" y="279301"/>
                </a:lnTo>
                <a:lnTo>
                  <a:pt x="908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F38AE9-3C21-4E06-88D4-E768343958BC}"/>
              </a:ext>
            </a:extLst>
          </p:cNvPr>
          <p:cNvSpPr>
            <a:spLocks/>
          </p:cNvSpPr>
          <p:nvPr/>
        </p:nvSpPr>
        <p:spPr bwMode="auto">
          <a:xfrm>
            <a:off x="1513285" y="4499935"/>
            <a:ext cx="764727" cy="1797844"/>
          </a:xfrm>
          <a:custGeom>
            <a:avLst/>
            <a:gdLst>
              <a:gd name="connsiteX0" fmla="*/ 778704 w 1019636"/>
              <a:gd name="connsiteY0" fmla="*/ 0 h 2397125"/>
              <a:gd name="connsiteX1" fmla="*/ 1019636 w 1019636"/>
              <a:gd name="connsiteY1" fmla="*/ 175035 h 2397125"/>
              <a:gd name="connsiteX2" fmla="*/ 940037 w 1019636"/>
              <a:gd name="connsiteY2" fmla="*/ 281480 h 2397125"/>
              <a:gd name="connsiteX3" fmla="*/ 298611 w 1019636"/>
              <a:gd name="connsiteY3" fmla="*/ 2202731 h 2397125"/>
              <a:gd name="connsiteX4" fmla="*/ 293696 w 1019636"/>
              <a:gd name="connsiteY4" fmla="*/ 2397125 h 2397125"/>
              <a:gd name="connsiteX5" fmla="*/ 0 w 1019636"/>
              <a:gd name="connsiteY5" fmla="*/ 2397125 h 2397125"/>
              <a:gd name="connsiteX6" fmla="*/ 778704 w 1019636"/>
              <a:gd name="connsiteY6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636" h="2397125">
                <a:moveTo>
                  <a:pt x="778704" y="0"/>
                </a:moveTo>
                <a:lnTo>
                  <a:pt x="1019636" y="175035"/>
                </a:lnTo>
                <a:lnTo>
                  <a:pt x="940037" y="281480"/>
                </a:lnTo>
                <a:cubicBezTo>
                  <a:pt x="565971" y="835171"/>
                  <a:pt x="334579" y="1493171"/>
                  <a:pt x="298611" y="2202731"/>
                </a:cubicBez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18FAD2-AD99-4F7B-A9D0-CA5C8C45D7A5}"/>
              </a:ext>
            </a:extLst>
          </p:cNvPr>
          <p:cNvSpPr>
            <a:spLocks/>
          </p:cNvSpPr>
          <p:nvPr/>
        </p:nvSpPr>
        <p:spPr bwMode="auto">
          <a:xfrm>
            <a:off x="6866294" y="4499935"/>
            <a:ext cx="765612" cy="1797844"/>
          </a:xfrm>
          <a:custGeom>
            <a:avLst/>
            <a:gdLst>
              <a:gd name="connsiteX0" fmla="*/ 241501 w 1020816"/>
              <a:gd name="connsiteY0" fmla="*/ 0 h 2397125"/>
              <a:gd name="connsiteX1" fmla="*/ 1020816 w 1020816"/>
              <a:gd name="connsiteY1" fmla="*/ 2397125 h 2397125"/>
              <a:gd name="connsiteX2" fmla="*/ 725532 w 1020816"/>
              <a:gd name="connsiteY2" fmla="*/ 2397125 h 2397125"/>
              <a:gd name="connsiteX3" fmla="*/ 720617 w 1020816"/>
              <a:gd name="connsiteY3" fmla="*/ 2202731 h 2397125"/>
              <a:gd name="connsiteX4" fmla="*/ 79191 w 1020816"/>
              <a:gd name="connsiteY4" fmla="*/ 281480 h 2397125"/>
              <a:gd name="connsiteX5" fmla="*/ 0 w 1020816"/>
              <a:gd name="connsiteY5" fmla="*/ 175580 h 2397125"/>
              <a:gd name="connsiteX6" fmla="*/ 241354 w 1020816"/>
              <a:gd name="connsiteY6" fmla="*/ 305 h 2397125"/>
              <a:gd name="connsiteX7" fmla="*/ 241255 w 1020816"/>
              <a:gd name="connsiteY7" fmla="*/ 179 h 2397125"/>
              <a:gd name="connsiteX8" fmla="*/ 241501 w 1020816"/>
              <a:gd name="connsiteY8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816" h="2397125">
                <a:moveTo>
                  <a:pt x="241501" y="0"/>
                </a:moveTo>
                <a:cubicBezTo>
                  <a:pt x="747961" y="696812"/>
                  <a:pt x="1020816" y="1536111"/>
                  <a:pt x="1020816" y="2397125"/>
                </a:cubicBezTo>
                <a:lnTo>
                  <a:pt x="725532" y="2397125"/>
                </a:lnTo>
                <a:lnTo>
                  <a:pt x="720617" y="2202731"/>
                </a:lnTo>
                <a:cubicBezTo>
                  <a:pt x="684649" y="1493171"/>
                  <a:pt x="453257" y="835171"/>
                  <a:pt x="79191" y="281480"/>
                </a:cubicBezTo>
                <a:lnTo>
                  <a:pt x="0" y="175580"/>
                </a:lnTo>
                <a:lnTo>
                  <a:pt x="241354" y="305"/>
                </a:lnTo>
                <a:lnTo>
                  <a:pt x="241255" y="179"/>
                </a:lnTo>
                <a:lnTo>
                  <a:pt x="24150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087054" y="5350566"/>
            <a:ext cx="685800" cy="6858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2941150" y="4231241"/>
            <a:ext cx="685800" cy="6858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4193780" y="3667192"/>
            <a:ext cx="685800" cy="6858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5517356" y="4238777"/>
            <a:ext cx="685800" cy="6858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6371147" y="5347622"/>
            <a:ext cx="685800" cy="6858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3474720" y="5108822"/>
            <a:ext cx="2194560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DF6F17-63F1-4D57-B568-C94583B55718}"/>
              </a:ext>
            </a:extLst>
          </p:cNvPr>
          <p:cNvGrpSpPr/>
          <p:nvPr/>
        </p:nvGrpSpPr>
        <p:grpSpPr>
          <a:xfrm>
            <a:off x="6385463" y="2011280"/>
            <a:ext cx="2194560" cy="1237868"/>
            <a:chOff x="6974393" y="2966533"/>
            <a:chExt cx="2194560" cy="123786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4806DF-8B46-4C1F-949C-40C1578EF7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463763-3100-4E84-BB33-6BBE260E1D9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EC41F34-C476-488E-8CC7-549167CBD9D2}"/>
              </a:ext>
            </a:extLst>
          </p:cNvPr>
          <p:cNvGrpSpPr/>
          <p:nvPr/>
        </p:nvGrpSpPr>
        <p:grpSpPr>
          <a:xfrm>
            <a:off x="7344924" y="3398363"/>
            <a:ext cx="1552576" cy="1391755"/>
            <a:chOff x="6691483" y="4621698"/>
            <a:chExt cx="2194560" cy="139175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DD490A-7818-492A-A57E-4D4BD30566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84E7792-0DDD-4E53-ADA1-63A26F6132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4C53311-6CE5-4D5C-A82B-C42686582288}"/>
              </a:ext>
            </a:extLst>
          </p:cNvPr>
          <p:cNvGrpSpPr/>
          <p:nvPr/>
        </p:nvGrpSpPr>
        <p:grpSpPr>
          <a:xfrm>
            <a:off x="764931" y="2011278"/>
            <a:ext cx="2194560" cy="1237869"/>
            <a:chOff x="249702" y="2966531"/>
            <a:chExt cx="2194560" cy="123786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D3DE3FD-791E-4B4E-9A62-3DD515AA72D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C5505AB-E741-4BF3-8239-6F80A9CCAF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395415-C8DE-40D6-A354-5A1D18986717}"/>
              </a:ext>
            </a:extLst>
          </p:cNvPr>
          <p:cNvGrpSpPr/>
          <p:nvPr/>
        </p:nvGrpSpPr>
        <p:grpSpPr>
          <a:xfrm>
            <a:off x="249702" y="3398363"/>
            <a:ext cx="1552576" cy="1391755"/>
            <a:chOff x="249702" y="4621698"/>
            <a:chExt cx="2194560" cy="139175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B940E79-DF33-4DFE-BF75-9AE18081B48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0994D7-25C8-4523-8F4E-94765210992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B13D983-971A-4306-9C7F-2970A6D7DAE3}"/>
              </a:ext>
            </a:extLst>
          </p:cNvPr>
          <p:cNvGrpSpPr/>
          <p:nvPr/>
        </p:nvGrpSpPr>
        <p:grpSpPr>
          <a:xfrm>
            <a:off x="3474720" y="1583819"/>
            <a:ext cx="2194560" cy="1237867"/>
            <a:chOff x="255548" y="1465256"/>
            <a:chExt cx="2194560" cy="12378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28DAB35-5D31-4215-B11A-B904E3AB5BC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88B3ACA-C42A-4234-AFD1-5096B524DB0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921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Arc w/ 5 Parts – Slide Template</vt:lpstr>
      <vt:lpstr>Donut Arc w/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Arc w/ 5 Parts</dc:title>
  <dc:creator>PresentationGO.com</dc:creator>
  <dc:description>© Copyright PresentationGO.com</dc:description>
  <dcterms:created xsi:type="dcterms:W3CDTF">2014-11-26T05:14:11Z</dcterms:created>
  <dcterms:modified xsi:type="dcterms:W3CDTF">2020-06-24T23:22:03Z</dcterms:modified>
  <cp:category>Charts &amp; Diagrams</cp:category>
</cp:coreProperties>
</file>