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35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Donut Arc with 5 Parts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02A4D0F-4E3E-4A88-BED8-A51CF4FFFFE3}"/>
              </a:ext>
            </a:extLst>
          </p:cNvPr>
          <p:cNvSpPr>
            <a:spLocks/>
          </p:cNvSpPr>
          <p:nvPr/>
        </p:nvSpPr>
        <p:spPr bwMode="auto">
          <a:xfrm>
            <a:off x="7625443" y="3908425"/>
            <a:ext cx="2550432" cy="2397125"/>
          </a:xfrm>
          <a:custGeom>
            <a:avLst/>
            <a:gdLst>
              <a:gd name="connsiteX0" fmla="*/ 1771117 w 2550432"/>
              <a:gd name="connsiteY0" fmla="*/ 0 h 2397125"/>
              <a:gd name="connsiteX1" fmla="*/ 2550432 w 2550432"/>
              <a:gd name="connsiteY1" fmla="*/ 2397125 h 2397125"/>
              <a:gd name="connsiteX2" fmla="*/ 2255148 w 2550432"/>
              <a:gd name="connsiteY2" fmla="*/ 2397125 h 2397125"/>
              <a:gd name="connsiteX3" fmla="*/ 362839 w 2550432"/>
              <a:gd name="connsiteY3" fmla="*/ 2397125 h 2397125"/>
              <a:gd name="connsiteX4" fmla="*/ 353087 w 2550432"/>
              <a:gd name="connsiteY4" fmla="*/ 2204009 h 2397125"/>
              <a:gd name="connsiteX5" fmla="*/ 39682 w 2550432"/>
              <a:gd name="connsiteY5" fmla="*/ 1339483 h 2397125"/>
              <a:gd name="connsiteX6" fmla="*/ 0 w 2550432"/>
              <a:gd name="connsiteY6" fmla="*/ 1286416 h 2397125"/>
              <a:gd name="connsiteX7" fmla="*/ 1529616 w 2550432"/>
              <a:gd name="connsiteY7" fmla="*/ 175580 h 2397125"/>
              <a:gd name="connsiteX8" fmla="*/ 1770970 w 2550432"/>
              <a:gd name="connsiteY8" fmla="*/ 305 h 2397125"/>
              <a:gd name="connsiteX9" fmla="*/ 1770871 w 2550432"/>
              <a:gd name="connsiteY9" fmla="*/ 179 h 2397125"/>
              <a:gd name="connsiteX0" fmla="*/ 1771117 w 2550432"/>
              <a:gd name="connsiteY0" fmla="*/ 0 h 2397125"/>
              <a:gd name="connsiteX1" fmla="*/ 2550432 w 2550432"/>
              <a:gd name="connsiteY1" fmla="*/ 2397125 h 2397125"/>
              <a:gd name="connsiteX2" fmla="*/ 2255148 w 2550432"/>
              <a:gd name="connsiteY2" fmla="*/ 2397125 h 2397125"/>
              <a:gd name="connsiteX3" fmla="*/ 362839 w 2550432"/>
              <a:gd name="connsiteY3" fmla="*/ 2397125 h 2397125"/>
              <a:gd name="connsiteX4" fmla="*/ 353087 w 2550432"/>
              <a:gd name="connsiteY4" fmla="*/ 2204009 h 2397125"/>
              <a:gd name="connsiteX5" fmla="*/ 39682 w 2550432"/>
              <a:gd name="connsiteY5" fmla="*/ 1339483 h 2397125"/>
              <a:gd name="connsiteX6" fmla="*/ 0 w 2550432"/>
              <a:gd name="connsiteY6" fmla="*/ 1286416 h 2397125"/>
              <a:gd name="connsiteX7" fmla="*/ 1043841 w 2550432"/>
              <a:gd name="connsiteY7" fmla="*/ 156530 h 2397125"/>
              <a:gd name="connsiteX8" fmla="*/ 1770970 w 2550432"/>
              <a:gd name="connsiteY8" fmla="*/ 305 h 2397125"/>
              <a:gd name="connsiteX9" fmla="*/ 1770871 w 2550432"/>
              <a:gd name="connsiteY9" fmla="*/ 179 h 2397125"/>
              <a:gd name="connsiteX10" fmla="*/ 1771117 w 2550432"/>
              <a:gd name="connsiteY10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0432" h="2397125">
                <a:moveTo>
                  <a:pt x="1771117" y="0"/>
                </a:moveTo>
                <a:cubicBezTo>
                  <a:pt x="2277577" y="696812"/>
                  <a:pt x="2550432" y="1536111"/>
                  <a:pt x="2550432" y="2397125"/>
                </a:cubicBezTo>
                <a:lnTo>
                  <a:pt x="2255148" y="2397125"/>
                </a:lnTo>
                <a:lnTo>
                  <a:pt x="362839" y="2397125"/>
                </a:lnTo>
                <a:lnTo>
                  <a:pt x="353087" y="2204009"/>
                </a:lnTo>
                <a:cubicBezTo>
                  <a:pt x="320786" y="1885942"/>
                  <a:pt x="209712" y="1591161"/>
                  <a:pt x="39682" y="1339483"/>
                </a:cubicBezTo>
                <a:lnTo>
                  <a:pt x="0" y="1286416"/>
                </a:lnTo>
                <a:lnTo>
                  <a:pt x="1043841" y="156530"/>
                </a:lnTo>
                <a:lnTo>
                  <a:pt x="1770970" y="305"/>
                </a:lnTo>
                <a:lnTo>
                  <a:pt x="1770871" y="179"/>
                </a:lnTo>
                <a:lnTo>
                  <a:pt x="177111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16CAB03-F5A8-4EAB-85AD-8D17754B2888}"/>
              </a:ext>
            </a:extLst>
          </p:cNvPr>
          <p:cNvSpPr>
            <a:spLocks/>
          </p:cNvSpPr>
          <p:nvPr/>
        </p:nvSpPr>
        <p:spPr bwMode="auto">
          <a:xfrm>
            <a:off x="6680838" y="2427287"/>
            <a:ext cx="2715477" cy="2767494"/>
          </a:xfrm>
          <a:custGeom>
            <a:avLst/>
            <a:gdLst>
              <a:gd name="connsiteX0" fmla="*/ 676111 w 2715477"/>
              <a:gd name="connsiteY0" fmla="*/ 0 h 2767494"/>
              <a:gd name="connsiteX1" fmla="*/ 2516253 w 2715477"/>
              <a:gd name="connsiteY1" fmla="*/ 1228656 h 2767494"/>
              <a:gd name="connsiteX2" fmla="*/ 2715477 w 2715477"/>
              <a:gd name="connsiteY2" fmla="*/ 1481316 h 2767494"/>
              <a:gd name="connsiteX3" fmla="*/ 2474133 w 2715477"/>
              <a:gd name="connsiteY3" fmla="*/ 1656598 h 2767494"/>
              <a:gd name="connsiteX4" fmla="*/ 944561 w 2715477"/>
              <a:gd name="connsiteY4" fmla="*/ 2767494 h 2767494"/>
              <a:gd name="connsiteX5" fmla="*/ 875354 w 2715477"/>
              <a:gd name="connsiteY5" fmla="*/ 2674945 h 2767494"/>
              <a:gd name="connsiteX6" fmla="*/ 151731 w 2715477"/>
              <a:gd name="connsiteY6" fmla="*/ 2135029 h 2767494"/>
              <a:gd name="connsiteX7" fmla="*/ 0 w 2715477"/>
              <a:gd name="connsiteY7" fmla="*/ 2079495 h 2767494"/>
              <a:gd name="connsiteX8" fmla="*/ 585302 w 2715477"/>
              <a:gd name="connsiteY8" fmla="*/ 279301 h 2767494"/>
              <a:gd name="connsiteX0" fmla="*/ 676111 w 2715477"/>
              <a:gd name="connsiteY0" fmla="*/ 0 h 2767494"/>
              <a:gd name="connsiteX1" fmla="*/ 2516253 w 2715477"/>
              <a:gd name="connsiteY1" fmla="*/ 1228656 h 2767494"/>
              <a:gd name="connsiteX2" fmla="*/ 2715477 w 2715477"/>
              <a:gd name="connsiteY2" fmla="*/ 1481316 h 2767494"/>
              <a:gd name="connsiteX3" fmla="*/ 2474133 w 2715477"/>
              <a:gd name="connsiteY3" fmla="*/ 1656598 h 2767494"/>
              <a:gd name="connsiteX4" fmla="*/ 944561 w 2715477"/>
              <a:gd name="connsiteY4" fmla="*/ 2767494 h 2767494"/>
              <a:gd name="connsiteX5" fmla="*/ 875354 w 2715477"/>
              <a:gd name="connsiteY5" fmla="*/ 2674945 h 2767494"/>
              <a:gd name="connsiteX6" fmla="*/ 151731 w 2715477"/>
              <a:gd name="connsiteY6" fmla="*/ 2135029 h 2767494"/>
              <a:gd name="connsiteX7" fmla="*/ 0 w 2715477"/>
              <a:gd name="connsiteY7" fmla="*/ 2079495 h 2767494"/>
              <a:gd name="connsiteX8" fmla="*/ 451952 w 2715477"/>
              <a:gd name="connsiteY8" fmla="*/ 298351 h 2767494"/>
              <a:gd name="connsiteX9" fmla="*/ 676111 w 2715477"/>
              <a:gd name="connsiteY9" fmla="*/ 0 h 27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5477" h="2767494">
                <a:moveTo>
                  <a:pt x="676111" y="0"/>
                </a:moveTo>
                <a:cubicBezTo>
                  <a:pt x="1392992" y="232654"/>
                  <a:pt x="2029347" y="658964"/>
                  <a:pt x="2516253" y="1228656"/>
                </a:cubicBezTo>
                <a:lnTo>
                  <a:pt x="2715477" y="1481316"/>
                </a:lnTo>
                <a:lnTo>
                  <a:pt x="2474133" y="1656598"/>
                </a:lnTo>
                <a:lnTo>
                  <a:pt x="944561" y="2767494"/>
                </a:lnTo>
                <a:lnTo>
                  <a:pt x="875354" y="2674945"/>
                </a:lnTo>
                <a:cubicBezTo>
                  <a:pt x="682534" y="2441301"/>
                  <a:pt x="434721" y="2254724"/>
                  <a:pt x="151731" y="2135029"/>
                </a:cubicBezTo>
                <a:lnTo>
                  <a:pt x="0" y="2079495"/>
                </a:lnTo>
                <a:cubicBezTo>
                  <a:pt x="195101" y="1479430"/>
                  <a:pt x="256851" y="898416"/>
                  <a:pt x="451952" y="298351"/>
                </a:cubicBezTo>
                <a:cubicBezTo>
                  <a:pt x="482222" y="205251"/>
                  <a:pt x="645841" y="93100"/>
                  <a:pt x="676111" y="0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04B4C1B-5EA6-4C10-AC00-ADF7F9F6A557}"/>
              </a:ext>
            </a:extLst>
          </p:cNvPr>
          <p:cNvSpPr>
            <a:spLocks/>
          </p:cNvSpPr>
          <p:nvPr/>
        </p:nvSpPr>
        <p:spPr bwMode="auto">
          <a:xfrm>
            <a:off x="4741337" y="2227163"/>
            <a:ext cx="2615138" cy="2279562"/>
          </a:xfrm>
          <a:custGeom>
            <a:avLst/>
            <a:gdLst>
              <a:gd name="connsiteX0" fmla="*/ 1260475 w 2520950"/>
              <a:gd name="connsiteY0" fmla="*/ 0 h 2279562"/>
              <a:gd name="connsiteX1" fmla="*/ 2520950 w 2520950"/>
              <a:gd name="connsiteY1" fmla="*/ 199724 h 2279562"/>
              <a:gd name="connsiteX2" fmla="*/ 2430097 w 2520950"/>
              <a:gd name="connsiteY2" fmla="*/ 479251 h 2279562"/>
              <a:gd name="connsiteX3" fmla="*/ 1844971 w 2520950"/>
              <a:gd name="connsiteY3" fmla="*/ 2279495 h 2279562"/>
              <a:gd name="connsiteX4" fmla="*/ 1823187 w 2520950"/>
              <a:gd name="connsiteY4" fmla="*/ 2271522 h 2279562"/>
              <a:gd name="connsiteX5" fmla="*/ 1260475 w 2520950"/>
              <a:gd name="connsiteY5" fmla="*/ 2186448 h 2279562"/>
              <a:gd name="connsiteX6" fmla="*/ 697763 w 2520950"/>
              <a:gd name="connsiteY6" fmla="*/ 2271522 h 2279562"/>
              <a:gd name="connsiteX7" fmla="*/ 675797 w 2520950"/>
              <a:gd name="connsiteY7" fmla="*/ 2279562 h 2279562"/>
              <a:gd name="connsiteX8" fmla="*/ 90829 w 2520950"/>
              <a:gd name="connsiteY8" fmla="*/ 479259 h 2279562"/>
              <a:gd name="connsiteX9" fmla="*/ 0 w 2520950"/>
              <a:gd name="connsiteY9" fmla="*/ 199724 h 2279562"/>
              <a:gd name="connsiteX10" fmla="*/ 1260475 w 2520950"/>
              <a:gd name="connsiteY10" fmla="*/ 0 h 2279562"/>
              <a:gd name="connsiteX0" fmla="*/ 1354663 w 2615138"/>
              <a:gd name="connsiteY0" fmla="*/ 0 h 2279562"/>
              <a:gd name="connsiteX1" fmla="*/ 2615138 w 2615138"/>
              <a:gd name="connsiteY1" fmla="*/ 199724 h 2279562"/>
              <a:gd name="connsiteX2" fmla="*/ 2524285 w 2615138"/>
              <a:gd name="connsiteY2" fmla="*/ 479251 h 2279562"/>
              <a:gd name="connsiteX3" fmla="*/ 1939159 w 2615138"/>
              <a:gd name="connsiteY3" fmla="*/ 2279495 h 2279562"/>
              <a:gd name="connsiteX4" fmla="*/ 1917375 w 2615138"/>
              <a:gd name="connsiteY4" fmla="*/ 2271522 h 2279562"/>
              <a:gd name="connsiteX5" fmla="*/ 1354663 w 2615138"/>
              <a:gd name="connsiteY5" fmla="*/ 2186448 h 2279562"/>
              <a:gd name="connsiteX6" fmla="*/ 791951 w 2615138"/>
              <a:gd name="connsiteY6" fmla="*/ 2271522 h 2279562"/>
              <a:gd name="connsiteX7" fmla="*/ 769985 w 2615138"/>
              <a:gd name="connsiteY7" fmla="*/ 2279562 h 2279562"/>
              <a:gd name="connsiteX8" fmla="*/ 4042 w 2615138"/>
              <a:gd name="connsiteY8" fmla="*/ 650709 h 2279562"/>
              <a:gd name="connsiteX9" fmla="*/ 94188 w 2615138"/>
              <a:gd name="connsiteY9" fmla="*/ 199724 h 2279562"/>
              <a:gd name="connsiteX10" fmla="*/ 1354663 w 2615138"/>
              <a:gd name="connsiteY10" fmla="*/ 0 h 22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15138" h="2279562">
                <a:moveTo>
                  <a:pt x="1354663" y="0"/>
                </a:moveTo>
                <a:cubicBezTo>
                  <a:pt x="1780123" y="0"/>
                  <a:pt x="2205584" y="66574"/>
                  <a:pt x="2615138" y="199724"/>
                </a:cubicBezTo>
                <a:lnTo>
                  <a:pt x="2524285" y="479251"/>
                </a:lnTo>
                <a:lnTo>
                  <a:pt x="1939159" y="2279495"/>
                </a:lnTo>
                <a:lnTo>
                  <a:pt x="1917375" y="2271522"/>
                </a:lnTo>
                <a:cubicBezTo>
                  <a:pt x="1739615" y="2216233"/>
                  <a:pt x="1550617" y="2186448"/>
                  <a:pt x="1354663" y="2186448"/>
                </a:cubicBezTo>
                <a:cubicBezTo>
                  <a:pt x="1158709" y="2186448"/>
                  <a:pt x="969712" y="2216233"/>
                  <a:pt x="791951" y="2271522"/>
                </a:cubicBezTo>
                <a:lnTo>
                  <a:pt x="769985" y="2279562"/>
                </a:lnTo>
                <a:lnTo>
                  <a:pt x="4042" y="650709"/>
                </a:lnTo>
                <a:cubicBezTo>
                  <a:pt x="-26234" y="557531"/>
                  <a:pt x="124464" y="292902"/>
                  <a:pt x="94188" y="199724"/>
                </a:cubicBezTo>
                <a:cubicBezTo>
                  <a:pt x="503743" y="66574"/>
                  <a:pt x="929203" y="0"/>
                  <a:pt x="1354663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FC56E93-7461-4D3B-A58C-570666F7FFB7}"/>
              </a:ext>
            </a:extLst>
          </p:cNvPr>
          <p:cNvSpPr>
            <a:spLocks/>
          </p:cNvSpPr>
          <p:nvPr/>
        </p:nvSpPr>
        <p:spPr bwMode="auto">
          <a:xfrm>
            <a:off x="2797174" y="2427289"/>
            <a:ext cx="2714148" cy="2767207"/>
          </a:xfrm>
          <a:custGeom>
            <a:avLst/>
            <a:gdLst>
              <a:gd name="connsiteX0" fmla="*/ 2038865 w 2714148"/>
              <a:gd name="connsiteY0" fmla="*/ 0 h 2767207"/>
              <a:gd name="connsiteX1" fmla="*/ 2203123 w 2714148"/>
              <a:gd name="connsiteY1" fmla="*/ 505600 h 2767207"/>
              <a:gd name="connsiteX2" fmla="*/ 2202837 w 2714148"/>
              <a:gd name="connsiteY2" fmla="*/ 505819 h 2767207"/>
              <a:gd name="connsiteX3" fmla="*/ 2714148 w 2714148"/>
              <a:gd name="connsiteY3" fmla="*/ 2079436 h 2767207"/>
              <a:gd name="connsiteX4" fmla="*/ 2562258 w 2714148"/>
              <a:gd name="connsiteY4" fmla="*/ 2135028 h 2767207"/>
              <a:gd name="connsiteX5" fmla="*/ 1838635 w 2714148"/>
              <a:gd name="connsiteY5" fmla="*/ 2674944 h 2767207"/>
              <a:gd name="connsiteX6" fmla="*/ 1769643 w 2714148"/>
              <a:gd name="connsiteY6" fmla="*/ 2767207 h 2767207"/>
              <a:gd name="connsiteX7" fmla="*/ 240286 w 2714148"/>
              <a:gd name="connsiteY7" fmla="*/ 1656024 h 2767207"/>
              <a:gd name="connsiteX8" fmla="*/ 240285 w 2714148"/>
              <a:gd name="connsiteY8" fmla="*/ 1656025 h 2767207"/>
              <a:gd name="connsiteX9" fmla="*/ 0 w 2714148"/>
              <a:gd name="connsiteY9" fmla="*/ 1481442 h 2767207"/>
              <a:gd name="connsiteX10" fmla="*/ 2038865 w 2714148"/>
              <a:gd name="connsiteY10" fmla="*/ 0 h 2767207"/>
              <a:gd name="connsiteX0" fmla="*/ 2038865 w 2714148"/>
              <a:gd name="connsiteY0" fmla="*/ 0 h 2767207"/>
              <a:gd name="connsiteX1" fmla="*/ 2203123 w 2714148"/>
              <a:gd name="connsiteY1" fmla="*/ 505600 h 2767207"/>
              <a:gd name="connsiteX2" fmla="*/ 2202837 w 2714148"/>
              <a:gd name="connsiteY2" fmla="*/ 505819 h 2767207"/>
              <a:gd name="connsiteX3" fmla="*/ 2714148 w 2714148"/>
              <a:gd name="connsiteY3" fmla="*/ 2079436 h 2767207"/>
              <a:gd name="connsiteX4" fmla="*/ 2562258 w 2714148"/>
              <a:gd name="connsiteY4" fmla="*/ 2135028 h 2767207"/>
              <a:gd name="connsiteX5" fmla="*/ 1838635 w 2714148"/>
              <a:gd name="connsiteY5" fmla="*/ 2674944 h 2767207"/>
              <a:gd name="connsiteX6" fmla="*/ 1769643 w 2714148"/>
              <a:gd name="connsiteY6" fmla="*/ 2767207 h 2767207"/>
              <a:gd name="connsiteX7" fmla="*/ 240286 w 2714148"/>
              <a:gd name="connsiteY7" fmla="*/ 1656024 h 2767207"/>
              <a:gd name="connsiteX8" fmla="*/ 106935 w 2714148"/>
              <a:gd name="connsiteY8" fmla="*/ 1856050 h 2767207"/>
              <a:gd name="connsiteX9" fmla="*/ 0 w 2714148"/>
              <a:gd name="connsiteY9" fmla="*/ 1481442 h 2767207"/>
              <a:gd name="connsiteX10" fmla="*/ 2038865 w 2714148"/>
              <a:gd name="connsiteY10" fmla="*/ 0 h 2767207"/>
              <a:gd name="connsiteX0" fmla="*/ 2038865 w 2714148"/>
              <a:gd name="connsiteY0" fmla="*/ 0 h 2767207"/>
              <a:gd name="connsiteX1" fmla="*/ 2203123 w 2714148"/>
              <a:gd name="connsiteY1" fmla="*/ 505600 h 2767207"/>
              <a:gd name="connsiteX2" fmla="*/ 2202837 w 2714148"/>
              <a:gd name="connsiteY2" fmla="*/ 505819 h 2767207"/>
              <a:gd name="connsiteX3" fmla="*/ 2714148 w 2714148"/>
              <a:gd name="connsiteY3" fmla="*/ 2079436 h 2767207"/>
              <a:gd name="connsiteX4" fmla="*/ 2562258 w 2714148"/>
              <a:gd name="connsiteY4" fmla="*/ 2135028 h 2767207"/>
              <a:gd name="connsiteX5" fmla="*/ 1838635 w 2714148"/>
              <a:gd name="connsiteY5" fmla="*/ 2674944 h 2767207"/>
              <a:gd name="connsiteX6" fmla="*/ 1769643 w 2714148"/>
              <a:gd name="connsiteY6" fmla="*/ 2767207 h 2767207"/>
              <a:gd name="connsiteX7" fmla="*/ 106935 w 2714148"/>
              <a:gd name="connsiteY7" fmla="*/ 1856050 h 2767207"/>
              <a:gd name="connsiteX8" fmla="*/ 0 w 2714148"/>
              <a:gd name="connsiteY8" fmla="*/ 1481442 h 2767207"/>
              <a:gd name="connsiteX9" fmla="*/ 2038865 w 2714148"/>
              <a:gd name="connsiteY9" fmla="*/ 0 h 276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4148" h="2767207">
                <a:moveTo>
                  <a:pt x="2038865" y="0"/>
                </a:moveTo>
                <a:lnTo>
                  <a:pt x="2203123" y="505600"/>
                </a:lnTo>
                <a:lnTo>
                  <a:pt x="2202837" y="505819"/>
                </a:lnTo>
                <a:lnTo>
                  <a:pt x="2714148" y="2079436"/>
                </a:lnTo>
                <a:lnTo>
                  <a:pt x="2562258" y="2135028"/>
                </a:lnTo>
                <a:cubicBezTo>
                  <a:pt x="2279268" y="2254723"/>
                  <a:pt x="2031456" y="2441300"/>
                  <a:pt x="1838635" y="2674944"/>
                </a:cubicBezTo>
                <a:lnTo>
                  <a:pt x="1769643" y="2767207"/>
                </a:lnTo>
                <a:lnTo>
                  <a:pt x="106935" y="1856050"/>
                </a:lnTo>
                <a:cubicBezTo>
                  <a:pt x="26840" y="1797856"/>
                  <a:pt x="80095" y="1539636"/>
                  <a:pt x="0" y="1481442"/>
                </a:cubicBezTo>
                <a:cubicBezTo>
                  <a:pt x="506193" y="784719"/>
                  <a:pt x="1219967" y="265890"/>
                  <a:pt x="2038865" y="0"/>
                </a:cubicBez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04D220F-228E-4F32-9B04-21B742BF5F9D}"/>
              </a:ext>
            </a:extLst>
          </p:cNvPr>
          <p:cNvSpPr>
            <a:spLocks/>
          </p:cNvSpPr>
          <p:nvPr/>
        </p:nvSpPr>
        <p:spPr bwMode="auto">
          <a:xfrm>
            <a:off x="2017712" y="3908425"/>
            <a:ext cx="2549050" cy="2397125"/>
          </a:xfrm>
          <a:custGeom>
            <a:avLst/>
            <a:gdLst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298612 w 2549050"/>
              <a:gd name="connsiteY6" fmla="*/ 2202731 h 2397125"/>
              <a:gd name="connsiteX7" fmla="*/ 940038 w 2549050"/>
              <a:gd name="connsiteY7" fmla="*/ 281480 h 2397125"/>
              <a:gd name="connsiteX8" fmla="*/ 778704 w 2549050"/>
              <a:gd name="connsiteY8" fmla="*/ 0 h 2397125"/>
              <a:gd name="connsiteX9" fmla="*/ 1019636 w 2549050"/>
              <a:gd name="connsiteY9" fmla="*/ 175035 h 2397125"/>
              <a:gd name="connsiteX10" fmla="*/ 940037 w 2549050"/>
              <a:gd name="connsiteY10" fmla="*/ 281480 h 2397125"/>
              <a:gd name="connsiteX11" fmla="*/ 298611 w 2549050"/>
              <a:gd name="connsiteY11" fmla="*/ 2202731 h 2397125"/>
              <a:gd name="connsiteX12" fmla="*/ 293696 w 2549050"/>
              <a:gd name="connsiteY12" fmla="*/ 2397125 h 2397125"/>
              <a:gd name="connsiteX13" fmla="*/ 0 w 2549050"/>
              <a:gd name="connsiteY13" fmla="*/ 2397125 h 2397125"/>
              <a:gd name="connsiteX14" fmla="*/ 778704 w 2549050"/>
              <a:gd name="connsiteY14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298612 w 2549050"/>
              <a:gd name="connsiteY6" fmla="*/ 2202731 h 2397125"/>
              <a:gd name="connsiteX7" fmla="*/ 940038 w 2549050"/>
              <a:gd name="connsiteY7" fmla="*/ 281480 h 2397125"/>
              <a:gd name="connsiteX8" fmla="*/ 1019637 w 2549050"/>
              <a:gd name="connsiteY8" fmla="*/ 175035 h 2397125"/>
              <a:gd name="connsiteX9" fmla="*/ 778704 w 2549050"/>
              <a:gd name="connsiteY9" fmla="*/ 0 h 2397125"/>
              <a:gd name="connsiteX10" fmla="*/ 1019636 w 2549050"/>
              <a:gd name="connsiteY10" fmla="*/ 175035 h 2397125"/>
              <a:gd name="connsiteX11" fmla="*/ 940037 w 2549050"/>
              <a:gd name="connsiteY11" fmla="*/ 281480 h 2397125"/>
              <a:gd name="connsiteX12" fmla="*/ 293696 w 2549050"/>
              <a:gd name="connsiteY12" fmla="*/ 2397125 h 2397125"/>
              <a:gd name="connsiteX13" fmla="*/ 0 w 2549050"/>
              <a:gd name="connsiteY13" fmla="*/ 2397125 h 2397125"/>
              <a:gd name="connsiteX14" fmla="*/ 778704 w 2549050"/>
              <a:gd name="connsiteY14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940038 w 2549050"/>
              <a:gd name="connsiteY6" fmla="*/ 281480 h 2397125"/>
              <a:gd name="connsiteX7" fmla="*/ 1019637 w 2549050"/>
              <a:gd name="connsiteY7" fmla="*/ 175035 h 2397125"/>
              <a:gd name="connsiteX8" fmla="*/ 778704 w 2549050"/>
              <a:gd name="connsiteY8" fmla="*/ 0 h 2397125"/>
              <a:gd name="connsiteX9" fmla="*/ 1019636 w 2549050"/>
              <a:gd name="connsiteY9" fmla="*/ 175035 h 2397125"/>
              <a:gd name="connsiteX10" fmla="*/ 940037 w 2549050"/>
              <a:gd name="connsiteY10" fmla="*/ 281480 h 2397125"/>
              <a:gd name="connsiteX11" fmla="*/ 293696 w 2549050"/>
              <a:gd name="connsiteY11" fmla="*/ 2397125 h 2397125"/>
              <a:gd name="connsiteX12" fmla="*/ 0 w 2549050"/>
              <a:gd name="connsiteY12" fmla="*/ 2397125 h 2397125"/>
              <a:gd name="connsiteX13" fmla="*/ 778704 w 2549050"/>
              <a:gd name="connsiteY13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940038 w 2549050"/>
              <a:gd name="connsiteY6" fmla="*/ 281480 h 2397125"/>
              <a:gd name="connsiteX7" fmla="*/ 1019637 w 2549050"/>
              <a:gd name="connsiteY7" fmla="*/ 175035 h 2397125"/>
              <a:gd name="connsiteX8" fmla="*/ 778704 w 2549050"/>
              <a:gd name="connsiteY8" fmla="*/ 0 h 2397125"/>
              <a:gd name="connsiteX9" fmla="*/ 1019636 w 2549050"/>
              <a:gd name="connsiteY9" fmla="*/ 175035 h 2397125"/>
              <a:gd name="connsiteX10" fmla="*/ 293696 w 2549050"/>
              <a:gd name="connsiteY10" fmla="*/ 2397125 h 2397125"/>
              <a:gd name="connsiteX11" fmla="*/ 0 w 2549050"/>
              <a:gd name="connsiteY11" fmla="*/ 2397125 h 2397125"/>
              <a:gd name="connsiteX12" fmla="*/ 778704 w 2549050"/>
              <a:gd name="connsiteY12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1019637 w 2549050"/>
              <a:gd name="connsiteY6" fmla="*/ 175035 h 2397125"/>
              <a:gd name="connsiteX7" fmla="*/ 778704 w 2549050"/>
              <a:gd name="connsiteY7" fmla="*/ 0 h 2397125"/>
              <a:gd name="connsiteX8" fmla="*/ 1019636 w 2549050"/>
              <a:gd name="connsiteY8" fmla="*/ 175035 h 2397125"/>
              <a:gd name="connsiteX9" fmla="*/ 293696 w 2549050"/>
              <a:gd name="connsiteY9" fmla="*/ 2397125 h 2397125"/>
              <a:gd name="connsiteX10" fmla="*/ 0 w 2549050"/>
              <a:gd name="connsiteY10" fmla="*/ 2397125 h 2397125"/>
              <a:gd name="connsiteX11" fmla="*/ 778704 w 2549050"/>
              <a:gd name="connsiteY11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49050" h="2397125">
                <a:moveTo>
                  <a:pt x="1019637" y="175035"/>
                </a:moveTo>
                <a:lnTo>
                  <a:pt x="2549050" y="1286144"/>
                </a:lnTo>
                <a:lnTo>
                  <a:pt x="2509163" y="1339483"/>
                </a:lnTo>
                <a:cubicBezTo>
                  <a:pt x="2339133" y="1591161"/>
                  <a:pt x="2228060" y="1885942"/>
                  <a:pt x="2195758" y="2204009"/>
                </a:cubicBezTo>
                <a:lnTo>
                  <a:pt x="2186006" y="2397125"/>
                </a:lnTo>
                <a:lnTo>
                  <a:pt x="293697" y="2397125"/>
                </a:lnTo>
                <a:lnTo>
                  <a:pt x="1019637" y="175035"/>
                </a:lnTo>
                <a:close/>
                <a:moveTo>
                  <a:pt x="778704" y="0"/>
                </a:moveTo>
                <a:lnTo>
                  <a:pt x="1019636" y="175035"/>
                </a:lnTo>
                <a:lnTo>
                  <a:pt x="293696" y="2397125"/>
                </a:lnTo>
                <a:lnTo>
                  <a:pt x="0" y="2397125"/>
                </a:lnTo>
                <a:cubicBezTo>
                  <a:pt x="0" y="1536111"/>
                  <a:pt x="272775" y="696812"/>
                  <a:pt x="778704" y="0"/>
                </a:cubicBez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667C9-EE07-47BF-B4FB-695FD2C8F1DF}"/>
              </a:ext>
            </a:extLst>
          </p:cNvPr>
          <p:cNvSpPr>
            <a:spLocks/>
          </p:cNvSpPr>
          <p:nvPr/>
        </p:nvSpPr>
        <p:spPr bwMode="auto">
          <a:xfrm>
            <a:off x="2797175" y="2427289"/>
            <a:ext cx="2203123" cy="1656025"/>
          </a:xfrm>
          <a:custGeom>
            <a:avLst/>
            <a:gdLst>
              <a:gd name="connsiteX0" fmla="*/ 2038865 w 2203123"/>
              <a:gd name="connsiteY0" fmla="*/ 0 h 1656025"/>
              <a:gd name="connsiteX1" fmla="*/ 2203123 w 2203123"/>
              <a:gd name="connsiteY1" fmla="*/ 505600 h 1656025"/>
              <a:gd name="connsiteX2" fmla="*/ 2202836 w 2203123"/>
              <a:gd name="connsiteY2" fmla="*/ 505819 h 1656025"/>
              <a:gd name="connsiteX3" fmla="*/ 2129180 w 2203123"/>
              <a:gd name="connsiteY3" fmla="*/ 279134 h 1656025"/>
              <a:gd name="connsiteX4" fmla="*/ 1997554 w 2203123"/>
              <a:gd name="connsiteY4" fmla="*/ 323672 h 1656025"/>
              <a:gd name="connsiteX5" fmla="*/ 378445 w 2203123"/>
              <a:gd name="connsiteY5" fmla="*/ 1471266 h 1656025"/>
              <a:gd name="connsiteX6" fmla="*/ 240285 w 2203123"/>
              <a:gd name="connsiteY6" fmla="*/ 1656025 h 1656025"/>
              <a:gd name="connsiteX7" fmla="*/ 0 w 2203123"/>
              <a:gd name="connsiteY7" fmla="*/ 1481442 h 1656025"/>
              <a:gd name="connsiteX8" fmla="*/ 2038865 w 2203123"/>
              <a:gd name="connsiteY8" fmla="*/ 0 h 165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3123" h="1656025">
                <a:moveTo>
                  <a:pt x="2038865" y="0"/>
                </a:moveTo>
                <a:lnTo>
                  <a:pt x="2203123" y="505600"/>
                </a:lnTo>
                <a:lnTo>
                  <a:pt x="2202836" y="505819"/>
                </a:lnTo>
                <a:lnTo>
                  <a:pt x="2129180" y="279134"/>
                </a:lnTo>
                <a:lnTo>
                  <a:pt x="1997554" y="323672"/>
                </a:lnTo>
                <a:cubicBezTo>
                  <a:pt x="1359935" y="557135"/>
                  <a:pt x="802648" y="957250"/>
                  <a:pt x="378445" y="1471266"/>
                </a:cubicBezTo>
                <a:lnTo>
                  <a:pt x="240285" y="1656025"/>
                </a:lnTo>
                <a:lnTo>
                  <a:pt x="0" y="1481442"/>
                </a:lnTo>
                <a:cubicBezTo>
                  <a:pt x="506193" y="784719"/>
                  <a:pt x="1219967" y="265890"/>
                  <a:pt x="203886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5BB83BA-A340-4C86-8B92-F55CB6B46EAA}"/>
              </a:ext>
            </a:extLst>
          </p:cNvPr>
          <p:cNvSpPr>
            <a:spLocks/>
          </p:cNvSpPr>
          <p:nvPr/>
        </p:nvSpPr>
        <p:spPr bwMode="auto">
          <a:xfrm>
            <a:off x="4835525" y="2227163"/>
            <a:ext cx="2520950" cy="479259"/>
          </a:xfrm>
          <a:custGeom>
            <a:avLst/>
            <a:gdLst>
              <a:gd name="connsiteX0" fmla="*/ 1260475 w 2520950"/>
              <a:gd name="connsiteY0" fmla="*/ 0 h 479259"/>
              <a:gd name="connsiteX1" fmla="*/ 2520950 w 2520950"/>
              <a:gd name="connsiteY1" fmla="*/ 199724 h 479259"/>
              <a:gd name="connsiteX2" fmla="*/ 2430097 w 2520950"/>
              <a:gd name="connsiteY2" fmla="*/ 479251 h 479259"/>
              <a:gd name="connsiteX3" fmla="*/ 2385899 w 2520950"/>
              <a:gd name="connsiteY3" fmla="*/ 464296 h 479259"/>
              <a:gd name="connsiteX4" fmla="*/ 1260475 w 2520950"/>
              <a:gd name="connsiteY4" fmla="*/ 294148 h 479259"/>
              <a:gd name="connsiteX5" fmla="*/ 135051 w 2520950"/>
              <a:gd name="connsiteY5" fmla="*/ 464296 h 479259"/>
              <a:gd name="connsiteX6" fmla="*/ 90829 w 2520950"/>
              <a:gd name="connsiteY6" fmla="*/ 479259 h 479259"/>
              <a:gd name="connsiteX7" fmla="*/ 0 w 2520950"/>
              <a:gd name="connsiteY7" fmla="*/ 199724 h 479259"/>
              <a:gd name="connsiteX8" fmla="*/ 1260475 w 2520950"/>
              <a:gd name="connsiteY8" fmla="*/ 0 h 47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0950" h="479259">
                <a:moveTo>
                  <a:pt x="1260475" y="0"/>
                </a:moveTo>
                <a:cubicBezTo>
                  <a:pt x="1685935" y="0"/>
                  <a:pt x="2111396" y="66574"/>
                  <a:pt x="2520950" y="199724"/>
                </a:cubicBezTo>
                <a:lnTo>
                  <a:pt x="2430097" y="479251"/>
                </a:lnTo>
                <a:lnTo>
                  <a:pt x="2385899" y="464296"/>
                </a:lnTo>
                <a:cubicBezTo>
                  <a:pt x="2030378" y="353717"/>
                  <a:pt x="1652383" y="294148"/>
                  <a:pt x="1260475" y="294148"/>
                </a:cubicBezTo>
                <a:cubicBezTo>
                  <a:pt x="868567" y="294148"/>
                  <a:pt x="490572" y="353717"/>
                  <a:pt x="135051" y="464296"/>
                </a:cubicBezTo>
                <a:lnTo>
                  <a:pt x="90829" y="479259"/>
                </a:lnTo>
                <a:lnTo>
                  <a:pt x="0" y="199724"/>
                </a:lnTo>
                <a:cubicBezTo>
                  <a:pt x="409555" y="66574"/>
                  <a:pt x="835015" y="0"/>
                  <a:pt x="1260475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4822FA-4B79-4D02-AA93-E7A1DB29EF72}"/>
              </a:ext>
            </a:extLst>
          </p:cNvPr>
          <p:cNvSpPr>
            <a:spLocks/>
          </p:cNvSpPr>
          <p:nvPr/>
        </p:nvSpPr>
        <p:spPr bwMode="auto">
          <a:xfrm>
            <a:off x="7266140" y="2427288"/>
            <a:ext cx="2130175" cy="1656598"/>
          </a:xfrm>
          <a:custGeom>
            <a:avLst/>
            <a:gdLst>
              <a:gd name="connsiteX0" fmla="*/ 90809 w 2130175"/>
              <a:gd name="connsiteY0" fmla="*/ 0 h 1656598"/>
              <a:gd name="connsiteX1" fmla="*/ 1930951 w 2130175"/>
              <a:gd name="connsiteY1" fmla="*/ 1228656 h 1656598"/>
              <a:gd name="connsiteX2" fmla="*/ 2130175 w 2130175"/>
              <a:gd name="connsiteY2" fmla="*/ 1481316 h 1656598"/>
              <a:gd name="connsiteX3" fmla="*/ 1888831 w 2130175"/>
              <a:gd name="connsiteY3" fmla="*/ 1656598 h 1656598"/>
              <a:gd name="connsiteX4" fmla="*/ 1750242 w 2130175"/>
              <a:gd name="connsiteY4" fmla="*/ 1471266 h 1656598"/>
              <a:gd name="connsiteX5" fmla="*/ 131133 w 2130175"/>
              <a:gd name="connsiteY5" fmla="*/ 323672 h 1656598"/>
              <a:gd name="connsiteX6" fmla="*/ 0 w 2130175"/>
              <a:gd name="connsiteY6" fmla="*/ 279301 h 1656598"/>
              <a:gd name="connsiteX7" fmla="*/ 90809 w 2130175"/>
              <a:gd name="connsiteY7" fmla="*/ 0 h 165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0175" h="1656598">
                <a:moveTo>
                  <a:pt x="90809" y="0"/>
                </a:moveTo>
                <a:cubicBezTo>
                  <a:pt x="807690" y="232654"/>
                  <a:pt x="1444045" y="658964"/>
                  <a:pt x="1930951" y="1228656"/>
                </a:cubicBezTo>
                <a:lnTo>
                  <a:pt x="2130175" y="1481316"/>
                </a:lnTo>
                <a:lnTo>
                  <a:pt x="1888831" y="1656598"/>
                </a:lnTo>
                <a:lnTo>
                  <a:pt x="1750242" y="1471266"/>
                </a:lnTo>
                <a:cubicBezTo>
                  <a:pt x="1326039" y="957250"/>
                  <a:pt x="768753" y="557135"/>
                  <a:pt x="131133" y="323672"/>
                </a:cubicBezTo>
                <a:lnTo>
                  <a:pt x="0" y="279301"/>
                </a:lnTo>
                <a:lnTo>
                  <a:pt x="90809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F38AE9-3C21-4E06-88D4-E768343958BC}"/>
              </a:ext>
            </a:extLst>
          </p:cNvPr>
          <p:cNvSpPr>
            <a:spLocks/>
          </p:cNvSpPr>
          <p:nvPr/>
        </p:nvSpPr>
        <p:spPr bwMode="auto">
          <a:xfrm>
            <a:off x="2017713" y="3908425"/>
            <a:ext cx="1019636" cy="2397125"/>
          </a:xfrm>
          <a:custGeom>
            <a:avLst/>
            <a:gdLst>
              <a:gd name="connsiteX0" fmla="*/ 778704 w 1019636"/>
              <a:gd name="connsiteY0" fmla="*/ 0 h 2397125"/>
              <a:gd name="connsiteX1" fmla="*/ 1019636 w 1019636"/>
              <a:gd name="connsiteY1" fmla="*/ 175035 h 2397125"/>
              <a:gd name="connsiteX2" fmla="*/ 940037 w 1019636"/>
              <a:gd name="connsiteY2" fmla="*/ 281480 h 2397125"/>
              <a:gd name="connsiteX3" fmla="*/ 298611 w 1019636"/>
              <a:gd name="connsiteY3" fmla="*/ 2202731 h 2397125"/>
              <a:gd name="connsiteX4" fmla="*/ 293696 w 1019636"/>
              <a:gd name="connsiteY4" fmla="*/ 2397125 h 2397125"/>
              <a:gd name="connsiteX5" fmla="*/ 0 w 1019636"/>
              <a:gd name="connsiteY5" fmla="*/ 2397125 h 2397125"/>
              <a:gd name="connsiteX6" fmla="*/ 778704 w 1019636"/>
              <a:gd name="connsiteY6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9636" h="2397125">
                <a:moveTo>
                  <a:pt x="778704" y="0"/>
                </a:moveTo>
                <a:lnTo>
                  <a:pt x="1019636" y="175035"/>
                </a:lnTo>
                <a:lnTo>
                  <a:pt x="940037" y="281480"/>
                </a:lnTo>
                <a:cubicBezTo>
                  <a:pt x="565971" y="835171"/>
                  <a:pt x="334579" y="1493171"/>
                  <a:pt x="298611" y="2202731"/>
                </a:cubicBezTo>
                <a:lnTo>
                  <a:pt x="293696" y="2397125"/>
                </a:lnTo>
                <a:lnTo>
                  <a:pt x="0" y="2397125"/>
                </a:lnTo>
                <a:cubicBezTo>
                  <a:pt x="0" y="1536111"/>
                  <a:pt x="272775" y="696812"/>
                  <a:pt x="778704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318FAD2-AD99-4F7B-A9D0-CA5C8C45D7A5}"/>
              </a:ext>
            </a:extLst>
          </p:cNvPr>
          <p:cNvSpPr>
            <a:spLocks/>
          </p:cNvSpPr>
          <p:nvPr/>
        </p:nvSpPr>
        <p:spPr bwMode="auto">
          <a:xfrm>
            <a:off x="9155059" y="3908425"/>
            <a:ext cx="1020816" cy="2397125"/>
          </a:xfrm>
          <a:custGeom>
            <a:avLst/>
            <a:gdLst>
              <a:gd name="connsiteX0" fmla="*/ 241501 w 1020816"/>
              <a:gd name="connsiteY0" fmla="*/ 0 h 2397125"/>
              <a:gd name="connsiteX1" fmla="*/ 1020816 w 1020816"/>
              <a:gd name="connsiteY1" fmla="*/ 2397125 h 2397125"/>
              <a:gd name="connsiteX2" fmla="*/ 725532 w 1020816"/>
              <a:gd name="connsiteY2" fmla="*/ 2397125 h 2397125"/>
              <a:gd name="connsiteX3" fmla="*/ 720617 w 1020816"/>
              <a:gd name="connsiteY3" fmla="*/ 2202731 h 2397125"/>
              <a:gd name="connsiteX4" fmla="*/ 79191 w 1020816"/>
              <a:gd name="connsiteY4" fmla="*/ 281480 h 2397125"/>
              <a:gd name="connsiteX5" fmla="*/ 0 w 1020816"/>
              <a:gd name="connsiteY5" fmla="*/ 175580 h 2397125"/>
              <a:gd name="connsiteX6" fmla="*/ 241354 w 1020816"/>
              <a:gd name="connsiteY6" fmla="*/ 305 h 2397125"/>
              <a:gd name="connsiteX7" fmla="*/ 241255 w 1020816"/>
              <a:gd name="connsiteY7" fmla="*/ 179 h 2397125"/>
              <a:gd name="connsiteX8" fmla="*/ 241501 w 1020816"/>
              <a:gd name="connsiteY8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0816" h="2397125">
                <a:moveTo>
                  <a:pt x="241501" y="0"/>
                </a:moveTo>
                <a:cubicBezTo>
                  <a:pt x="747961" y="696812"/>
                  <a:pt x="1020816" y="1536111"/>
                  <a:pt x="1020816" y="2397125"/>
                </a:cubicBezTo>
                <a:lnTo>
                  <a:pt x="725532" y="2397125"/>
                </a:lnTo>
                <a:lnTo>
                  <a:pt x="720617" y="2202731"/>
                </a:lnTo>
                <a:cubicBezTo>
                  <a:pt x="684649" y="1493171"/>
                  <a:pt x="453257" y="835171"/>
                  <a:pt x="79191" y="281480"/>
                </a:cubicBezTo>
                <a:lnTo>
                  <a:pt x="0" y="175580"/>
                </a:lnTo>
                <a:lnTo>
                  <a:pt x="241354" y="305"/>
                </a:lnTo>
                <a:lnTo>
                  <a:pt x="241255" y="179"/>
                </a:lnTo>
                <a:lnTo>
                  <a:pt x="241501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25" name="Graphic 23" descr="Downward trend graph">
            <a:extLst>
              <a:ext uri="{FF2B5EF4-FFF2-40B4-BE49-F238E27FC236}">
                <a16:creationId xmlns:a16="http://schemas.microsoft.com/office/drawing/2014/main" id="{C227495C-77F7-4FE6-94EA-B1BFCA3B81D9}"/>
              </a:ext>
            </a:extLst>
          </p:cNvPr>
          <p:cNvGrpSpPr/>
          <p:nvPr/>
        </p:nvGrpSpPr>
        <p:grpSpPr>
          <a:xfrm>
            <a:off x="2782738" y="5042600"/>
            <a:ext cx="914400" cy="914400"/>
            <a:chOff x="2782738" y="5042600"/>
            <a:chExt cx="914400" cy="9144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00FD348-38A5-47E4-9675-3C171D6755B1}"/>
                </a:ext>
              </a:extLst>
            </p:cNvPr>
            <p:cNvSpPr/>
            <p:nvPr/>
          </p:nvSpPr>
          <p:spPr>
            <a:xfrm>
              <a:off x="2916088" y="5175950"/>
              <a:ext cx="647700" cy="647700"/>
            </a:xfrm>
            <a:custGeom>
              <a:avLst/>
              <a:gdLst>
                <a:gd name="connsiteX0" fmla="*/ 57150 w 647700"/>
                <a:gd name="connsiteY0" fmla="*/ 0 h 647700"/>
                <a:gd name="connsiteX1" fmla="*/ 0 w 647700"/>
                <a:gd name="connsiteY1" fmla="*/ 0 h 647700"/>
                <a:gd name="connsiteX2" fmla="*/ 0 w 647700"/>
                <a:gd name="connsiteY2" fmla="*/ 647700 h 647700"/>
                <a:gd name="connsiteX3" fmla="*/ 647700 w 647700"/>
                <a:gd name="connsiteY3" fmla="*/ 647700 h 647700"/>
                <a:gd name="connsiteX4" fmla="*/ 647700 w 647700"/>
                <a:gd name="connsiteY4" fmla="*/ 590550 h 647700"/>
                <a:gd name="connsiteX5" fmla="*/ 57150 w 647700"/>
                <a:gd name="connsiteY5" fmla="*/ 59055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700" h="647700">
                  <a:moveTo>
                    <a:pt x="571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700" y="647700"/>
                  </a:lnTo>
                  <a:lnTo>
                    <a:pt x="647700" y="590550"/>
                  </a:lnTo>
                  <a:lnTo>
                    <a:pt x="57150" y="5905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CC8E643-AEC8-486D-8321-257057874DEB}"/>
                </a:ext>
              </a:extLst>
            </p:cNvPr>
            <p:cNvSpPr/>
            <p:nvPr/>
          </p:nvSpPr>
          <p:spPr>
            <a:xfrm>
              <a:off x="3010385" y="5336922"/>
              <a:ext cx="553402" cy="324802"/>
            </a:xfrm>
            <a:custGeom>
              <a:avLst/>
              <a:gdLst>
                <a:gd name="connsiteX0" fmla="*/ 497205 w 553402"/>
                <a:gd name="connsiteY0" fmla="*/ 228600 h 324802"/>
                <a:gd name="connsiteX1" fmla="*/ 381953 w 553402"/>
                <a:gd name="connsiteY1" fmla="*/ 113348 h 324802"/>
                <a:gd name="connsiteX2" fmla="*/ 324803 w 553402"/>
                <a:gd name="connsiteY2" fmla="*/ 170498 h 324802"/>
                <a:gd name="connsiteX3" fmla="*/ 229553 w 553402"/>
                <a:gd name="connsiteY3" fmla="*/ 75248 h 324802"/>
                <a:gd name="connsiteX4" fmla="*/ 172403 w 553402"/>
                <a:gd name="connsiteY4" fmla="*/ 132398 h 324802"/>
                <a:gd name="connsiteX5" fmla="*/ 40005 w 553402"/>
                <a:gd name="connsiteY5" fmla="*/ 0 h 324802"/>
                <a:gd name="connsiteX6" fmla="*/ 0 w 553402"/>
                <a:gd name="connsiteY6" fmla="*/ 40005 h 324802"/>
                <a:gd name="connsiteX7" fmla="*/ 172403 w 553402"/>
                <a:gd name="connsiteY7" fmla="*/ 212408 h 324802"/>
                <a:gd name="connsiteX8" fmla="*/ 229553 w 553402"/>
                <a:gd name="connsiteY8" fmla="*/ 155258 h 324802"/>
                <a:gd name="connsiteX9" fmla="*/ 324803 w 553402"/>
                <a:gd name="connsiteY9" fmla="*/ 250508 h 324802"/>
                <a:gd name="connsiteX10" fmla="*/ 381953 w 553402"/>
                <a:gd name="connsiteY10" fmla="*/ 193358 h 324802"/>
                <a:gd name="connsiteX11" fmla="*/ 457200 w 553402"/>
                <a:gd name="connsiteY11" fmla="*/ 268605 h 324802"/>
                <a:gd name="connsiteX12" fmla="*/ 401003 w 553402"/>
                <a:gd name="connsiteY12" fmla="*/ 324803 h 324802"/>
                <a:gd name="connsiteX13" fmla="*/ 553403 w 553402"/>
                <a:gd name="connsiteY13" fmla="*/ 324803 h 324802"/>
                <a:gd name="connsiteX14" fmla="*/ 553403 w 553402"/>
                <a:gd name="connsiteY14" fmla="*/ 172403 h 32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3402" h="324802">
                  <a:moveTo>
                    <a:pt x="497205" y="228600"/>
                  </a:moveTo>
                  <a:lnTo>
                    <a:pt x="381953" y="113348"/>
                  </a:lnTo>
                  <a:lnTo>
                    <a:pt x="324803" y="170498"/>
                  </a:lnTo>
                  <a:lnTo>
                    <a:pt x="229553" y="75248"/>
                  </a:lnTo>
                  <a:lnTo>
                    <a:pt x="172403" y="132398"/>
                  </a:lnTo>
                  <a:lnTo>
                    <a:pt x="40005" y="0"/>
                  </a:lnTo>
                  <a:lnTo>
                    <a:pt x="0" y="40005"/>
                  </a:lnTo>
                  <a:lnTo>
                    <a:pt x="172403" y="212408"/>
                  </a:lnTo>
                  <a:lnTo>
                    <a:pt x="229553" y="155258"/>
                  </a:lnTo>
                  <a:lnTo>
                    <a:pt x="324803" y="250508"/>
                  </a:lnTo>
                  <a:lnTo>
                    <a:pt x="381953" y="193358"/>
                  </a:lnTo>
                  <a:lnTo>
                    <a:pt x="457200" y="268605"/>
                  </a:lnTo>
                  <a:lnTo>
                    <a:pt x="401003" y="324803"/>
                  </a:lnTo>
                  <a:lnTo>
                    <a:pt x="553403" y="324803"/>
                  </a:lnTo>
                  <a:lnTo>
                    <a:pt x="553403" y="17240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19" descr="Presentation with checklist">
            <a:extLst>
              <a:ext uri="{FF2B5EF4-FFF2-40B4-BE49-F238E27FC236}">
                <a16:creationId xmlns:a16="http://schemas.microsoft.com/office/drawing/2014/main" id="{D500B523-3471-49FE-941D-5032642F8225}"/>
              </a:ext>
            </a:extLst>
          </p:cNvPr>
          <p:cNvGrpSpPr/>
          <p:nvPr/>
        </p:nvGrpSpPr>
        <p:grpSpPr>
          <a:xfrm>
            <a:off x="3921533" y="3550166"/>
            <a:ext cx="914400" cy="914400"/>
            <a:chOff x="3921533" y="3550166"/>
            <a:chExt cx="914400" cy="91440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81320DC-41CB-4C38-84BA-2CCEC33878E5}"/>
                </a:ext>
              </a:extLst>
            </p:cNvPr>
            <p:cNvSpPr/>
            <p:nvPr/>
          </p:nvSpPr>
          <p:spPr>
            <a:xfrm>
              <a:off x="4016783" y="3654941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704850 w 723900"/>
                <a:gd name="connsiteY4" fmla="*/ 466725 h 714375"/>
                <a:gd name="connsiteX5" fmla="*/ 685800 w 723900"/>
                <a:gd name="connsiteY5" fmla="*/ 466725 h 714375"/>
                <a:gd name="connsiteX6" fmla="*/ 685800 w 723900"/>
                <a:gd name="connsiteY6" fmla="*/ 76200 h 714375"/>
                <a:gd name="connsiteX7" fmla="*/ 704850 w 723900"/>
                <a:gd name="connsiteY7" fmla="*/ 76200 h 714375"/>
                <a:gd name="connsiteX8" fmla="*/ 723900 w 723900"/>
                <a:gd name="connsiteY8" fmla="*/ 57150 h 714375"/>
                <a:gd name="connsiteX9" fmla="*/ 704850 w 723900"/>
                <a:gd name="connsiteY9" fmla="*/ 38100 h 714375"/>
                <a:gd name="connsiteX10" fmla="*/ 381000 w 723900"/>
                <a:gd name="connsiteY10" fmla="*/ 38100 h 714375"/>
                <a:gd name="connsiteX11" fmla="*/ 381000 w 723900"/>
                <a:gd name="connsiteY11" fmla="*/ 19050 h 714375"/>
                <a:gd name="connsiteX12" fmla="*/ 361950 w 723900"/>
                <a:gd name="connsiteY12" fmla="*/ 0 h 714375"/>
                <a:gd name="connsiteX13" fmla="*/ 342900 w 723900"/>
                <a:gd name="connsiteY13" fmla="*/ 19050 h 714375"/>
                <a:gd name="connsiteX14" fmla="*/ 342900 w 723900"/>
                <a:gd name="connsiteY14" fmla="*/ 38100 h 714375"/>
                <a:gd name="connsiteX15" fmla="*/ 19050 w 723900"/>
                <a:gd name="connsiteY15" fmla="*/ 38100 h 714375"/>
                <a:gd name="connsiteX16" fmla="*/ 0 w 723900"/>
                <a:gd name="connsiteY16" fmla="*/ 57150 h 714375"/>
                <a:gd name="connsiteX17" fmla="*/ 19050 w 723900"/>
                <a:gd name="connsiteY17" fmla="*/ 76200 h 714375"/>
                <a:gd name="connsiteX18" fmla="*/ 38100 w 723900"/>
                <a:gd name="connsiteY18" fmla="*/ 76200 h 714375"/>
                <a:gd name="connsiteX19" fmla="*/ 38100 w 723900"/>
                <a:gd name="connsiteY19" fmla="*/ 466725 h 714375"/>
                <a:gd name="connsiteX20" fmla="*/ 19050 w 723900"/>
                <a:gd name="connsiteY20" fmla="*/ 466725 h 714375"/>
                <a:gd name="connsiteX21" fmla="*/ 0 w 723900"/>
                <a:gd name="connsiteY21" fmla="*/ 485775 h 714375"/>
                <a:gd name="connsiteX22" fmla="*/ 19050 w 723900"/>
                <a:gd name="connsiteY22" fmla="*/ 504825 h 714375"/>
                <a:gd name="connsiteX23" fmla="*/ 309944 w 723900"/>
                <a:gd name="connsiteY23" fmla="*/ 504825 h 714375"/>
                <a:gd name="connsiteX24" fmla="*/ 163259 w 723900"/>
                <a:gd name="connsiteY24" fmla="*/ 651510 h 714375"/>
                <a:gd name="connsiteX25" fmla="*/ 163401 w 723900"/>
                <a:gd name="connsiteY25" fmla="*/ 678609 h 714375"/>
                <a:gd name="connsiteX26" fmla="*/ 190500 w 723900"/>
                <a:gd name="connsiteY26" fmla="*/ 678466 h 714375"/>
                <a:gd name="connsiteX27" fmla="*/ 342900 w 723900"/>
                <a:gd name="connsiteY27" fmla="*/ 526066 h 714375"/>
                <a:gd name="connsiteX28" fmla="*/ 342900 w 723900"/>
                <a:gd name="connsiteY28" fmla="*/ 695325 h 714375"/>
                <a:gd name="connsiteX29" fmla="*/ 361950 w 723900"/>
                <a:gd name="connsiteY29" fmla="*/ 714375 h 714375"/>
                <a:gd name="connsiteX30" fmla="*/ 381000 w 723900"/>
                <a:gd name="connsiteY30" fmla="*/ 695325 h 714375"/>
                <a:gd name="connsiteX31" fmla="*/ 381000 w 723900"/>
                <a:gd name="connsiteY31" fmla="*/ 525780 h 714375"/>
                <a:gd name="connsiteX32" fmla="*/ 533400 w 723900"/>
                <a:gd name="connsiteY32" fmla="*/ 678180 h 714375"/>
                <a:gd name="connsiteX33" fmla="*/ 560356 w 723900"/>
                <a:gd name="connsiteY33" fmla="*/ 678180 h 714375"/>
                <a:gd name="connsiteX34" fmla="*/ 560356 w 723900"/>
                <a:gd name="connsiteY34" fmla="*/ 651224 h 714375"/>
                <a:gd name="connsiteX35" fmla="*/ 413957 w 723900"/>
                <a:gd name="connsiteY35" fmla="*/ 504825 h 714375"/>
                <a:gd name="connsiteX36" fmla="*/ 704850 w 723900"/>
                <a:gd name="connsiteY36" fmla="*/ 504825 h 714375"/>
                <a:gd name="connsiteX37" fmla="*/ 723900 w 723900"/>
                <a:gd name="connsiteY37" fmla="*/ 485775 h 714375"/>
                <a:gd name="connsiteX38" fmla="*/ 704850 w 723900"/>
                <a:gd name="connsiteY38" fmla="*/ 46672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704850" y="466725"/>
                  </a:move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259" y="651510"/>
                  </a:lnTo>
                  <a:cubicBezTo>
                    <a:pt x="155815" y="659033"/>
                    <a:pt x="155879" y="671165"/>
                    <a:pt x="163401" y="678609"/>
                  </a:cubicBezTo>
                  <a:cubicBezTo>
                    <a:pt x="170924" y="686052"/>
                    <a:pt x="183056" y="685989"/>
                    <a:pt x="190500" y="678466"/>
                  </a:cubicBezTo>
                  <a:lnTo>
                    <a:pt x="342900" y="526066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5780"/>
                  </a:lnTo>
                  <a:lnTo>
                    <a:pt x="533400" y="678180"/>
                  </a:lnTo>
                  <a:cubicBezTo>
                    <a:pt x="540844" y="685624"/>
                    <a:pt x="552912" y="685624"/>
                    <a:pt x="560356" y="678180"/>
                  </a:cubicBezTo>
                  <a:cubicBezTo>
                    <a:pt x="567800" y="670736"/>
                    <a:pt x="567800" y="658668"/>
                    <a:pt x="560356" y="651224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89CD88C-3310-46BB-BD10-FC8676E530C3}"/>
                </a:ext>
              </a:extLst>
            </p:cNvPr>
            <p:cNvSpPr/>
            <p:nvPr/>
          </p:nvSpPr>
          <p:spPr>
            <a:xfrm>
              <a:off x="4388258" y="3845441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021F31-D1F2-4427-B957-2372C761FC18}"/>
                </a:ext>
              </a:extLst>
            </p:cNvPr>
            <p:cNvSpPr/>
            <p:nvPr/>
          </p:nvSpPr>
          <p:spPr>
            <a:xfrm>
              <a:off x="4188233" y="3805435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711DFD0-261C-44DB-9405-635E50491DB5}"/>
                </a:ext>
              </a:extLst>
            </p:cNvPr>
            <p:cNvSpPr/>
            <p:nvPr/>
          </p:nvSpPr>
          <p:spPr>
            <a:xfrm>
              <a:off x="4388258" y="3969266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018C372-AD51-4A11-A810-2679E5F737B0}"/>
                </a:ext>
              </a:extLst>
            </p:cNvPr>
            <p:cNvSpPr/>
            <p:nvPr/>
          </p:nvSpPr>
          <p:spPr>
            <a:xfrm>
              <a:off x="4188233" y="3929260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" name="Graphic 17" descr="Customer review">
            <a:extLst>
              <a:ext uri="{FF2B5EF4-FFF2-40B4-BE49-F238E27FC236}">
                <a16:creationId xmlns:a16="http://schemas.microsoft.com/office/drawing/2014/main" id="{3A68ED1F-5937-49A0-AA1E-5180884959B6}"/>
              </a:ext>
            </a:extLst>
          </p:cNvPr>
          <p:cNvGrpSpPr/>
          <p:nvPr/>
        </p:nvGrpSpPr>
        <p:grpSpPr>
          <a:xfrm>
            <a:off x="5591706" y="2798101"/>
            <a:ext cx="914400" cy="914400"/>
            <a:chOff x="5591706" y="2798101"/>
            <a:chExt cx="914400" cy="91440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DC66E6-8A7F-4262-9881-B5A6331B1391}"/>
                </a:ext>
              </a:extLst>
            </p:cNvPr>
            <p:cNvSpPr/>
            <p:nvPr/>
          </p:nvSpPr>
          <p:spPr>
            <a:xfrm>
              <a:off x="6177207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CF7D7BE-8F49-4F38-8A9A-D9F4F65891A2}"/>
                </a:ext>
              </a:extLst>
            </p:cNvPr>
            <p:cNvSpPr/>
            <p:nvPr/>
          </p:nvSpPr>
          <p:spPr>
            <a:xfrm>
              <a:off x="5782015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D6D875C-CE2E-47CE-B39D-230D8B86B18C}"/>
                </a:ext>
              </a:extLst>
            </p:cNvPr>
            <p:cNvSpPr/>
            <p:nvPr/>
          </p:nvSpPr>
          <p:spPr>
            <a:xfrm>
              <a:off x="6131201" y="3430750"/>
              <a:ext cx="268332" cy="148400"/>
            </a:xfrm>
            <a:custGeom>
              <a:avLst/>
              <a:gdLst>
                <a:gd name="connsiteX0" fmla="*/ 253556 w 268332"/>
                <a:gd name="connsiteY0" fmla="*/ 44101 h 148400"/>
                <a:gd name="connsiteX1" fmla="*/ 181070 w 268332"/>
                <a:gd name="connsiteY1" fmla="*/ 9526 h 148400"/>
                <a:gd name="connsiteX2" fmla="*/ 120110 w 268332"/>
                <a:gd name="connsiteY2" fmla="*/ 1 h 148400"/>
                <a:gd name="connsiteX3" fmla="*/ 59246 w 268332"/>
                <a:gd name="connsiteY3" fmla="*/ 9526 h 148400"/>
                <a:gd name="connsiteX4" fmla="*/ 3429 w 268332"/>
                <a:gd name="connsiteY4" fmla="*/ 33529 h 148400"/>
                <a:gd name="connsiteX5" fmla="*/ 0 w 268332"/>
                <a:gd name="connsiteY5" fmla="*/ 37434 h 148400"/>
                <a:gd name="connsiteX6" fmla="*/ 76200 w 268332"/>
                <a:gd name="connsiteY6" fmla="*/ 75534 h 148400"/>
                <a:gd name="connsiteX7" fmla="*/ 104013 w 268332"/>
                <a:gd name="connsiteY7" fmla="*/ 131446 h 148400"/>
                <a:gd name="connsiteX8" fmla="*/ 104013 w 268332"/>
                <a:gd name="connsiteY8" fmla="*/ 148400 h 148400"/>
                <a:gd name="connsiteX9" fmla="*/ 268319 w 268332"/>
                <a:gd name="connsiteY9" fmla="*/ 148400 h 148400"/>
                <a:gd name="connsiteX10" fmla="*/ 268319 w 268332"/>
                <a:gd name="connsiteY10" fmla="*/ 73819 h 148400"/>
                <a:gd name="connsiteX11" fmla="*/ 253556 w 268332"/>
                <a:gd name="connsiteY11" fmla="*/ 44101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332" h="148400">
                  <a:moveTo>
                    <a:pt x="253556" y="44101"/>
                  </a:moveTo>
                  <a:cubicBezTo>
                    <a:pt x="232176" y="27474"/>
                    <a:pt x="207446" y="15679"/>
                    <a:pt x="181070" y="9526"/>
                  </a:cubicBezTo>
                  <a:cubicBezTo>
                    <a:pt x="161246" y="3734"/>
                    <a:pt x="140756" y="532"/>
                    <a:pt x="120110" y="1"/>
                  </a:cubicBezTo>
                  <a:cubicBezTo>
                    <a:pt x="99448" y="-46"/>
                    <a:pt x="78906" y="3169"/>
                    <a:pt x="59246" y="9526"/>
                  </a:cubicBezTo>
                  <a:cubicBezTo>
                    <a:pt x="39570" y="14764"/>
                    <a:pt x="20765" y="22851"/>
                    <a:pt x="3429" y="33529"/>
                  </a:cubicBezTo>
                  <a:lnTo>
                    <a:pt x="0" y="37434"/>
                  </a:lnTo>
                  <a:cubicBezTo>
                    <a:pt x="27693" y="44909"/>
                    <a:pt x="53604" y="57865"/>
                    <a:pt x="76200" y="75534"/>
                  </a:cubicBezTo>
                  <a:cubicBezTo>
                    <a:pt x="93960" y="88582"/>
                    <a:pt x="104321" y="109409"/>
                    <a:pt x="104013" y="131446"/>
                  </a:cubicBezTo>
                  <a:lnTo>
                    <a:pt x="104013" y="148400"/>
                  </a:lnTo>
                  <a:lnTo>
                    <a:pt x="268319" y="148400"/>
                  </a:lnTo>
                  <a:lnTo>
                    <a:pt x="268319" y="73819"/>
                  </a:lnTo>
                  <a:cubicBezTo>
                    <a:pt x="268644" y="62075"/>
                    <a:pt x="263111" y="50937"/>
                    <a:pt x="253556" y="44101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6B42F25-341B-4CB3-8BA1-E991FA267041}"/>
                </a:ext>
              </a:extLst>
            </p:cNvPr>
            <p:cNvSpPr/>
            <p:nvPr/>
          </p:nvSpPr>
          <p:spPr>
            <a:xfrm>
              <a:off x="5707815" y="3430750"/>
              <a:ext cx="268700" cy="148400"/>
            </a:xfrm>
            <a:custGeom>
              <a:avLst/>
              <a:gdLst>
                <a:gd name="connsiteX0" fmla="*/ 164687 w 268700"/>
                <a:gd name="connsiteY0" fmla="*/ 131446 h 148400"/>
                <a:gd name="connsiteX1" fmla="*/ 191453 w 268700"/>
                <a:gd name="connsiteY1" fmla="*/ 76486 h 148400"/>
                <a:gd name="connsiteX2" fmla="*/ 192500 w 268700"/>
                <a:gd name="connsiteY2" fmla="*/ 75534 h 148400"/>
                <a:gd name="connsiteX3" fmla="*/ 193739 w 268700"/>
                <a:gd name="connsiteY3" fmla="*/ 74677 h 148400"/>
                <a:gd name="connsiteX4" fmla="*/ 268700 w 268700"/>
                <a:gd name="connsiteY4" fmla="*/ 37529 h 148400"/>
                <a:gd name="connsiteX5" fmla="*/ 263271 w 268700"/>
                <a:gd name="connsiteY5" fmla="*/ 31338 h 148400"/>
                <a:gd name="connsiteX6" fmla="*/ 209169 w 268700"/>
                <a:gd name="connsiteY6" fmla="*/ 9526 h 148400"/>
                <a:gd name="connsiteX7" fmla="*/ 148304 w 268700"/>
                <a:gd name="connsiteY7" fmla="*/ 1 h 148400"/>
                <a:gd name="connsiteX8" fmla="*/ 87344 w 268700"/>
                <a:gd name="connsiteY8" fmla="*/ 9526 h 148400"/>
                <a:gd name="connsiteX9" fmla="*/ 14859 w 268700"/>
                <a:gd name="connsiteY9" fmla="*/ 44101 h 148400"/>
                <a:gd name="connsiteX10" fmla="*/ 0 w 268700"/>
                <a:gd name="connsiteY10" fmla="*/ 73819 h 148400"/>
                <a:gd name="connsiteX11" fmla="*/ 0 w 268700"/>
                <a:gd name="connsiteY11" fmla="*/ 148400 h 148400"/>
                <a:gd name="connsiteX12" fmla="*/ 164687 w 268700"/>
                <a:gd name="connsiteY12" fmla="*/ 148400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700" h="148400">
                  <a:moveTo>
                    <a:pt x="164687" y="131446"/>
                  </a:moveTo>
                  <a:cubicBezTo>
                    <a:pt x="164702" y="109990"/>
                    <a:pt x="174570" y="89728"/>
                    <a:pt x="191453" y="76486"/>
                  </a:cubicBezTo>
                  <a:lnTo>
                    <a:pt x="192500" y="75534"/>
                  </a:lnTo>
                  <a:lnTo>
                    <a:pt x="193739" y="74677"/>
                  </a:lnTo>
                  <a:cubicBezTo>
                    <a:pt x="216602" y="58406"/>
                    <a:pt x="241905" y="45867"/>
                    <a:pt x="268700" y="37529"/>
                  </a:cubicBezTo>
                  <a:cubicBezTo>
                    <a:pt x="266795" y="35529"/>
                    <a:pt x="264986" y="33433"/>
                    <a:pt x="263271" y="31338"/>
                  </a:cubicBezTo>
                  <a:cubicBezTo>
                    <a:pt x="246372" y="21520"/>
                    <a:pt x="228152" y="14175"/>
                    <a:pt x="209169" y="9526"/>
                  </a:cubicBezTo>
                  <a:cubicBezTo>
                    <a:pt x="189376" y="3742"/>
                    <a:pt x="168918" y="541"/>
                    <a:pt x="148304" y="1"/>
                  </a:cubicBezTo>
                  <a:cubicBezTo>
                    <a:pt x="127609" y="-53"/>
                    <a:pt x="107036" y="3162"/>
                    <a:pt x="87344" y="9526"/>
                  </a:cubicBezTo>
                  <a:cubicBezTo>
                    <a:pt x="61338" y="16700"/>
                    <a:pt x="36801" y="28404"/>
                    <a:pt x="14859" y="44101"/>
                  </a:cubicBezTo>
                  <a:cubicBezTo>
                    <a:pt x="5620" y="51212"/>
                    <a:pt x="146" y="62162"/>
                    <a:pt x="0" y="73819"/>
                  </a:cubicBezTo>
                  <a:lnTo>
                    <a:pt x="0" y="148400"/>
                  </a:lnTo>
                  <a:lnTo>
                    <a:pt x="164687" y="1484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D9096BD-020D-4992-90F7-534E18B71B10}"/>
                </a:ext>
              </a:extLst>
            </p:cNvPr>
            <p:cNvSpPr/>
            <p:nvPr/>
          </p:nvSpPr>
          <p:spPr>
            <a:xfrm>
              <a:off x="5905459" y="3488471"/>
              <a:ext cx="296525" cy="147829"/>
            </a:xfrm>
            <a:custGeom>
              <a:avLst/>
              <a:gdLst>
                <a:gd name="connsiteX0" fmla="*/ 0 w 296525"/>
                <a:gd name="connsiteY0" fmla="*/ 147830 h 147829"/>
                <a:gd name="connsiteX1" fmla="*/ 0 w 296525"/>
                <a:gd name="connsiteY1" fmla="*/ 73725 h 147829"/>
                <a:gd name="connsiteX2" fmla="*/ 14859 w 296525"/>
                <a:gd name="connsiteY2" fmla="*/ 44103 h 147829"/>
                <a:gd name="connsiteX3" fmla="*/ 87344 w 296525"/>
                <a:gd name="connsiteY3" fmla="*/ 9527 h 147829"/>
                <a:gd name="connsiteX4" fmla="*/ 148209 w 296525"/>
                <a:gd name="connsiteY4" fmla="*/ 2 h 147829"/>
                <a:gd name="connsiteX5" fmla="*/ 209169 w 296525"/>
                <a:gd name="connsiteY5" fmla="*/ 9527 h 147829"/>
                <a:gd name="connsiteX6" fmla="*/ 281654 w 296525"/>
                <a:gd name="connsiteY6" fmla="*/ 44103 h 147829"/>
                <a:gd name="connsiteX7" fmla="*/ 296513 w 296525"/>
                <a:gd name="connsiteY7" fmla="*/ 73725 h 147829"/>
                <a:gd name="connsiteX8" fmla="*/ 296513 w 296525"/>
                <a:gd name="connsiteY8" fmla="*/ 147830 h 14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525" h="147829">
                  <a:moveTo>
                    <a:pt x="0" y="147830"/>
                  </a:moveTo>
                  <a:lnTo>
                    <a:pt x="0" y="73725"/>
                  </a:lnTo>
                  <a:cubicBezTo>
                    <a:pt x="45" y="62070"/>
                    <a:pt x="5544" y="51107"/>
                    <a:pt x="14859" y="44103"/>
                  </a:cubicBezTo>
                  <a:cubicBezTo>
                    <a:pt x="36757" y="28332"/>
                    <a:pt x="61308" y="16621"/>
                    <a:pt x="87344" y="9527"/>
                  </a:cubicBezTo>
                  <a:cubicBezTo>
                    <a:pt x="106995" y="3128"/>
                    <a:pt x="127543" y="-88"/>
                    <a:pt x="148209" y="2"/>
                  </a:cubicBezTo>
                  <a:cubicBezTo>
                    <a:pt x="168859" y="487"/>
                    <a:pt x="189355" y="3690"/>
                    <a:pt x="209169" y="9527"/>
                  </a:cubicBezTo>
                  <a:cubicBezTo>
                    <a:pt x="235573" y="15599"/>
                    <a:pt x="260319" y="27402"/>
                    <a:pt x="281654" y="44103"/>
                  </a:cubicBezTo>
                  <a:cubicBezTo>
                    <a:pt x="291244" y="50876"/>
                    <a:pt x="296819" y="61990"/>
                    <a:pt x="296513" y="73725"/>
                  </a:cubicBezTo>
                  <a:lnTo>
                    <a:pt x="296513" y="147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F549A88-E8F6-4066-877A-5A49025FFC89}"/>
                </a:ext>
              </a:extLst>
            </p:cNvPr>
            <p:cNvSpPr/>
            <p:nvPr/>
          </p:nvSpPr>
          <p:spPr>
            <a:xfrm>
              <a:off x="5979564" y="3320071"/>
              <a:ext cx="148209" cy="148209"/>
            </a:xfrm>
            <a:custGeom>
              <a:avLst/>
              <a:gdLst>
                <a:gd name="connsiteX0" fmla="*/ 148209 w 148209"/>
                <a:gd name="connsiteY0" fmla="*/ 74105 h 148209"/>
                <a:gd name="connsiteX1" fmla="*/ 74105 w 148209"/>
                <a:gd name="connsiteY1" fmla="*/ 148209 h 148209"/>
                <a:gd name="connsiteX2" fmla="*/ 0 w 148209"/>
                <a:gd name="connsiteY2" fmla="*/ 74105 h 148209"/>
                <a:gd name="connsiteX3" fmla="*/ 74105 w 148209"/>
                <a:gd name="connsiteY3" fmla="*/ 0 h 148209"/>
                <a:gd name="connsiteX4" fmla="*/ 148209 w 148209"/>
                <a:gd name="connsiteY4" fmla="*/ 74105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5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5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AA3472D-0CD3-457F-9C9D-81666530B5AA}"/>
                </a:ext>
              </a:extLst>
            </p:cNvPr>
            <p:cNvSpPr/>
            <p:nvPr/>
          </p:nvSpPr>
          <p:spPr>
            <a:xfrm>
              <a:off x="5708387" y="2874301"/>
              <a:ext cx="692943" cy="342900"/>
            </a:xfrm>
            <a:custGeom>
              <a:avLst/>
              <a:gdLst>
                <a:gd name="connsiteX0" fmla="*/ 654844 w 692943"/>
                <a:gd name="connsiteY0" fmla="*/ 0 h 342900"/>
                <a:gd name="connsiteX1" fmla="*/ 38100 w 692943"/>
                <a:gd name="connsiteY1" fmla="*/ 0 h 342900"/>
                <a:gd name="connsiteX2" fmla="*/ 0 w 692943"/>
                <a:gd name="connsiteY2" fmla="*/ 38100 h 342900"/>
                <a:gd name="connsiteX3" fmla="*/ 0 w 692943"/>
                <a:gd name="connsiteY3" fmla="*/ 247650 h 342900"/>
                <a:gd name="connsiteX4" fmla="*/ 38100 w 692943"/>
                <a:gd name="connsiteY4" fmla="*/ 285750 h 342900"/>
                <a:gd name="connsiteX5" fmla="*/ 178594 w 692943"/>
                <a:gd name="connsiteY5" fmla="*/ 285750 h 342900"/>
                <a:gd name="connsiteX6" fmla="*/ 178594 w 692943"/>
                <a:gd name="connsiteY6" fmla="*/ 342900 h 342900"/>
                <a:gd name="connsiteX7" fmla="*/ 238601 w 692943"/>
                <a:gd name="connsiteY7" fmla="*/ 285750 h 342900"/>
                <a:gd name="connsiteX8" fmla="*/ 303371 w 692943"/>
                <a:gd name="connsiteY8" fmla="*/ 285750 h 342900"/>
                <a:gd name="connsiteX9" fmla="*/ 340519 w 692943"/>
                <a:gd name="connsiteY9" fmla="*/ 342900 h 342900"/>
                <a:gd name="connsiteX10" fmla="*/ 374809 w 692943"/>
                <a:gd name="connsiteY10" fmla="*/ 285750 h 342900"/>
                <a:gd name="connsiteX11" fmla="*/ 442436 w 692943"/>
                <a:gd name="connsiteY11" fmla="*/ 285750 h 342900"/>
                <a:gd name="connsiteX12" fmla="*/ 502444 w 692943"/>
                <a:gd name="connsiteY12" fmla="*/ 342900 h 342900"/>
                <a:gd name="connsiteX13" fmla="*/ 502444 w 692943"/>
                <a:gd name="connsiteY13" fmla="*/ 285750 h 342900"/>
                <a:gd name="connsiteX14" fmla="*/ 654844 w 692943"/>
                <a:gd name="connsiteY14" fmla="*/ 285750 h 342900"/>
                <a:gd name="connsiteX15" fmla="*/ 692944 w 692943"/>
                <a:gd name="connsiteY15" fmla="*/ 247650 h 342900"/>
                <a:gd name="connsiteX16" fmla="*/ 692944 w 692943"/>
                <a:gd name="connsiteY16" fmla="*/ 38100 h 342900"/>
                <a:gd name="connsiteX17" fmla="*/ 654844 w 692943"/>
                <a:gd name="connsiteY17" fmla="*/ 0 h 342900"/>
                <a:gd name="connsiteX18" fmla="*/ 95250 w 692943"/>
                <a:gd name="connsiteY18" fmla="*/ 85725 h 342900"/>
                <a:gd name="connsiteX19" fmla="*/ 540544 w 692943"/>
                <a:gd name="connsiteY19" fmla="*/ 85725 h 342900"/>
                <a:gd name="connsiteX20" fmla="*/ 540544 w 692943"/>
                <a:gd name="connsiteY20" fmla="*/ 104775 h 342900"/>
                <a:gd name="connsiteX21" fmla="*/ 95250 w 692943"/>
                <a:gd name="connsiteY21" fmla="*/ 104775 h 342900"/>
                <a:gd name="connsiteX22" fmla="*/ 445294 w 692943"/>
                <a:gd name="connsiteY22" fmla="*/ 200025 h 342900"/>
                <a:gd name="connsiteX23" fmla="*/ 95250 w 692943"/>
                <a:gd name="connsiteY23" fmla="*/ 200025 h 342900"/>
                <a:gd name="connsiteX24" fmla="*/ 95250 w 692943"/>
                <a:gd name="connsiteY24" fmla="*/ 180975 h 342900"/>
                <a:gd name="connsiteX25" fmla="*/ 445294 w 692943"/>
                <a:gd name="connsiteY25" fmla="*/ 180975 h 342900"/>
                <a:gd name="connsiteX26" fmla="*/ 597694 w 692943"/>
                <a:gd name="connsiteY26" fmla="*/ 152400 h 342900"/>
                <a:gd name="connsiteX27" fmla="*/ 95250 w 692943"/>
                <a:gd name="connsiteY27" fmla="*/ 152400 h 342900"/>
                <a:gd name="connsiteX28" fmla="*/ 95250 w 692943"/>
                <a:gd name="connsiteY28" fmla="*/ 133350 h 342900"/>
                <a:gd name="connsiteX29" fmla="*/ 597694 w 692943"/>
                <a:gd name="connsiteY29" fmla="*/ 13335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92943" h="342900">
                  <a:moveTo>
                    <a:pt x="654844" y="0"/>
                  </a:moveTo>
                  <a:lnTo>
                    <a:pt x="38100" y="0"/>
                  </a:lnTo>
                  <a:cubicBezTo>
                    <a:pt x="17058" y="0"/>
                    <a:pt x="0" y="17058"/>
                    <a:pt x="0" y="38100"/>
                  </a:cubicBezTo>
                  <a:lnTo>
                    <a:pt x="0" y="247650"/>
                  </a:lnTo>
                  <a:cubicBezTo>
                    <a:pt x="0" y="268692"/>
                    <a:pt x="17058" y="285750"/>
                    <a:pt x="38100" y="285750"/>
                  </a:cubicBezTo>
                  <a:lnTo>
                    <a:pt x="178594" y="285750"/>
                  </a:lnTo>
                  <a:lnTo>
                    <a:pt x="178594" y="342900"/>
                  </a:lnTo>
                  <a:lnTo>
                    <a:pt x="238601" y="285750"/>
                  </a:lnTo>
                  <a:lnTo>
                    <a:pt x="303371" y="285750"/>
                  </a:lnTo>
                  <a:lnTo>
                    <a:pt x="340519" y="342900"/>
                  </a:lnTo>
                  <a:lnTo>
                    <a:pt x="374809" y="285750"/>
                  </a:lnTo>
                  <a:lnTo>
                    <a:pt x="442436" y="285750"/>
                  </a:lnTo>
                  <a:lnTo>
                    <a:pt x="502444" y="342900"/>
                  </a:lnTo>
                  <a:lnTo>
                    <a:pt x="502444" y="285750"/>
                  </a:lnTo>
                  <a:lnTo>
                    <a:pt x="654844" y="285750"/>
                  </a:lnTo>
                  <a:cubicBezTo>
                    <a:pt x="675885" y="285750"/>
                    <a:pt x="692944" y="268692"/>
                    <a:pt x="692944" y="247650"/>
                  </a:cubicBezTo>
                  <a:lnTo>
                    <a:pt x="692944" y="38100"/>
                  </a:lnTo>
                  <a:cubicBezTo>
                    <a:pt x="692944" y="17058"/>
                    <a:pt x="675885" y="0"/>
                    <a:pt x="654844" y="0"/>
                  </a:cubicBezTo>
                  <a:close/>
                  <a:moveTo>
                    <a:pt x="95250" y="85725"/>
                  </a:moveTo>
                  <a:lnTo>
                    <a:pt x="540544" y="85725"/>
                  </a:lnTo>
                  <a:lnTo>
                    <a:pt x="540544" y="104775"/>
                  </a:lnTo>
                  <a:lnTo>
                    <a:pt x="95250" y="104775"/>
                  </a:lnTo>
                  <a:close/>
                  <a:moveTo>
                    <a:pt x="445294" y="200025"/>
                  </a:moveTo>
                  <a:lnTo>
                    <a:pt x="95250" y="200025"/>
                  </a:lnTo>
                  <a:lnTo>
                    <a:pt x="95250" y="180975"/>
                  </a:lnTo>
                  <a:lnTo>
                    <a:pt x="445294" y="180975"/>
                  </a:lnTo>
                  <a:close/>
                  <a:moveTo>
                    <a:pt x="597694" y="152400"/>
                  </a:moveTo>
                  <a:lnTo>
                    <a:pt x="95250" y="152400"/>
                  </a:lnTo>
                  <a:lnTo>
                    <a:pt x="95250" y="133350"/>
                  </a:lnTo>
                  <a:lnTo>
                    <a:pt x="597694" y="1333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21" descr="Handshake">
            <a:extLst>
              <a:ext uri="{FF2B5EF4-FFF2-40B4-BE49-F238E27FC236}">
                <a16:creationId xmlns:a16="http://schemas.microsoft.com/office/drawing/2014/main" id="{9507407A-EA91-493E-8E78-9A635358B091}"/>
              </a:ext>
            </a:extLst>
          </p:cNvPr>
          <p:cNvGrpSpPr/>
          <p:nvPr/>
        </p:nvGrpSpPr>
        <p:grpSpPr>
          <a:xfrm>
            <a:off x="7356475" y="3560214"/>
            <a:ext cx="914400" cy="914400"/>
            <a:chOff x="7356475" y="3560214"/>
            <a:chExt cx="914400" cy="9144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A2D9E3E-5C16-4C09-9C77-0DEDFC2B5F97}"/>
                </a:ext>
              </a:extLst>
            </p:cNvPr>
            <p:cNvSpPr/>
            <p:nvPr/>
          </p:nvSpPr>
          <p:spPr>
            <a:xfrm>
              <a:off x="7763496" y="4169165"/>
              <a:ext cx="74640" cy="80658"/>
            </a:xfrm>
            <a:custGeom>
              <a:avLst/>
              <a:gdLst>
                <a:gd name="connsiteX0" fmla="*/ 20651 w 74640"/>
                <a:gd name="connsiteY0" fmla="*/ 80659 h 80658"/>
                <a:gd name="connsiteX1" fmla="*/ 6364 w 74640"/>
                <a:gd name="connsiteY1" fmla="*/ 75896 h 80658"/>
                <a:gd name="connsiteX2" fmla="*/ 4459 w 74640"/>
                <a:gd name="connsiteY2" fmla="*/ 49226 h 80658"/>
                <a:gd name="connsiteX3" fmla="*/ 41606 w 74640"/>
                <a:gd name="connsiteY3" fmla="*/ 6364 h 80658"/>
                <a:gd name="connsiteX4" fmla="*/ 68276 w 74640"/>
                <a:gd name="connsiteY4" fmla="*/ 4459 h 80658"/>
                <a:gd name="connsiteX5" fmla="*/ 70181 w 74640"/>
                <a:gd name="connsiteY5" fmla="*/ 31129 h 80658"/>
                <a:gd name="connsiteX6" fmla="*/ 33034 w 74640"/>
                <a:gd name="connsiteY6" fmla="*/ 73991 h 80658"/>
                <a:gd name="connsiteX7" fmla="*/ 20651 w 74640"/>
                <a:gd name="connsiteY7" fmla="*/ 80659 h 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40" h="80658">
                  <a:moveTo>
                    <a:pt x="20651" y="80659"/>
                  </a:moveTo>
                  <a:cubicBezTo>
                    <a:pt x="15889" y="80659"/>
                    <a:pt x="10174" y="79706"/>
                    <a:pt x="6364" y="75896"/>
                  </a:cubicBezTo>
                  <a:cubicBezTo>
                    <a:pt x="-1256" y="69229"/>
                    <a:pt x="-2209" y="56846"/>
                    <a:pt x="4459" y="49226"/>
                  </a:cubicBezTo>
                  <a:lnTo>
                    <a:pt x="41606" y="6364"/>
                  </a:lnTo>
                  <a:cubicBezTo>
                    <a:pt x="48274" y="-1256"/>
                    <a:pt x="60656" y="-2209"/>
                    <a:pt x="68276" y="4459"/>
                  </a:cubicBezTo>
                  <a:cubicBezTo>
                    <a:pt x="75896" y="11126"/>
                    <a:pt x="76849" y="23509"/>
                    <a:pt x="70181" y="31129"/>
                  </a:cubicBezTo>
                  <a:lnTo>
                    <a:pt x="33034" y="73991"/>
                  </a:lnTo>
                  <a:cubicBezTo>
                    <a:pt x="30176" y="77801"/>
                    <a:pt x="25414" y="79706"/>
                    <a:pt x="20651" y="8065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6B3214B-640F-4F75-BF46-379A53883FF4}"/>
                </a:ext>
              </a:extLst>
            </p:cNvPr>
            <p:cNvSpPr/>
            <p:nvPr/>
          </p:nvSpPr>
          <p:spPr>
            <a:xfrm>
              <a:off x="7700166" y="4130600"/>
              <a:ext cx="90810" cy="97554"/>
            </a:xfrm>
            <a:custGeom>
              <a:avLst/>
              <a:gdLst>
                <a:gd name="connsiteX0" fmla="*/ 25879 w 90810"/>
                <a:gd name="connsiteY0" fmla="*/ 97316 h 97554"/>
                <a:gd name="connsiteX1" fmla="*/ 7781 w 90810"/>
                <a:gd name="connsiteY1" fmla="*/ 91601 h 97554"/>
                <a:gd name="connsiteX2" fmla="*/ 5876 w 90810"/>
                <a:gd name="connsiteY2" fmla="*/ 58264 h 97554"/>
                <a:gd name="connsiteX3" fmla="*/ 49691 w 90810"/>
                <a:gd name="connsiteY3" fmla="*/ 7781 h 97554"/>
                <a:gd name="connsiteX4" fmla="*/ 83029 w 90810"/>
                <a:gd name="connsiteY4" fmla="*/ 5876 h 97554"/>
                <a:gd name="connsiteX5" fmla="*/ 84934 w 90810"/>
                <a:gd name="connsiteY5" fmla="*/ 39214 h 97554"/>
                <a:gd name="connsiteX6" fmla="*/ 41119 w 90810"/>
                <a:gd name="connsiteY6" fmla="*/ 89696 h 97554"/>
                <a:gd name="connsiteX7" fmla="*/ 25879 w 90810"/>
                <a:gd name="connsiteY7" fmla="*/ 97316 h 9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810" h="97554">
                  <a:moveTo>
                    <a:pt x="25879" y="97316"/>
                  </a:moveTo>
                  <a:cubicBezTo>
                    <a:pt x="19211" y="98269"/>
                    <a:pt x="13496" y="96364"/>
                    <a:pt x="7781" y="91601"/>
                  </a:cubicBezTo>
                  <a:cubicBezTo>
                    <a:pt x="-1744" y="83029"/>
                    <a:pt x="-2696" y="67789"/>
                    <a:pt x="5876" y="58264"/>
                  </a:cubicBezTo>
                  <a:lnTo>
                    <a:pt x="49691" y="7781"/>
                  </a:lnTo>
                  <a:cubicBezTo>
                    <a:pt x="58264" y="-1744"/>
                    <a:pt x="73504" y="-2696"/>
                    <a:pt x="83029" y="5876"/>
                  </a:cubicBezTo>
                  <a:cubicBezTo>
                    <a:pt x="92554" y="14449"/>
                    <a:pt x="93506" y="29689"/>
                    <a:pt x="84934" y="39214"/>
                  </a:cubicBezTo>
                  <a:lnTo>
                    <a:pt x="41119" y="89696"/>
                  </a:lnTo>
                  <a:cubicBezTo>
                    <a:pt x="37309" y="94459"/>
                    <a:pt x="31594" y="97316"/>
                    <a:pt x="25879" y="9731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49A919E-6EFB-4268-B1AB-C17C0004F609}"/>
                </a:ext>
              </a:extLst>
            </p:cNvPr>
            <p:cNvSpPr/>
            <p:nvPr/>
          </p:nvSpPr>
          <p:spPr>
            <a:xfrm>
              <a:off x="7635341" y="4085778"/>
              <a:ext cx="100443" cy="107078"/>
            </a:xfrm>
            <a:custGeom>
              <a:avLst/>
              <a:gdLst>
                <a:gd name="connsiteX0" fmla="*/ 30696 w 100443"/>
                <a:gd name="connsiteY0" fmla="*/ 106896 h 107078"/>
                <a:gd name="connsiteX1" fmla="*/ 9741 w 100443"/>
                <a:gd name="connsiteY1" fmla="*/ 100228 h 107078"/>
                <a:gd name="connsiteX2" fmla="*/ 6883 w 100443"/>
                <a:gd name="connsiteY2" fmla="*/ 60223 h 107078"/>
                <a:gd name="connsiteX3" fmla="*/ 50698 w 100443"/>
                <a:gd name="connsiteY3" fmla="*/ 9741 h 107078"/>
                <a:gd name="connsiteX4" fmla="*/ 90703 w 100443"/>
                <a:gd name="connsiteY4" fmla="*/ 6883 h 107078"/>
                <a:gd name="connsiteX5" fmla="*/ 93561 w 100443"/>
                <a:gd name="connsiteY5" fmla="*/ 46888 h 107078"/>
                <a:gd name="connsiteX6" fmla="*/ 49746 w 100443"/>
                <a:gd name="connsiteY6" fmla="*/ 97371 h 107078"/>
                <a:gd name="connsiteX7" fmla="*/ 30696 w 100443"/>
                <a:gd name="connsiteY7" fmla="*/ 106896 h 10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443" h="107078">
                  <a:moveTo>
                    <a:pt x="30696" y="106896"/>
                  </a:moveTo>
                  <a:cubicBezTo>
                    <a:pt x="23076" y="107848"/>
                    <a:pt x="15456" y="104991"/>
                    <a:pt x="9741" y="100228"/>
                  </a:cubicBezTo>
                  <a:cubicBezTo>
                    <a:pt x="-1689" y="89751"/>
                    <a:pt x="-3594" y="71653"/>
                    <a:pt x="6883" y="60223"/>
                  </a:cubicBezTo>
                  <a:lnTo>
                    <a:pt x="50698" y="9741"/>
                  </a:lnTo>
                  <a:cubicBezTo>
                    <a:pt x="61176" y="-1689"/>
                    <a:pt x="79273" y="-3594"/>
                    <a:pt x="90703" y="6883"/>
                  </a:cubicBezTo>
                  <a:cubicBezTo>
                    <a:pt x="102133" y="17361"/>
                    <a:pt x="104038" y="35458"/>
                    <a:pt x="93561" y="46888"/>
                  </a:cubicBezTo>
                  <a:lnTo>
                    <a:pt x="49746" y="97371"/>
                  </a:lnTo>
                  <a:cubicBezTo>
                    <a:pt x="44983" y="103086"/>
                    <a:pt x="37363" y="106896"/>
                    <a:pt x="30696" y="10689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8668BFB-B42E-4BA6-8271-4CA5844330CD}"/>
                </a:ext>
              </a:extLst>
            </p:cNvPr>
            <p:cNvSpPr/>
            <p:nvPr/>
          </p:nvSpPr>
          <p:spPr>
            <a:xfrm>
              <a:off x="7565809" y="4043868"/>
              <a:ext cx="107111" cy="113745"/>
            </a:xfrm>
            <a:custGeom>
              <a:avLst/>
              <a:gdLst>
                <a:gd name="connsiteX0" fmla="*/ 30696 w 107111"/>
                <a:gd name="connsiteY0" fmla="*/ 113563 h 113745"/>
                <a:gd name="connsiteX1" fmla="*/ 9741 w 107111"/>
                <a:gd name="connsiteY1" fmla="*/ 106896 h 113745"/>
                <a:gd name="connsiteX2" fmla="*/ 6883 w 107111"/>
                <a:gd name="connsiteY2" fmla="*/ 66891 h 113745"/>
                <a:gd name="connsiteX3" fmla="*/ 57366 w 107111"/>
                <a:gd name="connsiteY3" fmla="*/ 9741 h 113745"/>
                <a:gd name="connsiteX4" fmla="*/ 97371 w 107111"/>
                <a:gd name="connsiteY4" fmla="*/ 6883 h 113745"/>
                <a:gd name="connsiteX5" fmla="*/ 100228 w 107111"/>
                <a:gd name="connsiteY5" fmla="*/ 46888 h 113745"/>
                <a:gd name="connsiteX6" fmla="*/ 49746 w 107111"/>
                <a:gd name="connsiteY6" fmla="*/ 104038 h 113745"/>
                <a:gd name="connsiteX7" fmla="*/ 30696 w 107111"/>
                <a:gd name="connsiteY7" fmla="*/ 113563 h 11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111" h="113745">
                  <a:moveTo>
                    <a:pt x="30696" y="113563"/>
                  </a:moveTo>
                  <a:cubicBezTo>
                    <a:pt x="23076" y="114516"/>
                    <a:pt x="15456" y="111658"/>
                    <a:pt x="9741" y="106896"/>
                  </a:cubicBezTo>
                  <a:cubicBezTo>
                    <a:pt x="-1689" y="96418"/>
                    <a:pt x="-3594" y="78321"/>
                    <a:pt x="6883" y="66891"/>
                  </a:cubicBezTo>
                  <a:lnTo>
                    <a:pt x="57366" y="9741"/>
                  </a:lnTo>
                  <a:cubicBezTo>
                    <a:pt x="67843" y="-1689"/>
                    <a:pt x="85941" y="-3594"/>
                    <a:pt x="97371" y="6883"/>
                  </a:cubicBezTo>
                  <a:cubicBezTo>
                    <a:pt x="108801" y="17361"/>
                    <a:pt x="110706" y="35458"/>
                    <a:pt x="100228" y="46888"/>
                  </a:cubicBezTo>
                  <a:lnTo>
                    <a:pt x="49746" y="104038"/>
                  </a:lnTo>
                  <a:cubicBezTo>
                    <a:pt x="44031" y="109753"/>
                    <a:pt x="37363" y="112611"/>
                    <a:pt x="30696" y="1135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15A7B64-74B9-4577-A222-6175401DED94}"/>
                </a:ext>
              </a:extLst>
            </p:cNvPr>
            <p:cNvSpPr/>
            <p:nvPr/>
          </p:nvSpPr>
          <p:spPr>
            <a:xfrm>
              <a:off x="7400289" y="3768811"/>
              <a:ext cx="190574" cy="226769"/>
            </a:xfrm>
            <a:custGeom>
              <a:avLst/>
              <a:gdLst>
                <a:gd name="connsiteX0" fmla="*/ 0 w 190574"/>
                <a:gd name="connsiteY0" fmla="*/ 179070 h 226769"/>
                <a:gd name="connsiteX1" fmla="*/ 73343 w 190574"/>
                <a:gd name="connsiteY1" fmla="*/ 223838 h 226769"/>
                <a:gd name="connsiteX2" fmla="*/ 99060 w 190574"/>
                <a:gd name="connsiteY2" fmla="*/ 217170 h 226769"/>
                <a:gd name="connsiteX3" fmla="*/ 187643 w 190574"/>
                <a:gd name="connsiteY3" fmla="*/ 70485 h 226769"/>
                <a:gd name="connsiteX4" fmla="*/ 180975 w 190574"/>
                <a:gd name="connsiteY4" fmla="*/ 44768 h 226769"/>
                <a:gd name="connsiteX5" fmla="*/ 108585 w 190574"/>
                <a:gd name="connsiteY5" fmla="*/ 0 h 226769"/>
                <a:gd name="connsiteX6" fmla="*/ 0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0" y="179070"/>
                  </a:moveTo>
                  <a:lnTo>
                    <a:pt x="73343" y="223838"/>
                  </a:lnTo>
                  <a:cubicBezTo>
                    <a:pt x="81915" y="229553"/>
                    <a:pt x="94298" y="226695"/>
                    <a:pt x="99060" y="217170"/>
                  </a:cubicBezTo>
                  <a:lnTo>
                    <a:pt x="187643" y="70485"/>
                  </a:lnTo>
                  <a:cubicBezTo>
                    <a:pt x="193358" y="61913"/>
                    <a:pt x="190500" y="49530"/>
                    <a:pt x="180975" y="44768"/>
                  </a:cubicBezTo>
                  <a:lnTo>
                    <a:pt x="108585" y="0"/>
                  </a:lnTo>
                  <a:lnTo>
                    <a:pt x="0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B750D26-8B13-4C30-B136-E4F77CA985F1}"/>
                </a:ext>
              </a:extLst>
            </p:cNvPr>
            <p:cNvSpPr/>
            <p:nvPr/>
          </p:nvSpPr>
          <p:spPr>
            <a:xfrm>
              <a:off x="7517447" y="3854536"/>
              <a:ext cx="510700" cy="409759"/>
            </a:xfrm>
            <a:custGeom>
              <a:avLst/>
              <a:gdLst>
                <a:gd name="connsiteX0" fmla="*/ 500063 w 510700"/>
                <a:gd name="connsiteY0" fmla="*/ 218123 h 409759"/>
                <a:gd name="connsiteX1" fmla="*/ 346710 w 510700"/>
                <a:gd name="connsiteY1" fmla="*/ 86678 h 409759"/>
                <a:gd name="connsiteX2" fmla="*/ 336233 w 510700"/>
                <a:gd name="connsiteY2" fmla="*/ 77153 h 409759"/>
                <a:gd name="connsiteX3" fmla="*/ 270510 w 510700"/>
                <a:gd name="connsiteY3" fmla="*/ 152400 h 409759"/>
                <a:gd name="connsiteX4" fmla="*/ 232410 w 510700"/>
                <a:gd name="connsiteY4" fmla="*/ 171450 h 409759"/>
                <a:gd name="connsiteX5" fmla="*/ 227648 w 510700"/>
                <a:gd name="connsiteY5" fmla="*/ 171450 h 409759"/>
                <a:gd name="connsiteX6" fmla="*/ 190500 w 510700"/>
                <a:gd name="connsiteY6" fmla="*/ 157163 h 409759"/>
                <a:gd name="connsiteX7" fmla="*/ 184785 w 510700"/>
                <a:gd name="connsiteY7" fmla="*/ 76200 h 409759"/>
                <a:gd name="connsiteX8" fmla="*/ 240983 w 510700"/>
                <a:gd name="connsiteY8" fmla="*/ 11430 h 409759"/>
                <a:gd name="connsiteX9" fmla="*/ 82868 w 510700"/>
                <a:gd name="connsiteY9" fmla="*/ 0 h 409759"/>
                <a:gd name="connsiteX10" fmla="*/ 0 w 510700"/>
                <a:gd name="connsiteY10" fmla="*/ 137160 h 409759"/>
                <a:gd name="connsiteX11" fmla="*/ 64770 w 510700"/>
                <a:gd name="connsiteY11" fmla="*/ 212408 h 409759"/>
                <a:gd name="connsiteX12" fmla="*/ 89535 w 510700"/>
                <a:gd name="connsiteY12" fmla="*/ 183833 h 409759"/>
                <a:gd name="connsiteX13" fmla="*/ 125730 w 510700"/>
                <a:gd name="connsiteY13" fmla="*/ 167640 h 409759"/>
                <a:gd name="connsiteX14" fmla="*/ 125730 w 510700"/>
                <a:gd name="connsiteY14" fmla="*/ 167640 h 409759"/>
                <a:gd name="connsiteX15" fmla="*/ 157163 w 510700"/>
                <a:gd name="connsiteY15" fmla="*/ 179070 h 409759"/>
                <a:gd name="connsiteX16" fmla="*/ 173355 w 510700"/>
                <a:gd name="connsiteY16" fmla="*/ 213360 h 409759"/>
                <a:gd name="connsiteX17" fmla="*/ 189548 w 510700"/>
                <a:gd name="connsiteY17" fmla="*/ 210503 h 409759"/>
                <a:gd name="connsiteX18" fmla="*/ 220980 w 510700"/>
                <a:gd name="connsiteY18" fmla="*/ 221933 h 409759"/>
                <a:gd name="connsiteX19" fmla="*/ 237173 w 510700"/>
                <a:gd name="connsiteY19" fmla="*/ 257175 h 409759"/>
                <a:gd name="connsiteX20" fmla="*/ 249555 w 510700"/>
                <a:gd name="connsiteY20" fmla="*/ 255270 h 409759"/>
                <a:gd name="connsiteX21" fmla="*/ 249555 w 510700"/>
                <a:gd name="connsiteY21" fmla="*/ 255270 h 409759"/>
                <a:gd name="connsiteX22" fmla="*/ 278130 w 510700"/>
                <a:gd name="connsiteY22" fmla="*/ 265748 h 409759"/>
                <a:gd name="connsiteX23" fmla="*/ 292418 w 510700"/>
                <a:gd name="connsiteY23" fmla="*/ 295275 h 409759"/>
                <a:gd name="connsiteX24" fmla="*/ 302895 w 510700"/>
                <a:gd name="connsiteY24" fmla="*/ 293370 h 409759"/>
                <a:gd name="connsiteX25" fmla="*/ 302895 w 510700"/>
                <a:gd name="connsiteY25" fmla="*/ 293370 h 409759"/>
                <a:gd name="connsiteX26" fmla="*/ 327660 w 510700"/>
                <a:gd name="connsiteY26" fmla="*/ 302895 h 409759"/>
                <a:gd name="connsiteX27" fmla="*/ 340995 w 510700"/>
                <a:gd name="connsiteY27" fmla="*/ 328613 h 409759"/>
                <a:gd name="connsiteX28" fmla="*/ 331470 w 510700"/>
                <a:gd name="connsiteY28" fmla="*/ 356235 h 409759"/>
                <a:gd name="connsiteX29" fmla="*/ 299085 w 510700"/>
                <a:gd name="connsiteY29" fmla="*/ 393382 h 409759"/>
                <a:gd name="connsiteX30" fmla="*/ 312420 w 510700"/>
                <a:gd name="connsiteY30" fmla="*/ 403860 h 409759"/>
                <a:gd name="connsiteX31" fmla="*/ 335280 w 510700"/>
                <a:gd name="connsiteY31" fmla="*/ 409575 h 409759"/>
                <a:gd name="connsiteX32" fmla="*/ 369570 w 510700"/>
                <a:gd name="connsiteY32" fmla="*/ 368618 h 409759"/>
                <a:gd name="connsiteX33" fmla="*/ 369570 w 510700"/>
                <a:gd name="connsiteY33" fmla="*/ 367665 h 409759"/>
                <a:gd name="connsiteX34" fmla="*/ 379095 w 510700"/>
                <a:gd name="connsiteY34" fmla="*/ 368618 h 409759"/>
                <a:gd name="connsiteX35" fmla="*/ 413385 w 510700"/>
                <a:gd name="connsiteY35" fmla="*/ 327660 h 409759"/>
                <a:gd name="connsiteX36" fmla="*/ 413385 w 510700"/>
                <a:gd name="connsiteY36" fmla="*/ 326707 h 409759"/>
                <a:gd name="connsiteX37" fmla="*/ 422910 w 510700"/>
                <a:gd name="connsiteY37" fmla="*/ 327660 h 409759"/>
                <a:gd name="connsiteX38" fmla="*/ 457200 w 510700"/>
                <a:gd name="connsiteY38" fmla="*/ 286703 h 409759"/>
                <a:gd name="connsiteX39" fmla="*/ 456248 w 510700"/>
                <a:gd name="connsiteY39" fmla="*/ 280988 h 409759"/>
                <a:gd name="connsiteX40" fmla="*/ 476250 w 510700"/>
                <a:gd name="connsiteY40" fmla="*/ 284798 h 409759"/>
                <a:gd name="connsiteX41" fmla="*/ 510540 w 510700"/>
                <a:gd name="connsiteY41" fmla="*/ 243840 h 409759"/>
                <a:gd name="connsiteX42" fmla="*/ 500063 w 510700"/>
                <a:gd name="connsiteY42" fmla="*/ 218123 h 40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10700" h="409759">
                  <a:moveTo>
                    <a:pt x="500063" y="218123"/>
                  </a:moveTo>
                  <a:lnTo>
                    <a:pt x="346710" y="86678"/>
                  </a:lnTo>
                  <a:lnTo>
                    <a:pt x="336233" y="77153"/>
                  </a:lnTo>
                  <a:lnTo>
                    <a:pt x="270510" y="152400"/>
                  </a:lnTo>
                  <a:cubicBezTo>
                    <a:pt x="260985" y="163830"/>
                    <a:pt x="247650" y="170498"/>
                    <a:pt x="232410" y="171450"/>
                  </a:cubicBezTo>
                  <a:cubicBezTo>
                    <a:pt x="230505" y="171450"/>
                    <a:pt x="228600" y="171450"/>
                    <a:pt x="227648" y="171450"/>
                  </a:cubicBezTo>
                  <a:cubicBezTo>
                    <a:pt x="213360" y="171450"/>
                    <a:pt x="200025" y="166688"/>
                    <a:pt x="190500" y="157163"/>
                  </a:cubicBezTo>
                  <a:cubicBezTo>
                    <a:pt x="166688" y="136208"/>
                    <a:pt x="164783" y="100013"/>
                    <a:pt x="184785" y="76200"/>
                  </a:cubicBezTo>
                  <a:lnTo>
                    <a:pt x="240983" y="11430"/>
                  </a:lnTo>
                  <a:cubicBezTo>
                    <a:pt x="197167" y="5715"/>
                    <a:pt x="140970" y="28575"/>
                    <a:pt x="82868" y="0"/>
                  </a:cubicBezTo>
                  <a:lnTo>
                    <a:pt x="0" y="137160"/>
                  </a:lnTo>
                  <a:lnTo>
                    <a:pt x="64770" y="212408"/>
                  </a:lnTo>
                  <a:lnTo>
                    <a:pt x="89535" y="183833"/>
                  </a:lnTo>
                  <a:cubicBezTo>
                    <a:pt x="98108" y="173355"/>
                    <a:pt x="111443" y="167640"/>
                    <a:pt x="125730" y="167640"/>
                  </a:cubicBezTo>
                  <a:lnTo>
                    <a:pt x="125730" y="167640"/>
                  </a:lnTo>
                  <a:cubicBezTo>
                    <a:pt x="137160" y="167640"/>
                    <a:pt x="148590" y="171450"/>
                    <a:pt x="157163" y="179070"/>
                  </a:cubicBezTo>
                  <a:cubicBezTo>
                    <a:pt x="167640" y="187642"/>
                    <a:pt x="172403" y="200025"/>
                    <a:pt x="173355" y="213360"/>
                  </a:cubicBezTo>
                  <a:cubicBezTo>
                    <a:pt x="178117" y="211455"/>
                    <a:pt x="183833" y="210503"/>
                    <a:pt x="189548" y="210503"/>
                  </a:cubicBezTo>
                  <a:cubicBezTo>
                    <a:pt x="200978" y="210503"/>
                    <a:pt x="212408" y="214313"/>
                    <a:pt x="220980" y="221933"/>
                  </a:cubicBezTo>
                  <a:cubicBezTo>
                    <a:pt x="231458" y="231458"/>
                    <a:pt x="237173" y="243840"/>
                    <a:pt x="237173" y="257175"/>
                  </a:cubicBezTo>
                  <a:cubicBezTo>
                    <a:pt x="240983" y="256223"/>
                    <a:pt x="245745" y="255270"/>
                    <a:pt x="249555" y="255270"/>
                  </a:cubicBezTo>
                  <a:lnTo>
                    <a:pt x="249555" y="255270"/>
                  </a:lnTo>
                  <a:cubicBezTo>
                    <a:pt x="260033" y="255270"/>
                    <a:pt x="269558" y="259080"/>
                    <a:pt x="278130" y="265748"/>
                  </a:cubicBezTo>
                  <a:cubicBezTo>
                    <a:pt x="286703" y="273368"/>
                    <a:pt x="291465" y="283845"/>
                    <a:pt x="292418" y="295275"/>
                  </a:cubicBezTo>
                  <a:cubicBezTo>
                    <a:pt x="295275" y="294323"/>
                    <a:pt x="299085" y="293370"/>
                    <a:pt x="302895" y="293370"/>
                  </a:cubicBezTo>
                  <a:lnTo>
                    <a:pt x="302895" y="293370"/>
                  </a:lnTo>
                  <a:cubicBezTo>
                    <a:pt x="312420" y="293370"/>
                    <a:pt x="320993" y="296228"/>
                    <a:pt x="327660" y="302895"/>
                  </a:cubicBezTo>
                  <a:cubicBezTo>
                    <a:pt x="335280" y="309563"/>
                    <a:pt x="340043" y="319088"/>
                    <a:pt x="340995" y="328613"/>
                  </a:cubicBezTo>
                  <a:cubicBezTo>
                    <a:pt x="341948" y="339090"/>
                    <a:pt x="338138" y="348615"/>
                    <a:pt x="331470" y="356235"/>
                  </a:cubicBezTo>
                  <a:lnTo>
                    <a:pt x="299085" y="393382"/>
                  </a:lnTo>
                  <a:lnTo>
                    <a:pt x="312420" y="403860"/>
                  </a:lnTo>
                  <a:cubicBezTo>
                    <a:pt x="319088" y="407670"/>
                    <a:pt x="326708" y="410528"/>
                    <a:pt x="335280" y="409575"/>
                  </a:cubicBezTo>
                  <a:cubicBezTo>
                    <a:pt x="356235" y="407670"/>
                    <a:pt x="371475" y="389573"/>
                    <a:pt x="369570" y="368618"/>
                  </a:cubicBezTo>
                  <a:cubicBezTo>
                    <a:pt x="369570" y="368618"/>
                    <a:pt x="369570" y="367665"/>
                    <a:pt x="369570" y="367665"/>
                  </a:cubicBezTo>
                  <a:cubicBezTo>
                    <a:pt x="372428" y="368618"/>
                    <a:pt x="376238" y="368618"/>
                    <a:pt x="379095" y="368618"/>
                  </a:cubicBezTo>
                  <a:cubicBezTo>
                    <a:pt x="400050" y="366713"/>
                    <a:pt x="415290" y="348615"/>
                    <a:pt x="413385" y="327660"/>
                  </a:cubicBezTo>
                  <a:cubicBezTo>
                    <a:pt x="413385" y="327660"/>
                    <a:pt x="413385" y="326707"/>
                    <a:pt x="413385" y="326707"/>
                  </a:cubicBezTo>
                  <a:cubicBezTo>
                    <a:pt x="416243" y="327660"/>
                    <a:pt x="420053" y="327660"/>
                    <a:pt x="422910" y="327660"/>
                  </a:cubicBezTo>
                  <a:cubicBezTo>
                    <a:pt x="443865" y="325755"/>
                    <a:pt x="459105" y="307658"/>
                    <a:pt x="457200" y="286703"/>
                  </a:cubicBezTo>
                  <a:cubicBezTo>
                    <a:pt x="457200" y="284798"/>
                    <a:pt x="456248" y="282893"/>
                    <a:pt x="456248" y="280988"/>
                  </a:cubicBezTo>
                  <a:cubicBezTo>
                    <a:pt x="461963" y="283845"/>
                    <a:pt x="468630" y="285750"/>
                    <a:pt x="476250" y="284798"/>
                  </a:cubicBezTo>
                  <a:cubicBezTo>
                    <a:pt x="497205" y="282893"/>
                    <a:pt x="512445" y="264795"/>
                    <a:pt x="510540" y="243840"/>
                  </a:cubicBezTo>
                  <a:cubicBezTo>
                    <a:pt x="511493" y="233363"/>
                    <a:pt x="506730" y="224790"/>
                    <a:pt x="500063" y="21812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A0B19FB-4587-42B3-825E-CA1CC276061B}"/>
                </a:ext>
              </a:extLst>
            </p:cNvPr>
            <p:cNvSpPr/>
            <p:nvPr/>
          </p:nvSpPr>
          <p:spPr>
            <a:xfrm>
              <a:off x="8036485" y="3768811"/>
              <a:ext cx="190574" cy="226769"/>
            </a:xfrm>
            <a:custGeom>
              <a:avLst/>
              <a:gdLst>
                <a:gd name="connsiteX0" fmla="*/ 190575 w 190574"/>
                <a:gd name="connsiteY0" fmla="*/ 179070 h 226769"/>
                <a:gd name="connsiteX1" fmla="*/ 117232 w 190574"/>
                <a:gd name="connsiteY1" fmla="*/ 223838 h 226769"/>
                <a:gd name="connsiteX2" fmla="*/ 91515 w 190574"/>
                <a:gd name="connsiteY2" fmla="*/ 217170 h 226769"/>
                <a:gd name="connsiteX3" fmla="*/ 2932 w 190574"/>
                <a:gd name="connsiteY3" fmla="*/ 70485 h 226769"/>
                <a:gd name="connsiteX4" fmla="*/ 9600 w 190574"/>
                <a:gd name="connsiteY4" fmla="*/ 44768 h 226769"/>
                <a:gd name="connsiteX5" fmla="*/ 82942 w 190574"/>
                <a:gd name="connsiteY5" fmla="*/ 0 h 226769"/>
                <a:gd name="connsiteX6" fmla="*/ 190575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190575" y="179070"/>
                  </a:moveTo>
                  <a:lnTo>
                    <a:pt x="117232" y="223838"/>
                  </a:lnTo>
                  <a:cubicBezTo>
                    <a:pt x="108660" y="229553"/>
                    <a:pt x="96277" y="226695"/>
                    <a:pt x="91515" y="217170"/>
                  </a:cubicBezTo>
                  <a:lnTo>
                    <a:pt x="2932" y="70485"/>
                  </a:lnTo>
                  <a:cubicBezTo>
                    <a:pt x="-2783" y="61913"/>
                    <a:pt x="75" y="49530"/>
                    <a:pt x="9600" y="44768"/>
                  </a:cubicBezTo>
                  <a:lnTo>
                    <a:pt x="82942" y="0"/>
                  </a:lnTo>
                  <a:lnTo>
                    <a:pt x="190575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E20A083-2D29-4C76-AD6E-AC908E436BF8}"/>
                </a:ext>
              </a:extLst>
            </p:cNvPr>
            <p:cNvSpPr/>
            <p:nvPr/>
          </p:nvSpPr>
          <p:spPr>
            <a:xfrm>
              <a:off x="7705942" y="3845822"/>
              <a:ext cx="403007" cy="223979"/>
            </a:xfrm>
            <a:custGeom>
              <a:avLst/>
              <a:gdLst>
                <a:gd name="connsiteX0" fmla="*/ 322045 w 403007"/>
                <a:gd name="connsiteY0" fmla="*/ 12524 h 223979"/>
                <a:gd name="connsiteX1" fmla="*/ 122020 w 403007"/>
                <a:gd name="connsiteY1" fmla="*/ 1094 h 223979"/>
                <a:gd name="connsiteX2" fmla="*/ 117258 w 403007"/>
                <a:gd name="connsiteY2" fmla="*/ 142 h 223979"/>
                <a:gd name="connsiteX3" fmla="*/ 84873 w 403007"/>
                <a:gd name="connsiteY3" fmla="*/ 12524 h 223979"/>
                <a:gd name="connsiteX4" fmla="*/ 9625 w 403007"/>
                <a:gd name="connsiteY4" fmla="*/ 98249 h 223979"/>
                <a:gd name="connsiteX5" fmla="*/ 13435 w 403007"/>
                <a:gd name="connsiteY5" fmla="*/ 151589 h 223979"/>
                <a:gd name="connsiteX6" fmla="*/ 42010 w 403007"/>
                <a:gd name="connsiteY6" fmla="*/ 161114 h 223979"/>
                <a:gd name="connsiteX7" fmla="*/ 67728 w 403007"/>
                <a:gd name="connsiteY7" fmla="*/ 147779 h 223979"/>
                <a:gd name="connsiteX8" fmla="*/ 145833 w 403007"/>
                <a:gd name="connsiteY8" fmla="*/ 58244 h 223979"/>
                <a:gd name="connsiteX9" fmla="*/ 323950 w 403007"/>
                <a:gd name="connsiteY9" fmla="*/ 211597 h 223979"/>
                <a:gd name="connsiteX10" fmla="*/ 323950 w 403007"/>
                <a:gd name="connsiteY10" fmla="*/ 211597 h 223979"/>
                <a:gd name="connsiteX11" fmla="*/ 323950 w 403007"/>
                <a:gd name="connsiteY11" fmla="*/ 211597 h 223979"/>
                <a:gd name="connsiteX12" fmla="*/ 334428 w 403007"/>
                <a:gd name="connsiteY12" fmla="*/ 223979 h 223979"/>
                <a:gd name="connsiteX13" fmla="*/ 403008 w 403007"/>
                <a:gd name="connsiteY13" fmla="*/ 144922 h 223979"/>
                <a:gd name="connsiteX14" fmla="*/ 322045 w 403007"/>
                <a:gd name="connsiteY14" fmla="*/ 12524 h 22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3007" h="223979">
                  <a:moveTo>
                    <a:pt x="322045" y="12524"/>
                  </a:moveTo>
                  <a:cubicBezTo>
                    <a:pt x="242988" y="41099"/>
                    <a:pt x="185838" y="13477"/>
                    <a:pt x="122020" y="1094"/>
                  </a:cubicBezTo>
                  <a:cubicBezTo>
                    <a:pt x="121068" y="1094"/>
                    <a:pt x="117258" y="142"/>
                    <a:pt x="117258" y="142"/>
                  </a:cubicBezTo>
                  <a:cubicBezTo>
                    <a:pt x="105828" y="-811"/>
                    <a:pt x="93445" y="2999"/>
                    <a:pt x="84873" y="12524"/>
                  </a:cubicBezTo>
                  <a:lnTo>
                    <a:pt x="9625" y="98249"/>
                  </a:lnTo>
                  <a:cubicBezTo>
                    <a:pt x="-4662" y="114442"/>
                    <a:pt x="-2757" y="138254"/>
                    <a:pt x="13435" y="151589"/>
                  </a:cubicBezTo>
                  <a:cubicBezTo>
                    <a:pt x="22008" y="158257"/>
                    <a:pt x="31533" y="162067"/>
                    <a:pt x="42010" y="161114"/>
                  </a:cubicBezTo>
                  <a:cubicBezTo>
                    <a:pt x="51535" y="160162"/>
                    <a:pt x="61060" y="156352"/>
                    <a:pt x="67728" y="147779"/>
                  </a:cubicBezTo>
                  <a:cubicBezTo>
                    <a:pt x="67728" y="147779"/>
                    <a:pt x="145833" y="58244"/>
                    <a:pt x="145833" y="58244"/>
                  </a:cubicBezTo>
                  <a:lnTo>
                    <a:pt x="323950" y="211597"/>
                  </a:lnTo>
                  <a:lnTo>
                    <a:pt x="323950" y="211597"/>
                  </a:lnTo>
                  <a:lnTo>
                    <a:pt x="323950" y="211597"/>
                  </a:lnTo>
                  <a:cubicBezTo>
                    <a:pt x="328713" y="216359"/>
                    <a:pt x="330618" y="218264"/>
                    <a:pt x="334428" y="223979"/>
                  </a:cubicBezTo>
                  <a:lnTo>
                    <a:pt x="403008" y="144922"/>
                  </a:lnTo>
                  <a:lnTo>
                    <a:pt x="322045" y="1252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15" descr="Business Growth">
            <a:extLst>
              <a:ext uri="{FF2B5EF4-FFF2-40B4-BE49-F238E27FC236}">
                <a16:creationId xmlns:a16="http://schemas.microsoft.com/office/drawing/2014/main" id="{252D7B7E-B8ED-4EAA-B625-2DAED6857C05}"/>
              </a:ext>
            </a:extLst>
          </p:cNvPr>
          <p:cNvGrpSpPr/>
          <p:nvPr/>
        </p:nvGrpSpPr>
        <p:grpSpPr>
          <a:xfrm>
            <a:off x="8494862" y="5038674"/>
            <a:ext cx="914400" cy="914400"/>
            <a:chOff x="8494862" y="5038674"/>
            <a:chExt cx="914400" cy="914400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5ACC9D3-0182-4B9B-A98D-2CF16C9E134F}"/>
                </a:ext>
              </a:extLst>
            </p:cNvPr>
            <p:cNvSpPr/>
            <p:nvPr/>
          </p:nvSpPr>
          <p:spPr>
            <a:xfrm>
              <a:off x="8560584" y="5341092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AE3C808-FD5B-4BC9-B2A1-896C70B0023D}"/>
                </a:ext>
              </a:extLst>
            </p:cNvPr>
            <p:cNvSpPr/>
            <p:nvPr/>
          </p:nvSpPr>
          <p:spPr>
            <a:xfrm>
              <a:off x="8618687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984556F-2E8A-41CB-B176-B56A62E25DE8}"/>
                </a:ext>
              </a:extLst>
            </p:cNvPr>
            <p:cNvSpPr/>
            <p:nvPr/>
          </p:nvSpPr>
          <p:spPr>
            <a:xfrm>
              <a:off x="8552153" y="5286326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FB4A068-DC0F-496E-B16A-C3CB59BB3E42}"/>
                </a:ext>
              </a:extLst>
            </p:cNvPr>
            <p:cNvSpPr/>
            <p:nvPr/>
          </p:nvSpPr>
          <p:spPr>
            <a:xfrm>
              <a:off x="8999591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0C78205-EF36-4915-B5FA-6A1BB87FDA71}"/>
                </a:ext>
              </a:extLst>
            </p:cNvPr>
            <p:cNvSpPr/>
            <p:nvPr/>
          </p:nvSpPr>
          <p:spPr>
            <a:xfrm>
              <a:off x="8808806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BA291D6-7616-45EE-A0B0-04A6D4807380}"/>
              </a:ext>
            </a:extLst>
          </p:cNvPr>
          <p:cNvGrpSpPr/>
          <p:nvPr/>
        </p:nvGrpSpPr>
        <p:grpSpPr>
          <a:xfrm>
            <a:off x="10066416" y="2947244"/>
            <a:ext cx="1896283" cy="1844151"/>
            <a:chOff x="8921977" y="1466725"/>
            <a:chExt cx="2926080" cy="184415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266DA51-BE46-499B-AA9B-25E5B41969C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7ABDC2F-29D9-4E74-BDD6-36084AD062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F8D58EB-D063-45EB-8D0E-14EF8FA8BB28}"/>
              </a:ext>
            </a:extLst>
          </p:cNvPr>
          <p:cNvGrpSpPr/>
          <p:nvPr/>
        </p:nvGrpSpPr>
        <p:grpSpPr>
          <a:xfrm>
            <a:off x="229301" y="3123734"/>
            <a:ext cx="1896283" cy="1844151"/>
            <a:chOff x="332936" y="4652338"/>
            <a:chExt cx="2926080" cy="184415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C57ABB5-1988-4309-88CD-BB7FAEE1426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7A22D79-71D1-4151-A253-1A4F924B689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052376E-BA26-44FB-83BC-D11361E74A2B}"/>
              </a:ext>
            </a:extLst>
          </p:cNvPr>
          <p:cNvGrpSpPr/>
          <p:nvPr/>
        </p:nvGrpSpPr>
        <p:grpSpPr>
          <a:xfrm>
            <a:off x="855341" y="1522866"/>
            <a:ext cx="2926080" cy="1290153"/>
            <a:chOff x="332936" y="262776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7DAF17A-5EDC-4DEE-8D97-2199CC854D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8447AE8-FFD7-40C6-9D3E-21C5F130DA5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EB9A65C-7494-49DD-80EF-976336256CFC}"/>
              </a:ext>
            </a:extLst>
          </p:cNvPr>
          <p:cNvGrpSpPr/>
          <p:nvPr/>
        </p:nvGrpSpPr>
        <p:grpSpPr>
          <a:xfrm>
            <a:off x="8410579" y="1522866"/>
            <a:ext cx="2926080" cy="1290153"/>
            <a:chOff x="8921977" y="1466725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771AC8F-D8E5-42C7-8D78-16F7C274B8A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CC58701-9D53-48F4-87A5-374F03358D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BB82C5B-C3F9-4519-B6A5-6F9F42A1421D}"/>
              </a:ext>
            </a:extLst>
          </p:cNvPr>
          <p:cNvGrpSpPr/>
          <p:nvPr/>
        </p:nvGrpSpPr>
        <p:grpSpPr>
          <a:xfrm>
            <a:off x="4632960" y="969807"/>
            <a:ext cx="2926080" cy="1105487"/>
            <a:chOff x="332936" y="2627766"/>
            <a:chExt cx="2926080" cy="110548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677F305-6B6F-4144-ACE7-73A4EE38B8A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CB6BA67-308D-4023-BAD1-51B88EAAA4F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F05CD0EE-E73B-4C7F-9564-5371AF11BB31}"/>
              </a:ext>
            </a:extLst>
          </p:cNvPr>
          <p:cNvSpPr txBox="1"/>
          <p:nvPr/>
        </p:nvSpPr>
        <p:spPr>
          <a:xfrm>
            <a:off x="4632960" y="4670495"/>
            <a:ext cx="2926080" cy="144655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Donut Arc with 5 Parts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02A4D0F-4E3E-4A88-BED8-A51CF4FFFFE3}"/>
              </a:ext>
            </a:extLst>
          </p:cNvPr>
          <p:cNvSpPr>
            <a:spLocks/>
          </p:cNvSpPr>
          <p:nvPr/>
        </p:nvSpPr>
        <p:spPr bwMode="auto">
          <a:xfrm>
            <a:off x="7625443" y="3908425"/>
            <a:ext cx="2550432" cy="2397125"/>
          </a:xfrm>
          <a:custGeom>
            <a:avLst/>
            <a:gdLst>
              <a:gd name="connsiteX0" fmla="*/ 1771117 w 2550432"/>
              <a:gd name="connsiteY0" fmla="*/ 0 h 2397125"/>
              <a:gd name="connsiteX1" fmla="*/ 2550432 w 2550432"/>
              <a:gd name="connsiteY1" fmla="*/ 2397125 h 2397125"/>
              <a:gd name="connsiteX2" fmla="*/ 2255148 w 2550432"/>
              <a:gd name="connsiteY2" fmla="*/ 2397125 h 2397125"/>
              <a:gd name="connsiteX3" fmla="*/ 362839 w 2550432"/>
              <a:gd name="connsiteY3" fmla="*/ 2397125 h 2397125"/>
              <a:gd name="connsiteX4" fmla="*/ 353087 w 2550432"/>
              <a:gd name="connsiteY4" fmla="*/ 2204009 h 2397125"/>
              <a:gd name="connsiteX5" fmla="*/ 39682 w 2550432"/>
              <a:gd name="connsiteY5" fmla="*/ 1339483 h 2397125"/>
              <a:gd name="connsiteX6" fmla="*/ 0 w 2550432"/>
              <a:gd name="connsiteY6" fmla="*/ 1286416 h 2397125"/>
              <a:gd name="connsiteX7" fmla="*/ 1529616 w 2550432"/>
              <a:gd name="connsiteY7" fmla="*/ 175580 h 2397125"/>
              <a:gd name="connsiteX8" fmla="*/ 1770970 w 2550432"/>
              <a:gd name="connsiteY8" fmla="*/ 305 h 2397125"/>
              <a:gd name="connsiteX9" fmla="*/ 1770871 w 2550432"/>
              <a:gd name="connsiteY9" fmla="*/ 179 h 2397125"/>
              <a:gd name="connsiteX0" fmla="*/ 1771117 w 2550432"/>
              <a:gd name="connsiteY0" fmla="*/ 0 h 2397125"/>
              <a:gd name="connsiteX1" fmla="*/ 2550432 w 2550432"/>
              <a:gd name="connsiteY1" fmla="*/ 2397125 h 2397125"/>
              <a:gd name="connsiteX2" fmla="*/ 2255148 w 2550432"/>
              <a:gd name="connsiteY2" fmla="*/ 2397125 h 2397125"/>
              <a:gd name="connsiteX3" fmla="*/ 362839 w 2550432"/>
              <a:gd name="connsiteY3" fmla="*/ 2397125 h 2397125"/>
              <a:gd name="connsiteX4" fmla="*/ 353087 w 2550432"/>
              <a:gd name="connsiteY4" fmla="*/ 2204009 h 2397125"/>
              <a:gd name="connsiteX5" fmla="*/ 39682 w 2550432"/>
              <a:gd name="connsiteY5" fmla="*/ 1339483 h 2397125"/>
              <a:gd name="connsiteX6" fmla="*/ 0 w 2550432"/>
              <a:gd name="connsiteY6" fmla="*/ 1286416 h 2397125"/>
              <a:gd name="connsiteX7" fmla="*/ 1043841 w 2550432"/>
              <a:gd name="connsiteY7" fmla="*/ 156530 h 2397125"/>
              <a:gd name="connsiteX8" fmla="*/ 1770970 w 2550432"/>
              <a:gd name="connsiteY8" fmla="*/ 305 h 2397125"/>
              <a:gd name="connsiteX9" fmla="*/ 1770871 w 2550432"/>
              <a:gd name="connsiteY9" fmla="*/ 179 h 2397125"/>
              <a:gd name="connsiteX10" fmla="*/ 1771117 w 2550432"/>
              <a:gd name="connsiteY10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0432" h="2397125">
                <a:moveTo>
                  <a:pt x="1771117" y="0"/>
                </a:moveTo>
                <a:cubicBezTo>
                  <a:pt x="2277577" y="696812"/>
                  <a:pt x="2550432" y="1536111"/>
                  <a:pt x="2550432" y="2397125"/>
                </a:cubicBezTo>
                <a:lnTo>
                  <a:pt x="2255148" y="2397125"/>
                </a:lnTo>
                <a:lnTo>
                  <a:pt x="362839" y="2397125"/>
                </a:lnTo>
                <a:lnTo>
                  <a:pt x="353087" y="2204009"/>
                </a:lnTo>
                <a:cubicBezTo>
                  <a:pt x="320786" y="1885942"/>
                  <a:pt x="209712" y="1591161"/>
                  <a:pt x="39682" y="1339483"/>
                </a:cubicBezTo>
                <a:lnTo>
                  <a:pt x="0" y="1286416"/>
                </a:lnTo>
                <a:lnTo>
                  <a:pt x="1043841" y="156530"/>
                </a:lnTo>
                <a:lnTo>
                  <a:pt x="1770970" y="305"/>
                </a:lnTo>
                <a:lnTo>
                  <a:pt x="1770871" y="179"/>
                </a:lnTo>
                <a:lnTo>
                  <a:pt x="177111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16CAB03-F5A8-4EAB-85AD-8D17754B2888}"/>
              </a:ext>
            </a:extLst>
          </p:cNvPr>
          <p:cNvSpPr>
            <a:spLocks/>
          </p:cNvSpPr>
          <p:nvPr/>
        </p:nvSpPr>
        <p:spPr bwMode="auto">
          <a:xfrm>
            <a:off x="6680838" y="2427287"/>
            <a:ext cx="2715477" cy="2767494"/>
          </a:xfrm>
          <a:custGeom>
            <a:avLst/>
            <a:gdLst>
              <a:gd name="connsiteX0" fmla="*/ 676111 w 2715477"/>
              <a:gd name="connsiteY0" fmla="*/ 0 h 2767494"/>
              <a:gd name="connsiteX1" fmla="*/ 2516253 w 2715477"/>
              <a:gd name="connsiteY1" fmla="*/ 1228656 h 2767494"/>
              <a:gd name="connsiteX2" fmla="*/ 2715477 w 2715477"/>
              <a:gd name="connsiteY2" fmla="*/ 1481316 h 2767494"/>
              <a:gd name="connsiteX3" fmla="*/ 2474133 w 2715477"/>
              <a:gd name="connsiteY3" fmla="*/ 1656598 h 2767494"/>
              <a:gd name="connsiteX4" fmla="*/ 944561 w 2715477"/>
              <a:gd name="connsiteY4" fmla="*/ 2767494 h 2767494"/>
              <a:gd name="connsiteX5" fmla="*/ 875354 w 2715477"/>
              <a:gd name="connsiteY5" fmla="*/ 2674945 h 2767494"/>
              <a:gd name="connsiteX6" fmla="*/ 151731 w 2715477"/>
              <a:gd name="connsiteY6" fmla="*/ 2135029 h 2767494"/>
              <a:gd name="connsiteX7" fmla="*/ 0 w 2715477"/>
              <a:gd name="connsiteY7" fmla="*/ 2079495 h 2767494"/>
              <a:gd name="connsiteX8" fmla="*/ 585302 w 2715477"/>
              <a:gd name="connsiteY8" fmla="*/ 279301 h 2767494"/>
              <a:gd name="connsiteX0" fmla="*/ 676111 w 2715477"/>
              <a:gd name="connsiteY0" fmla="*/ 0 h 2767494"/>
              <a:gd name="connsiteX1" fmla="*/ 2516253 w 2715477"/>
              <a:gd name="connsiteY1" fmla="*/ 1228656 h 2767494"/>
              <a:gd name="connsiteX2" fmla="*/ 2715477 w 2715477"/>
              <a:gd name="connsiteY2" fmla="*/ 1481316 h 2767494"/>
              <a:gd name="connsiteX3" fmla="*/ 2474133 w 2715477"/>
              <a:gd name="connsiteY3" fmla="*/ 1656598 h 2767494"/>
              <a:gd name="connsiteX4" fmla="*/ 944561 w 2715477"/>
              <a:gd name="connsiteY4" fmla="*/ 2767494 h 2767494"/>
              <a:gd name="connsiteX5" fmla="*/ 875354 w 2715477"/>
              <a:gd name="connsiteY5" fmla="*/ 2674945 h 2767494"/>
              <a:gd name="connsiteX6" fmla="*/ 151731 w 2715477"/>
              <a:gd name="connsiteY6" fmla="*/ 2135029 h 2767494"/>
              <a:gd name="connsiteX7" fmla="*/ 0 w 2715477"/>
              <a:gd name="connsiteY7" fmla="*/ 2079495 h 2767494"/>
              <a:gd name="connsiteX8" fmla="*/ 451952 w 2715477"/>
              <a:gd name="connsiteY8" fmla="*/ 298351 h 2767494"/>
              <a:gd name="connsiteX9" fmla="*/ 676111 w 2715477"/>
              <a:gd name="connsiteY9" fmla="*/ 0 h 276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5477" h="2767494">
                <a:moveTo>
                  <a:pt x="676111" y="0"/>
                </a:moveTo>
                <a:cubicBezTo>
                  <a:pt x="1392992" y="232654"/>
                  <a:pt x="2029347" y="658964"/>
                  <a:pt x="2516253" y="1228656"/>
                </a:cubicBezTo>
                <a:lnTo>
                  <a:pt x="2715477" y="1481316"/>
                </a:lnTo>
                <a:lnTo>
                  <a:pt x="2474133" y="1656598"/>
                </a:lnTo>
                <a:lnTo>
                  <a:pt x="944561" y="2767494"/>
                </a:lnTo>
                <a:lnTo>
                  <a:pt x="875354" y="2674945"/>
                </a:lnTo>
                <a:cubicBezTo>
                  <a:pt x="682534" y="2441301"/>
                  <a:pt x="434721" y="2254724"/>
                  <a:pt x="151731" y="2135029"/>
                </a:cubicBezTo>
                <a:lnTo>
                  <a:pt x="0" y="2079495"/>
                </a:lnTo>
                <a:cubicBezTo>
                  <a:pt x="195101" y="1479430"/>
                  <a:pt x="256851" y="898416"/>
                  <a:pt x="451952" y="298351"/>
                </a:cubicBezTo>
                <a:cubicBezTo>
                  <a:pt x="482222" y="205251"/>
                  <a:pt x="645841" y="93100"/>
                  <a:pt x="676111" y="0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04B4C1B-5EA6-4C10-AC00-ADF7F9F6A557}"/>
              </a:ext>
            </a:extLst>
          </p:cNvPr>
          <p:cNvSpPr>
            <a:spLocks/>
          </p:cNvSpPr>
          <p:nvPr/>
        </p:nvSpPr>
        <p:spPr bwMode="auto">
          <a:xfrm>
            <a:off x="4741337" y="2227163"/>
            <a:ext cx="2615138" cy="2279562"/>
          </a:xfrm>
          <a:custGeom>
            <a:avLst/>
            <a:gdLst>
              <a:gd name="connsiteX0" fmla="*/ 1260475 w 2520950"/>
              <a:gd name="connsiteY0" fmla="*/ 0 h 2279562"/>
              <a:gd name="connsiteX1" fmla="*/ 2520950 w 2520950"/>
              <a:gd name="connsiteY1" fmla="*/ 199724 h 2279562"/>
              <a:gd name="connsiteX2" fmla="*/ 2430097 w 2520950"/>
              <a:gd name="connsiteY2" fmla="*/ 479251 h 2279562"/>
              <a:gd name="connsiteX3" fmla="*/ 1844971 w 2520950"/>
              <a:gd name="connsiteY3" fmla="*/ 2279495 h 2279562"/>
              <a:gd name="connsiteX4" fmla="*/ 1823187 w 2520950"/>
              <a:gd name="connsiteY4" fmla="*/ 2271522 h 2279562"/>
              <a:gd name="connsiteX5" fmla="*/ 1260475 w 2520950"/>
              <a:gd name="connsiteY5" fmla="*/ 2186448 h 2279562"/>
              <a:gd name="connsiteX6" fmla="*/ 697763 w 2520950"/>
              <a:gd name="connsiteY6" fmla="*/ 2271522 h 2279562"/>
              <a:gd name="connsiteX7" fmla="*/ 675797 w 2520950"/>
              <a:gd name="connsiteY7" fmla="*/ 2279562 h 2279562"/>
              <a:gd name="connsiteX8" fmla="*/ 90829 w 2520950"/>
              <a:gd name="connsiteY8" fmla="*/ 479259 h 2279562"/>
              <a:gd name="connsiteX9" fmla="*/ 0 w 2520950"/>
              <a:gd name="connsiteY9" fmla="*/ 199724 h 2279562"/>
              <a:gd name="connsiteX10" fmla="*/ 1260475 w 2520950"/>
              <a:gd name="connsiteY10" fmla="*/ 0 h 2279562"/>
              <a:gd name="connsiteX0" fmla="*/ 1354663 w 2615138"/>
              <a:gd name="connsiteY0" fmla="*/ 0 h 2279562"/>
              <a:gd name="connsiteX1" fmla="*/ 2615138 w 2615138"/>
              <a:gd name="connsiteY1" fmla="*/ 199724 h 2279562"/>
              <a:gd name="connsiteX2" fmla="*/ 2524285 w 2615138"/>
              <a:gd name="connsiteY2" fmla="*/ 479251 h 2279562"/>
              <a:gd name="connsiteX3" fmla="*/ 1939159 w 2615138"/>
              <a:gd name="connsiteY3" fmla="*/ 2279495 h 2279562"/>
              <a:gd name="connsiteX4" fmla="*/ 1917375 w 2615138"/>
              <a:gd name="connsiteY4" fmla="*/ 2271522 h 2279562"/>
              <a:gd name="connsiteX5" fmla="*/ 1354663 w 2615138"/>
              <a:gd name="connsiteY5" fmla="*/ 2186448 h 2279562"/>
              <a:gd name="connsiteX6" fmla="*/ 791951 w 2615138"/>
              <a:gd name="connsiteY6" fmla="*/ 2271522 h 2279562"/>
              <a:gd name="connsiteX7" fmla="*/ 769985 w 2615138"/>
              <a:gd name="connsiteY7" fmla="*/ 2279562 h 2279562"/>
              <a:gd name="connsiteX8" fmla="*/ 4042 w 2615138"/>
              <a:gd name="connsiteY8" fmla="*/ 650709 h 2279562"/>
              <a:gd name="connsiteX9" fmla="*/ 94188 w 2615138"/>
              <a:gd name="connsiteY9" fmla="*/ 199724 h 2279562"/>
              <a:gd name="connsiteX10" fmla="*/ 1354663 w 2615138"/>
              <a:gd name="connsiteY10" fmla="*/ 0 h 22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15138" h="2279562">
                <a:moveTo>
                  <a:pt x="1354663" y="0"/>
                </a:moveTo>
                <a:cubicBezTo>
                  <a:pt x="1780123" y="0"/>
                  <a:pt x="2205584" y="66574"/>
                  <a:pt x="2615138" y="199724"/>
                </a:cubicBezTo>
                <a:lnTo>
                  <a:pt x="2524285" y="479251"/>
                </a:lnTo>
                <a:lnTo>
                  <a:pt x="1939159" y="2279495"/>
                </a:lnTo>
                <a:lnTo>
                  <a:pt x="1917375" y="2271522"/>
                </a:lnTo>
                <a:cubicBezTo>
                  <a:pt x="1739615" y="2216233"/>
                  <a:pt x="1550617" y="2186448"/>
                  <a:pt x="1354663" y="2186448"/>
                </a:cubicBezTo>
                <a:cubicBezTo>
                  <a:pt x="1158709" y="2186448"/>
                  <a:pt x="969712" y="2216233"/>
                  <a:pt x="791951" y="2271522"/>
                </a:cubicBezTo>
                <a:lnTo>
                  <a:pt x="769985" y="2279562"/>
                </a:lnTo>
                <a:lnTo>
                  <a:pt x="4042" y="650709"/>
                </a:lnTo>
                <a:cubicBezTo>
                  <a:pt x="-26234" y="557531"/>
                  <a:pt x="124464" y="292902"/>
                  <a:pt x="94188" y="199724"/>
                </a:cubicBezTo>
                <a:cubicBezTo>
                  <a:pt x="503743" y="66574"/>
                  <a:pt x="929203" y="0"/>
                  <a:pt x="1354663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FC56E93-7461-4D3B-A58C-570666F7FFB7}"/>
              </a:ext>
            </a:extLst>
          </p:cNvPr>
          <p:cNvSpPr>
            <a:spLocks/>
          </p:cNvSpPr>
          <p:nvPr/>
        </p:nvSpPr>
        <p:spPr bwMode="auto">
          <a:xfrm>
            <a:off x="2797174" y="2427289"/>
            <a:ext cx="2714148" cy="2767207"/>
          </a:xfrm>
          <a:custGeom>
            <a:avLst/>
            <a:gdLst>
              <a:gd name="connsiteX0" fmla="*/ 2038865 w 2714148"/>
              <a:gd name="connsiteY0" fmla="*/ 0 h 2767207"/>
              <a:gd name="connsiteX1" fmla="*/ 2203123 w 2714148"/>
              <a:gd name="connsiteY1" fmla="*/ 505600 h 2767207"/>
              <a:gd name="connsiteX2" fmla="*/ 2202837 w 2714148"/>
              <a:gd name="connsiteY2" fmla="*/ 505819 h 2767207"/>
              <a:gd name="connsiteX3" fmla="*/ 2714148 w 2714148"/>
              <a:gd name="connsiteY3" fmla="*/ 2079436 h 2767207"/>
              <a:gd name="connsiteX4" fmla="*/ 2562258 w 2714148"/>
              <a:gd name="connsiteY4" fmla="*/ 2135028 h 2767207"/>
              <a:gd name="connsiteX5" fmla="*/ 1838635 w 2714148"/>
              <a:gd name="connsiteY5" fmla="*/ 2674944 h 2767207"/>
              <a:gd name="connsiteX6" fmla="*/ 1769643 w 2714148"/>
              <a:gd name="connsiteY6" fmla="*/ 2767207 h 2767207"/>
              <a:gd name="connsiteX7" fmla="*/ 240286 w 2714148"/>
              <a:gd name="connsiteY7" fmla="*/ 1656024 h 2767207"/>
              <a:gd name="connsiteX8" fmla="*/ 240285 w 2714148"/>
              <a:gd name="connsiteY8" fmla="*/ 1656025 h 2767207"/>
              <a:gd name="connsiteX9" fmla="*/ 0 w 2714148"/>
              <a:gd name="connsiteY9" fmla="*/ 1481442 h 2767207"/>
              <a:gd name="connsiteX10" fmla="*/ 2038865 w 2714148"/>
              <a:gd name="connsiteY10" fmla="*/ 0 h 2767207"/>
              <a:gd name="connsiteX0" fmla="*/ 2038865 w 2714148"/>
              <a:gd name="connsiteY0" fmla="*/ 0 h 2767207"/>
              <a:gd name="connsiteX1" fmla="*/ 2203123 w 2714148"/>
              <a:gd name="connsiteY1" fmla="*/ 505600 h 2767207"/>
              <a:gd name="connsiteX2" fmla="*/ 2202837 w 2714148"/>
              <a:gd name="connsiteY2" fmla="*/ 505819 h 2767207"/>
              <a:gd name="connsiteX3" fmla="*/ 2714148 w 2714148"/>
              <a:gd name="connsiteY3" fmla="*/ 2079436 h 2767207"/>
              <a:gd name="connsiteX4" fmla="*/ 2562258 w 2714148"/>
              <a:gd name="connsiteY4" fmla="*/ 2135028 h 2767207"/>
              <a:gd name="connsiteX5" fmla="*/ 1838635 w 2714148"/>
              <a:gd name="connsiteY5" fmla="*/ 2674944 h 2767207"/>
              <a:gd name="connsiteX6" fmla="*/ 1769643 w 2714148"/>
              <a:gd name="connsiteY6" fmla="*/ 2767207 h 2767207"/>
              <a:gd name="connsiteX7" fmla="*/ 240286 w 2714148"/>
              <a:gd name="connsiteY7" fmla="*/ 1656024 h 2767207"/>
              <a:gd name="connsiteX8" fmla="*/ 106935 w 2714148"/>
              <a:gd name="connsiteY8" fmla="*/ 1856050 h 2767207"/>
              <a:gd name="connsiteX9" fmla="*/ 0 w 2714148"/>
              <a:gd name="connsiteY9" fmla="*/ 1481442 h 2767207"/>
              <a:gd name="connsiteX10" fmla="*/ 2038865 w 2714148"/>
              <a:gd name="connsiteY10" fmla="*/ 0 h 2767207"/>
              <a:gd name="connsiteX0" fmla="*/ 2038865 w 2714148"/>
              <a:gd name="connsiteY0" fmla="*/ 0 h 2767207"/>
              <a:gd name="connsiteX1" fmla="*/ 2203123 w 2714148"/>
              <a:gd name="connsiteY1" fmla="*/ 505600 h 2767207"/>
              <a:gd name="connsiteX2" fmla="*/ 2202837 w 2714148"/>
              <a:gd name="connsiteY2" fmla="*/ 505819 h 2767207"/>
              <a:gd name="connsiteX3" fmla="*/ 2714148 w 2714148"/>
              <a:gd name="connsiteY3" fmla="*/ 2079436 h 2767207"/>
              <a:gd name="connsiteX4" fmla="*/ 2562258 w 2714148"/>
              <a:gd name="connsiteY4" fmla="*/ 2135028 h 2767207"/>
              <a:gd name="connsiteX5" fmla="*/ 1838635 w 2714148"/>
              <a:gd name="connsiteY5" fmla="*/ 2674944 h 2767207"/>
              <a:gd name="connsiteX6" fmla="*/ 1769643 w 2714148"/>
              <a:gd name="connsiteY6" fmla="*/ 2767207 h 2767207"/>
              <a:gd name="connsiteX7" fmla="*/ 106935 w 2714148"/>
              <a:gd name="connsiteY7" fmla="*/ 1856050 h 2767207"/>
              <a:gd name="connsiteX8" fmla="*/ 0 w 2714148"/>
              <a:gd name="connsiteY8" fmla="*/ 1481442 h 2767207"/>
              <a:gd name="connsiteX9" fmla="*/ 2038865 w 2714148"/>
              <a:gd name="connsiteY9" fmla="*/ 0 h 276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4148" h="2767207">
                <a:moveTo>
                  <a:pt x="2038865" y="0"/>
                </a:moveTo>
                <a:lnTo>
                  <a:pt x="2203123" y="505600"/>
                </a:lnTo>
                <a:lnTo>
                  <a:pt x="2202837" y="505819"/>
                </a:lnTo>
                <a:lnTo>
                  <a:pt x="2714148" y="2079436"/>
                </a:lnTo>
                <a:lnTo>
                  <a:pt x="2562258" y="2135028"/>
                </a:lnTo>
                <a:cubicBezTo>
                  <a:pt x="2279268" y="2254723"/>
                  <a:pt x="2031456" y="2441300"/>
                  <a:pt x="1838635" y="2674944"/>
                </a:cubicBezTo>
                <a:lnTo>
                  <a:pt x="1769643" y="2767207"/>
                </a:lnTo>
                <a:lnTo>
                  <a:pt x="106935" y="1856050"/>
                </a:lnTo>
                <a:cubicBezTo>
                  <a:pt x="26840" y="1797856"/>
                  <a:pt x="80095" y="1539636"/>
                  <a:pt x="0" y="1481442"/>
                </a:cubicBezTo>
                <a:cubicBezTo>
                  <a:pt x="506193" y="784719"/>
                  <a:pt x="1219967" y="265890"/>
                  <a:pt x="2038865" y="0"/>
                </a:cubicBez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04D220F-228E-4F32-9B04-21B742BF5F9D}"/>
              </a:ext>
            </a:extLst>
          </p:cNvPr>
          <p:cNvSpPr>
            <a:spLocks/>
          </p:cNvSpPr>
          <p:nvPr/>
        </p:nvSpPr>
        <p:spPr bwMode="auto">
          <a:xfrm>
            <a:off x="2017712" y="3908425"/>
            <a:ext cx="2549050" cy="2397125"/>
          </a:xfrm>
          <a:custGeom>
            <a:avLst/>
            <a:gdLst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298612 w 2549050"/>
              <a:gd name="connsiteY6" fmla="*/ 2202731 h 2397125"/>
              <a:gd name="connsiteX7" fmla="*/ 940038 w 2549050"/>
              <a:gd name="connsiteY7" fmla="*/ 281480 h 2397125"/>
              <a:gd name="connsiteX8" fmla="*/ 778704 w 2549050"/>
              <a:gd name="connsiteY8" fmla="*/ 0 h 2397125"/>
              <a:gd name="connsiteX9" fmla="*/ 1019636 w 2549050"/>
              <a:gd name="connsiteY9" fmla="*/ 175035 h 2397125"/>
              <a:gd name="connsiteX10" fmla="*/ 940037 w 2549050"/>
              <a:gd name="connsiteY10" fmla="*/ 281480 h 2397125"/>
              <a:gd name="connsiteX11" fmla="*/ 298611 w 2549050"/>
              <a:gd name="connsiteY11" fmla="*/ 2202731 h 2397125"/>
              <a:gd name="connsiteX12" fmla="*/ 293696 w 2549050"/>
              <a:gd name="connsiteY12" fmla="*/ 2397125 h 2397125"/>
              <a:gd name="connsiteX13" fmla="*/ 0 w 2549050"/>
              <a:gd name="connsiteY13" fmla="*/ 2397125 h 2397125"/>
              <a:gd name="connsiteX14" fmla="*/ 778704 w 2549050"/>
              <a:gd name="connsiteY14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298612 w 2549050"/>
              <a:gd name="connsiteY6" fmla="*/ 2202731 h 2397125"/>
              <a:gd name="connsiteX7" fmla="*/ 940038 w 2549050"/>
              <a:gd name="connsiteY7" fmla="*/ 281480 h 2397125"/>
              <a:gd name="connsiteX8" fmla="*/ 1019637 w 2549050"/>
              <a:gd name="connsiteY8" fmla="*/ 175035 h 2397125"/>
              <a:gd name="connsiteX9" fmla="*/ 778704 w 2549050"/>
              <a:gd name="connsiteY9" fmla="*/ 0 h 2397125"/>
              <a:gd name="connsiteX10" fmla="*/ 1019636 w 2549050"/>
              <a:gd name="connsiteY10" fmla="*/ 175035 h 2397125"/>
              <a:gd name="connsiteX11" fmla="*/ 940037 w 2549050"/>
              <a:gd name="connsiteY11" fmla="*/ 281480 h 2397125"/>
              <a:gd name="connsiteX12" fmla="*/ 293696 w 2549050"/>
              <a:gd name="connsiteY12" fmla="*/ 2397125 h 2397125"/>
              <a:gd name="connsiteX13" fmla="*/ 0 w 2549050"/>
              <a:gd name="connsiteY13" fmla="*/ 2397125 h 2397125"/>
              <a:gd name="connsiteX14" fmla="*/ 778704 w 2549050"/>
              <a:gd name="connsiteY14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940038 w 2549050"/>
              <a:gd name="connsiteY6" fmla="*/ 281480 h 2397125"/>
              <a:gd name="connsiteX7" fmla="*/ 1019637 w 2549050"/>
              <a:gd name="connsiteY7" fmla="*/ 175035 h 2397125"/>
              <a:gd name="connsiteX8" fmla="*/ 778704 w 2549050"/>
              <a:gd name="connsiteY8" fmla="*/ 0 h 2397125"/>
              <a:gd name="connsiteX9" fmla="*/ 1019636 w 2549050"/>
              <a:gd name="connsiteY9" fmla="*/ 175035 h 2397125"/>
              <a:gd name="connsiteX10" fmla="*/ 940037 w 2549050"/>
              <a:gd name="connsiteY10" fmla="*/ 281480 h 2397125"/>
              <a:gd name="connsiteX11" fmla="*/ 293696 w 2549050"/>
              <a:gd name="connsiteY11" fmla="*/ 2397125 h 2397125"/>
              <a:gd name="connsiteX12" fmla="*/ 0 w 2549050"/>
              <a:gd name="connsiteY12" fmla="*/ 2397125 h 2397125"/>
              <a:gd name="connsiteX13" fmla="*/ 778704 w 2549050"/>
              <a:gd name="connsiteY13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940038 w 2549050"/>
              <a:gd name="connsiteY6" fmla="*/ 281480 h 2397125"/>
              <a:gd name="connsiteX7" fmla="*/ 1019637 w 2549050"/>
              <a:gd name="connsiteY7" fmla="*/ 175035 h 2397125"/>
              <a:gd name="connsiteX8" fmla="*/ 778704 w 2549050"/>
              <a:gd name="connsiteY8" fmla="*/ 0 h 2397125"/>
              <a:gd name="connsiteX9" fmla="*/ 1019636 w 2549050"/>
              <a:gd name="connsiteY9" fmla="*/ 175035 h 2397125"/>
              <a:gd name="connsiteX10" fmla="*/ 293696 w 2549050"/>
              <a:gd name="connsiteY10" fmla="*/ 2397125 h 2397125"/>
              <a:gd name="connsiteX11" fmla="*/ 0 w 2549050"/>
              <a:gd name="connsiteY11" fmla="*/ 2397125 h 2397125"/>
              <a:gd name="connsiteX12" fmla="*/ 778704 w 2549050"/>
              <a:gd name="connsiteY12" fmla="*/ 0 h 2397125"/>
              <a:gd name="connsiteX0" fmla="*/ 1019637 w 2549050"/>
              <a:gd name="connsiteY0" fmla="*/ 175035 h 2397125"/>
              <a:gd name="connsiteX1" fmla="*/ 2549050 w 2549050"/>
              <a:gd name="connsiteY1" fmla="*/ 1286144 h 2397125"/>
              <a:gd name="connsiteX2" fmla="*/ 2509163 w 2549050"/>
              <a:gd name="connsiteY2" fmla="*/ 1339483 h 2397125"/>
              <a:gd name="connsiteX3" fmla="*/ 2195758 w 2549050"/>
              <a:gd name="connsiteY3" fmla="*/ 2204009 h 2397125"/>
              <a:gd name="connsiteX4" fmla="*/ 2186006 w 2549050"/>
              <a:gd name="connsiteY4" fmla="*/ 2397125 h 2397125"/>
              <a:gd name="connsiteX5" fmla="*/ 293697 w 2549050"/>
              <a:gd name="connsiteY5" fmla="*/ 2397125 h 2397125"/>
              <a:gd name="connsiteX6" fmla="*/ 1019637 w 2549050"/>
              <a:gd name="connsiteY6" fmla="*/ 175035 h 2397125"/>
              <a:gd name="connsiteX7" fmla="*/ 778704 w 2549050"/>
              <a:gd name="connsiteY7" fmla="*/ 0 h 2397125"/>
              <a:gd name="connsiteX8" fmla="*/ 1019636 w 2549050"/>
              <a:gd name="connsiteY8" fmla="*/ 175035 h 2397125"/>
              <a:gd name="connsiteX9" fmla="*/ 293696 w 2549050"/>
              <a:gd name="connsiteY9" fmla="*/ 2397125 h 2397125"/>
              <a:gd name="connsiteX10" fmla="*/ 0 w 2549050"/>
              <a:gd name="connsiteY10" fmla="*/ 2397125 h 2397125"/>
              <a:gd name="connsiteX11" fmla="*/ 778704 w 2549050"/>
              <a:gd name="connsiteY11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49050" h="2397125">
                <a:moveTo>
                  <a:pt x="1019637" y="175035"/>
                </a:moveTo>
                <a:lnTo>
                  <a:pt x="2549050" y="1286144"/>
                </a:lnTo>
                <a:lnTo>
                  <a:pt x="2509163" y="1339483"/>
                </a:lnTo>
                <a:cubicBezTo>
                  <a:pt x="2339133" y="1591161"/>
                  <a:pt x="2228060" y="1885942"/>
                  <a:pt x="2195758" y="2204009"/>
                </a:cubicBezTo>
                <a:lnTo>
                  <a:pt x="2186006" y="2397125"/>
                </a:lnTo>
                <a:lnTo>
                  <a:pt x="293697" y="2397125"/>
                </a:lnTo>
                <a:lnTo>
                  <a:pt x="1019637" y="175035"/>
                </a:lnTo>
                <a:close/>
                <a:moveTo>
                  <a:pt x="778704" y="0"/>
                </a:moveTo>
                <a:lnTo>
                  <a:pt x="1019636" y="175035"/>
                </a:lnTo>
                <a:lnTo>
                  <a:pt x="293696" y="2397125"/>
                </a:lnTo>
                <a:lnTo>
                  <a:pt x="0" y="2397125"/>
                </a:lnTo>
                <a:cubicBezTo>
                  <a:pt x="0" y="1536111"/>
                  <a:pt x="272775" y="696812"/>
                  <a:pt x="778704" y="0"/>
                </a:cubicBez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667C9-EE07-47BF-B4FB-695FD2C8F1DF}"/>
              </a:ext>
            </a:extLst>
          </p:cNvPr>
          <p:cNvSpPr>
            <a:spLocks/>
          </p:cNvSpPr>
          <p:nvPr/>
        </p:nvSpPr>
        <p:spPr bwMode="auto">
          <a:xfrm>
            <a:off x="2797175" y="2427289"/>
            <a:ext cx="2203123" cy="1656025"/>
          </a:xfrm>
          <a:custGeom>
            <a:avLst/>
            <a:gdLst>
              <a:gd name="connsiteX0" fmla="*/ 2038865 w 2203123"/>
              <a:gd name="connsiteY0" fmla="*/ 0 h 1656025"/>
              <a:gd name="connsiteX1" fmla="*/ 2203123 w 2203123"/>
              <a:gd name="connsiteY1" fmla="*/ 505600 h 1656025"/>
              <a:gd name="connsiteX2" fmla="*/ 2202836 w 2203123"/>
              <a:gd name="connsiteY2" fmla="*/ 505819 h 1656025"/>
              <a:gd name="connsiteX3" fmla="*/ 2129180 w 2203123"/>
              <a:gd name="connsiteY3" fmla="*/ 279134 h 1656025"/>
              <a:gd name="connsiteX4" fmla="*/ 1997554 w 2203123"/>
              <a:gd name="connsiteY4" fmla="*/ 323672 h 1656025"/>
              <a:gd name="connsiteX5" fmla="*/ 378445 w 2203123"/>
              <a:gd name="connsiteY5" fmla="*/ 1471266 h 1656025"/>
              <a:gd name="connsiteX6" fmla="*/ 240285 w 2203123"/>
              <a:gd name="connsiteY6" fmla="*/ 1656025 h 1656025"/>
              <a:gd name="connsiteX7" fmla="*/ 0 w 2203123"/>
              <a:gd name="connsiteY7" fmla="*/ 1481442 h 1656025"/>
              <a:gd name="connsiteX8" fmla="*/ 2038865 w 2203123"/>
              <a:gd name="connsiteY8" fmla="*/ 0 h 165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3123" h="1656025">
                <a:moveTo>
                  <a:pt x="2038865" y="0"/>
                </a:moveTo>
                <a:lnTo>
                  <a:pt x="2203123" y="505600"/>
                </a:lnTo>
                <a:lnTo>
                  <a:pt x="2202836" y="505819"/>
                </a:lnTo>
                <a:lnTo>
                  <a:pt x="2129180" y="279134"/>
                </a:lnTo>
                <a:lnTo>
                  <a:pt x="1997554" y="323672"/>
                </a:lnTo>
                <a:cubicBezTo>
                  <a:pt x="1359935" y="557135"/>
                  <a:pt x="802648" y="957250"/>
                  <a:pt x="378445" y="1471266"/>
                </a:cubicBezTo>
                <a:lnTo>
                  <a:pt x="240285" y="1656025"/>
                </a:lnTo>
                <a:lnTo>
                  <a:pt x="0" y="1481442"/>
                </a:lnTo>
                <a:cubicBezTo>
                  <a:pt x="506193" y="784719"/>
                  <a:pt x="1219967" y="265890"/>
                  <a:pt x="203886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5BB83BA-A340-4C86-8B92-F55CB6B46EAA}"/>
              </a:ext>
            </a:extLst>
          </p:cNvPr>
          <p:cNvSpPr>
            <a:spLocks/>
          </p:cNvSpPr>
          <p:nvPr/>
        </p:nvSpPr>
        <p:spPr bwMode="auto">
          <a:xfrm>
            <a:off x="4835525" y="2227163"/>
            <a:ext cx="2520950" cy="479259"/>
          </a:xfrm>
          <a:custGeom>
            <a:avLst/>
            <a:gdLst>
              <a:gd name="connsiteX0" fmla="*/ 1260475 w 2520950"/>
              <a:gd name="connsiteY0" fmla="*/ 0 h 479259"/>
              <a:gd name="connsiteX1" fmla="*/ 2520950 w 2520950"/>
              <a:gd name="connsiteY1" fmla="*/ 199724 h 479259"/>
              <a:gd name="connsiteX2" fmla="*/ 2430097 w 2520950"/>
              <a:gd name="connsiteY2" fmla="*/ 479251 h 479259"/>
              <a:gd name="connsiteX3" fmla="*/ 2385899 w 2520950"/>
              <a:gd name="connsiteY3" fmla="*/ 464296 h 479259"/>
              <a:gd name="connsiteX4" fmla="*/ 1260475 w 2520950"/>
              <a:gd name="connsiteY4" fmla="*/ 294148 h 479259"/>
              <a:gd name="connsiteX5" fmla="*/ 135051 w 2520950"/>
              <a:gd name="connsiteY5" fmla="*/ 464296 h 479259"/>
              <a:gd name="connsiteX6" fmla="*/ 90829 w 2520950"/>
              <a:gd name="connsiteY6" fmla="*/ 479259 h 479259"/>
              <a:gd name="connsiteX7" fmla="*/ 0 w 2520950"/>
              <a:gd name="connsiteY7" fmla="*/ 199724 h 479259"/>
              <a:gd name="connsiteX8" fmla="*/ 1260475 w 2520950"/>
              <a:gd name="connsiteY8" fmla="*/ 0 h 47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0950" h="479259">
                <a:moveTo>
                  <a:pt x="1260475" y="0"/>
                </a:moveTo>
                <a:cubicBezTo>
                  <a:pt x="1685935" y="0"/>
                  <a:pt x="2111396" y="66574"/>
                  <a:pt x="2520950" y="199724"/>
                </a:cubicBezTo>
                <a:lnTo>
                  <a:pt x="2430097" y="479251"/>
                </a:lnTo>
                <a:lnTo>
                  <a:pt x="2385899" y="464296"/>
                </a:lnTo>
                <a:cubicBezTo>
                  <a:pt x="2030378" y="353717"/>
                  <a:pt x="1652383" y="294148"/>
                  <a:pt x="1260475" y="294148"/>
                </a:cubicBezTo>
                <a:cubicBezTo>
                  <a:pt x="868567" y="294148"/>
                  <a:pt x="490572" y="353717"/>
                  <a:pt x="135051" y="464296"/>
                </a:cubicBezTo>
                <a:lnTo>
                  <a:pt x="90829" y="479259"/>
                </a:lnTo>
                <a:lnTo>
                  <a:pt x="0" y="199724"/>
                </a:lnTo>
                <a:cubicBezTo>
                  <a:pt x="409555" y="66574"/>
                  <a:pt x="835015" y="0"/>
                  <a:pt x="1260475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4822FA-4B79-4D02-AA93-E7A1DB29EF72}"/>
              </a:ext>
            </a:extLst>
          </p:cNvPr>
          <p:cNvSpPr>
            <a:spLocks/>
          </p:cNvSpPr>
          <p:nvPr/>
        </p:nvSpPr>
        <p:spPr bwMode="auto">
          <a:xfrm>
            <a:off x="7266140" y="2427288"/>
            <a:ext cx="2130175" cy="1656598"/>
          </a:xfrm>
          <a:custGeom>
            <a:avLst/>
            <a:gdLst>
              <a:gd name="connsiteX0" fmla="*/ 90809 w 2130175"/>
              <a:gd name="connsiteY0" fmla="*/ 0 h 1656598"/>
              <a:gd name="connsiteX1" fmla="*/ 1930951 w 2130175"/>
              <a:gd name="connsiteY1" fmla="*/ 1228656 h 1656598"/>
              <a:gd name="connsiteX2" fmla="*/ 2130175 w 2130175"/>
              <a:gd name="connsiteY2" fmla="*/ 1481316 h 1656598"/>
              <a:gd name="connsiteX3" fmla="*/ 1888831 w 2130175"/>
              <a:gd name="connsiteY3" fmla="*/ 1656598 h 1656598"/>
              <a:gd name="connsiteX4" fmla="*/ 1750242 w 2130175"/>
              <a:gd name="connsiteY4" fmla="*/ 1471266 h 1656598"/>
              <a:gd name="connsiteX5" fmla="*/ 131133 w 2130175"/>
              <a:gd name="connsiteY5" fmla="*/ 323672 h 1656598"/>
              <a:gd name="connsiteX6" fmla="*/ 0 w 2130175"/>
              <a:gd name="connsiteY6" fmla="*/ 279301 h 1656598"/>
              <a:gd name="connsiteX7" fmla="*/ 90809 w 2130175"/>
              <a:gd name="connsiteY7" fmla="*/ 0 h 165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0175" h="1656598">
                <a:moveTo>
                  <a:pt x="90809" y="0"/>
                </a:moveTo>
                <a:cubicBezTo>
                  <a:pt x="807690" y="232654"/>
                  <a:pt x="1444045" y="658964"/>
                  <a:pt x="1930951" y="1228656"/>
                </a:cubicBezTo>
                <a:lnTo>
                  <a:pt x="2130175" y="1481316"/>
                </a:lnTo>
                <a:lnTo>
                  <a:pt x="1888831" y="1656598"/>
                </a:lnTo>
                <a:lnTo>
                  <a:pt x="1750242" y="1471266"/>
                </a:lnTo>
                <a:cubicBezTo>
                  <a:pt x="1326039" y="957250"/>
                  <a:pt x="768753" y="557135"/>
                  <a:pt x="131133" y="323672"/>
                </a:cubicBezTo>
                <a:lnTo>
                  <a:pt x="0" y="279301"/>
                </a:lnTo>
                <a:lnTo>
                  <a:pt x="90809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F38AE9-3C21-4E06-88D4-E768343958BC}"/>
              </a:ext>
            </a:extLst>
          </p:cNvPr>
          <p:cNvSpPr>
            <a:spLocks/>
          </p:cNvSpPr>
          <p:nvPr/>
        </p:nvSpPr>
        <p:spPr bwMode="auto">
          <a:xfrm>
            <a:off x="2017713" y="3908425"/>
            <a:ext cx="1019636" cy="2397125"/>
          </a:xfrm>
          <a:custGeom>
            <a:avLst/>
            <a:gdLst>
              <a:gd name="connsiteX0" fmla="*/ 778704 w 1019636"/>
              <a:gd name="connsiteY0" fmla="*/ 0 h 2397125"/>
              <a:gd name="connsiteX1" fmla="*/ 1019636 w 1019636"/>
              <a:gd name="connsiteY1" fmla="*/ 175035 h 2397125"/>
              <a:gd name="connsiteX2" fmla="*/ 940037 w 1019636"/>
              <a:gd name="connsiteY2" fmla="*/ 281480 h 2397125"/>
              <a:gd name="connsiteX3" fmla="*/ 298611 w 1019636"/>
              <a:gd name="connsiteY3" fmla="*/ 2202731 h 2397125"/>
              <a:gd name="connsiteX4" fmla="*/ 293696 w 1019636"/>
              <a:gd name="connsiteY4" fmla="*/ 2397125 h 2397125"/>
              <a:gd name="connsiteX5" fmla="*/ 0 w 1019636"/>
              <a:gd name="connsiteY5" fmla="*/ 2397125 h 2397125"/>
              <a:gd name="connsiteX6" fmla="*/ 778704 w 1019636"/>
              <a:gd name="connsiteY6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9636" h="2397125">
                <a:moveTo>
                  <a:pt x="778704" y="0"/>
                </a:moveTo>
                <a:lnTo>
                  <a:pt x="1019636" y="175035"/>
                </a:lnTo>
                <a:lnTo>
                  <a:pt x="940037" y="281480"/>
                </a:lnTo>
                <a:cubicBezTo>
                  <a:pt x="565971" y="835171"/>
                  <a:pt x="334579" y="1493171"/>
                  <a:pt x="298611" y="2202731"/>
                </a:cubicBezTo>
                <a:lnTo>
                  <a:pt x="293696" y="2397125"/>
                </a:lnTo>
                <a:lnTo>
                  <a:pt x="0" y="2397125"/>
                </a:lnTo>
                <a:cubicBezTo>
                  <a:pt x="0" y="1536111"/>
                  <a:pt x="272775" y="696812"/>
                  <a:pt x="778704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318FAD2-AD99-4F7B-A9D0-CA5C8C45D7A5}"/>
              </a:ext>
            </a:extLst>
          </p:cNvPr>
          <p:cNvSpPr>
            <a:spLocks/>
          </p:cNvSpPr>
          <p:nvPr/>
        </p:nvSpPr>
        <p:spPr bwMode="auto">
          <a:xfrm>
            <a:off x="9155059" y="3908425"/>
            <a:ext cx="1020816" cy="2397125"/>
          </a:xfrm>
          <a:custGeom>
            <a:avLst/>
            <a:gdLst>
              <a:gd name="connsiteX0" fmla="*/ 241501 w 1020816"/>
              <a:gd name="connsiteY0" fmla="*/ 0 h 2397125"/>
              <a:gd name="connsiteX1" fmla="*/ 1020816 w 1020816"/>
              <a:gd name="connsiteY1" fmla="*/ 2397125 h 2397125"/>
              <a:gd name="connsiteX2" fmla="*/ 725532 w 1020816"/>
              <a:gd name="connsiteY2" fmla="*/ 2397125 h 2397125"/>
              <a:gd name="connsiteX3" fmla="*/ 720617 w 1020816"/>
              <a:gd name="connsiteY3" fmla="*/ 2202731 h 2397125"/>
              <a:gd name="connsiteX4" fmla="*/ 79191 w 1020816"/>
              <a:gd name="connsiteY4" fmla="*/ 281480 h 2397125"/>
              <a:gd name="connsiteX5" fmla="*/ 0 w 1020816"/>
              <a:gd name="connsiteY5" fmla="*/ 175580 h 2397125"/>
              <a:gd name="connsiteX6" fmla="*/ 241354 w 1020816"/>
              <a:gd name="connsiteY6" fmla="*/ 305 h 2397125"/>
              <a:gd name="connsiteX7" fmla="*/ 241255 w 1020816"/>
              <a:gd name="connsiteY7" fmla="*/ 179 h 2397125"/>
              <a:gd name="connsiteX8" fmla="*/ 241501 w 1020816"/>
              <a:gd name="connsiteY8" fmla="*/ 0 h 239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0816" h="2397125">
                <a:moveTo>
                  <a:pt x="241501" y="0"/>
                </a:moveTo>
                <a:cubicBezTo>
                  <a:pt x="747961" y="696812"/>
                  <a:pt x="1020816" y="1536111"/>
                  <a:pt x="1020816" y="2397125"/>
                </a:cubicBezTo>
                <a:lnTo>
                  <a:pt x="725532" y="2397125"/>
                </a:lnTo>
                <a:lnTo>
                  <a:pt x="720617" y="2202731"/>
                </a:lnTo>
                <a:cubicBezTo>
                  <a:pt x="684649" y="1493171"/>
                  <a:pt x="453257" y="835171"/>
                  <a:pt x="79191" y="281480"/>
                </a:cubicBezTo>
                <a:lnTo>
                  <a:pt x="0" y="175580"/>
                </a:lnTo>
                <a:lnTo>
                  <a:pt x="241354" y="305"/>
                </a:lnTo>
                <a:lnTo>
                  <a:pt x="241255" y="179"/>
                </a:lnTo>
                <a:lnTo>
                  <a:pt x="241501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25" name="Graphic 23" descr="Downward trend graph">
            <a:extLst>
              <a:ext uri="{FF2B5EF4-FFF2-40B4-BE49-F238E27FC236}">
                <a16:creationId xmlns:a16="http://schemas.microsoft.com/office/drawing/2014/main" id="{C227495C-77F7-4FE6-94EA-B1BFCA3B81D9}"/>
              </a:ext>
            </a:extLst>
          </p:cNvPr>
          <p:cNvGrpSpPr/>
          <p:nvPr/>
        </p:nvGrpSpPr>
        <p:grpSpPr>
          <a:xfrm>
            <a:off x="2782738" y="5042600"/>
            <a:ext cx="914400" cy="914400"/>
            <a:chOff x="2782738" y="5042600"/>
            <a:chExt cx="914400" cy="9144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00FD348-38A5-47E4-9675-3C171D6755B1}"/>
                </a:ext>
              </a:extLst>
            </p:cNvPr>
            <p:cNvSpPr/>
            <p:nvPr/>
          </p:nvSpPr>
          <p:spPr>
            <a:xfrm>
              <a:off x="2916088" y="5175950"/>
              <a:ext cx="647700" cy="647700"/>
            </a:xfrm>
            <a:custGeom>
              <a:avLst/>
              <a:gdLst>
                <a:gd name="connsiteX0" fmla="*/ 57150 w 647700"/>
                <a:gd name="connsiteY0" fmla="*/ 0 h 647700"/>
                <a:gd name="connsiteX1" fmla="*/ 0 w 647700"/>
                <a:gd name="connsiteY1" fmla="*/ 0 h 647700"/>
                <a:gd name="connsiteX2" fmla="*/ 0 w 647700"/>
                <a:gd name="connsiteY2" fmla="*/ 647700 h 647700"/>
                <a:gd name="connsiteX3" fmla="*/ 647700 w 647700"/>
                <a:gd name="connsiteY3" fmla="*/ 647700 h 647700"/>
                <a:gd name="connsiteX4" fmla="*/ 647700 w 647700"/>
                <a:gd name="connsiteY4" fmla="*/ 590550 h 647700"/>
                <a:gd name="connsiteX5" fmla="*/ 57150 w 647700"/>
                <a:gd name="connsiteY5" fmla="*/ 59055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700" h="647700">
                  <a:moveTo>
                    <a:pt x="571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700" y="647700"/>
                  </a:lnTo>
                  <a:lnTo>
                    <a:pt x="647700" y="590550"/>
                  </a:lnTo>
                  <a:lnTo>
                    <a:pt x="57150" y="5905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CC8E643-AEC8-486D-8321-257057874DEB}"/>
                </a:ext>
              </a:extLst>
            </p:cNvPr>
            <p:cNvSpPr/>
            <p:nvPr/>
          </p:nvSpPr>
          <p:spPr>
            <a:xfrm>
              <a:off x="3010385" y="5336922"/>
              <a:ext cx="553402" cy="324802"/>
            </a:xfrm>
            <a:custGeom>
              <a:avLst/>
              <a:gdLst>
                <a:gd name="connsiteX0" fmla="*/ 497205 w 553402"/>
                <a:gd name="connsiteY0" fmla="*/ 228600 h 324802"/>
                <a:gd name="connsiteX1" fmla="*/ 381953 w 553402"/>
                <a:gd name="connsiteY1" fmla="*/ 113348 h 324802"/>
                <a:gd name="connsiteX2" fmla="*/ 324803 w 553402"/>
                <a:gd name="connsiteY2" fmla="*/ 170498 h 324802"/>
                <a:gd name="connsiteX3" fmla="*/ 229553 w 553402"/>
                <a:gd name="connsiteY3" fmla="*/ 75248 h 324802"/>
                <a:gd name="connsiteX4" fmla="*/ 172403 w 553402"/>
                <a:gd name="connsiteY4" fmla="*/ 132398 h 324802"/>
                <a:gd name="connsiteX5" fmla="*/ 40005 w 553402"/>
                <a:gd name="connsiteY5" fmla="*/ 0 h 324802"/>
                <a:gd name="connsiteX6" fmla="*/ 0 w 553402"/>
                <a:gd name="connsiteY6" fmla="*/ 40005 h 324802"/>
                <a:gd name="connsiteX7" fmla="*/ 172403 w 553402"/>
                <a:gd name="connsiteY7" fmla="*/ 212408 h 324802"/>
                <a:gd name="connsiteX8" fmla="*/ 229553 w 553402"/>
                <a:gd name="connsiteY8" fmla="*/ 155258 h 324802"/>
                <a:gd name="connsiteX9" fmla="*/ 324803 w 553402"/>
                <a:gd name="connsiteY9" fmla="*/ 250508 h 324802"/>
                <a:gd name="connsiteX10" fmla="*/ 381953 w 553402"/>
                <a:gd name="connsiteY10" fmla="*/ 193358 h 324802"/>
                <a:gd name="connsiteX11" fmla="*/ 457200 w 553402"/>
                <a:gd name="connsiteY11" fmla="*/ 268605 h 324802"/>
                <a:gd name="connsiteX12" fmla="*/ 401003 w 553402"/>
                <a:gd name="connsiteY12" fmla="*/ 324803 h 324802"/>
                <a:gd name="connsiteX13" fmla="*/ 553403 w 553402"/>
                <a:gd name="connsiteY13" fmla="*/ 324803 h 324802"/>
                <a:gd name="connsiteX14" fmla="*/ 553403 w 553402"/>
                <a:gd name="connsiteY14" fmla="*/ 172403 h 32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3402" h="324802">
                  <a:moveTo>
                    <a:pt x="497205" y="228600"/>
                  </a:moveTo>
                  <a:lnTo>
                    <a:pt x="381953" y="113348"/>
                  </a:lnTo>
                  <a:lnTo>
                    <a:pt x="324803" y="170498"/>
                  </a:lnTo>
                  <a:lnTo>
                    <a:pt x="229553" y="75248"/>
                  </a:lnTo>
                  <a:lnTo>
                    <a:pt x="172403" y="132398"/>
                  </a:lnTo>
                  <a:lnTo>
                    <a:pt x="40005" y="0"/>
                  </a:lnTo>
                  <a:lnTo>
                    <a:pt x="0" y="40005"/>
                  </a:lnTo>
                  <a:lnTo>
                    <a:pt x="172403" y="212408"/>
                  </a:lnTo>
                  <a:lnTo>
                    <a:pt x="229553" y="155258"/>
                  </a:lnTo>
                  <a:lnTo>
                    <a:pt x="324803" y="250508"/>
                  </a:lnTo>
                  <a:lnTo>
                    <a:pt x="381953" y="193358"/>
                  </a:lnTo>
                  <a:lnTo>
                    <a:pt x="457200" y="268605"/>
                  </a:lnTo>
                  <a:lnTo>
                    <a:pt x="401003" y="324803"/>
                  </a:lnTo>
                  <a:lnTo>
                    <a:pt x="553403" y="324803"/>
                  </a:lnTo>
                  <a:lnTo>
                    <a:pt x="553403" y="17240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19" descr="Presentation with checklist">
            <a:extLst>
              <a:ext uri="{FF2B5EF4-FFF2-40B4-BE49-F238E27FC236}">
                <a16:creationId xmlns:a16="http://schemas.microsoft.com/office/drawing/2014/main" id="{D500B523-3471-49FE-941D-5032642F8225}"/>
              </a:ext>
            </a:extLst>
          </p:cNvPr>
          <p:cNvGrpSpPr/>
          <p:nvPr/>
        </p:nvGrpSpPr>
        <p:grpSpPr>
          <a:xfrm>
            <a:off x="3921533" y="3550166"/>
            <a:ext cx="914400" cy="914400"/>
            <a:chOff x="3921533" y="3550166"/>
            <a:chExt cx="914400" cy="91440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81320DC-41CB-4C38-84BA-2CCEC33878E5}"/>
                </a:ext>
              </a:extLst>
            </p:cNvPr>
            <p:cNvSpPr/>
            <p:nvPr/>
          </p:nvSpPr>
          <p:spPr>
            <a:xfrm>
              <a:off x="4016783" y="3654941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704850 w 723900"/>
                <a:gd name="connsiteY4" fmla="*/ 466725 h 714375"/>
                <a:gd name="connsiteX5" fmla="*/ 685800 w 723900"/>
                <a:gd name="connsiteY5" fmla="*/ 466725 h 714375"/>
                <a:gd name="connsiteX6" fmla="*/ 685800 w 723900"/>
                <a:gd name="connsiteY6" fmla="*/ 76200 h 714375"/>
                <a:gd name="connsiteX7" fmla="*/ 704850 w 723900"/>
                <a:gd name="connsiteY7" fmla="*/ 76200 h 714375"/>
                <a:gd name="connsiteX8" fmla="*/ 723900 w 723900"/>
                <a:gd name="connsiteY8" fmla="*/ 57150 h 714375"/>
                <a:gd name="connsiteX9" fmla="*/ 704850 w 723900"/>
                <a:gd name="connsiteY9" fmla="*/ 38100 h 714375"/>
                <a:gd name="connsiteX10" fmla="*/ 381000 w 723900"/>
                <a:gd name="connsiteY10" fmla="*/ 38100 h 714375"/>
                <a:gd name="connsiteX11" fmla="*/ 381000 w 723900"/>
                <a:gd name="connsiteY11" fmla="*/ 19050 h 714375"/>
                <a:gd name="connsiteX12" fmla="*/ 361950 w 723900"/>
                <a:gd name="connsiteY12" fmla="*/ 0 h 714375"/>
                <a:gd name="connsiteX13" fmla="*/ 342900 w 723900"/>
                <a:gd name="connsiteY13" fmla="*/ 19050 h 714375"/>
                <a:gd name="connsiteX14" fmla="*/ 342900 w 723900"/>
                <a:gd name="connsiteY14" fmla="*/ 38100 h 714375"/>
                <a:gd name="connsiteX15" fmla="*/ 19050 w 723900"/>
                <a:gd name="connsiteY15" fmla="*/ 38100 h 714375"/>
                <a:gd name="connsiteX16" fmla="*/ 0 w 723900"/>
                <a:gd name="connsiteY16" fmla="*/ 57150 h 714375"/>
                <a:gd name="connsiteX17" fmla="*/ 19050 w 723900"/>
                <a:gd name="connsiteY17" fmla="*/ 76200 h 714375"/>
                <a:gd name="connsiteX18" fmla="*/ 38100 w 723900"/>
                <a:gd name="connsiteY18" fmla="*/ 76200 h 714375"/>
                <a:gd name="connsiteX19" fmla="*/ 38100 w 723900"/>
                <a:gd name="connsiteY19" fmla="*/ 466725 h 714375"/>
                <a:gd name="connsiteX20" fmla="*/ 19050 w 723900"/>
                <a:gd name="connsiteY20" fmla="*/ 466725 h 714375"/>
                <a:gd name="connsiteX21" fmla="*/ 0 w 723900"/>
                <a:gd name="connsiteY21" fmla="*/ 485775 h 714375"/>
                <a:gd name="connsiteX22" fmla="*/ 19050 w 723900"/>
                <a:gd name="connsiteY22" fmla="*/ 504825 h 714375"/>
                <a:gd name="connsiteX23" fmla="*/ 309944 w 723900"/>
                <a:gd name="connsiteY23" fmla="*/ 504825 h 714375"/>
                <a:gd name="connsiteX24" fmla="*/ 163259 w 723900"/>
                <a:gd name="connsiteY24" fmla="*/ 651510 h 714375"/>
                <a:gd name="connsiteX25" fmla="*/ 163401 w 723900"/>
                <a:gd name="connsiteY25" fmla="*/ 678609 h 714375"/>
                <a:gd name="connsiteX26" fmla="*/ 190500 w 723900"/>
                <a:gd name="connsiteY26" fmla="*/ 678466 h 714375"/>
                <a:gd name="connsiteX27" fmla="*/ 342900 w 723900"/>
                <a:gd name="connsiteY27" fmla="*/ 526066 h 714375"/>
                <a:gd name="connsiteX28" fmla="*/ 342900 w 723900"/>
                <a:gd name="connsiteY28" fmla="*/ 695325 h 714375"/>
                <a:gd name="connsiteX29" fmla="*/ 361950 w 723900"/>
                <a:gd name="connsiteY29" fmla="*/ 714375 h 714375"/>
                <a:gd name="connsiteX30" fmla="*/ 381000 w 723900"/>
                <a:gd name="connsiteY30" fmla="*/ 695325 h 714375"/>
                <a:gd name="connsiteX31" fmla="*/ 381000 w 723900"/>
                <a:gd name="connsiteY31" fmla="*/ 525780 h 714375"/>
                <a:gd name="connsiteX32" fmla="*/ 533400 w 723900"/>
                <a:gd name="connsiteY32" fmla="*/ 678180 h 714375"/>
                <a:gd name="connsiteX33" fmla="*/ 560356 w 723900"/>
                <a:gd name="connsiteY33" fmla="*/ 678180 h 714375"/>
                <a:gd name="connsiteX34" fmla="*/ 560356 w 723900"/>
                <a:gd name="connsiteY34" fmla="*/ 651224 h 714375"/>
                <a:gd name="connsiteX35" fmla="*/ 413957 w 723900"/>
                <a:gd name="connsiteY35" fmla="*/ 504825 h 714375"/>
                <a:gd name="connsiteX36" fmla="*/ 704850 w 723900"/>
                <a:gd name="connsiteY36" fmla="*/ 504825 h 714375"/>
                <a:gd name="connsiteX37" fmla="*/ 723900 w 723900"/>
                <a:gd name="connsiteY37" fmla="*/ 485775 h 714375"/>
                <a:gd name="connsiteX38" fmla="*/ 704850 w 723900"/>
                <a:gd name="connsiteY38" fmla="*/ 46672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704850" y="466725"/>
                  </a:move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259" y="651510"/>
                  </a:lnTo>
                  <a:cubicBezTo>
                    <a:pt x="155815" y="659033"/>
                    <a:pt x="155879" y="671165"/>
                    <a:pt x="163401" y="678609"/>
                  </a:cubicBezTo>
                  <a:cubicBezTo>
                    <a:pt x="170924" y="686052"/>
                    <a:pt x="183056" y="685989"/>
                    <a:pt x="190500" y="678466"/>
                  </a:cubicBezTo>
                  <a:lnTo>
                    <a:pt x="342900" y="526066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5780"/>
                  </a:lnTo>
                  <a:lnTo>
                    <a:pt x="533400" y="678180"/>
                  </a:lnTo>
                  <a:cubicBezTo>
                    <a:pt x="540844" y="685624"/>
                    <a:pt x="552912" y="685624"/>
                    <a:pt x="560356" y="678180"/>
                  </a:cubicBezTo>
                  <a:cubicBezTo>
                    <a:pt x="567800" y="670736"/>
                    <a:pt x="567800" y="658668"/>
                    <a:pt x="560356" y="651224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89CD88C-3310-46BB-BD10-FC8676E530C3}"/>
                </a:ext>
              </a:extLst>
            </p:cNvPr>
            <p:cNvSpPr/>
            <p:nvPr/>
          </p:nvSpPr>
          <p:spPr>
            <a:xfrm>
              <a:off x="4388258" y="3845441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021F31-D1F2-4427-B957-2372C761FC18}"/>
                </a:ext>
              </a:extLst>
            </p:cNvPr>
            <p:cNvSpPr/>
            <p:nvPr/>
          </p:nvSpPr>
          <p:spPr>
            <a:xfrm>
              <a:off x="4188233" y="3805435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711DFD0-261C-44DB-9405-635E50491DB5}"/>
                </a:ext>
              </a:extLst>
            </p:cNvPr>
            <p:cNvSpPr/>
            <p:nvPr/>
          </p:nvSpPr>
          <p:spPr>
            <a:xfrm>
              <a:off x="4388258" y="3969266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018C372-AD51-4A11-A810-2679E5F737B0}"/>
                </a:ext>
              </a:extLst>
            </p:cNvPr>
            <p:cNvSpPr/>
            <p:nvPr/>
          </p:nvSpPr>
          <p:spPr>
            <a:xfrm>
              <a:off x="4188233" y="3929260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" name="Graphic 17" descr="Customer review">
            <a:extLst>
              <a:ext uri="{FF2B5EF4-FFF2-40B4-BE49-F238E27FC236}">
                <a16:creationId xmlns:a16="http://schemas.microsoft.com/office/drawing/2014/main" id="{3A68ED1F-5937-49A0-AA1E-5180884959B6}"/>
              </a:ext>
            </a:extLst>
          </p:cNvPr>
          <p:cNvGrpSpPr/>
          <p:nvPr/>
        </p:nvGrpSpPr>
        <p:grpSpPr>
          <a:xfrm>
            <a:off x="5591706" y="2798101"/>
            <a:ext cx="914400" cy="914400"/>
            <a:chOff x="5591706" y="2798101"/>
            <a:chExt cx="914400" cy="91440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DC66E6-8A7F-4262-9881-B5A6331B1391}"/>
                </a:ext>
              </a:extLst>
            </p:cNvPr>
            <p:cNvSpPr/>
            <p:nvPr/>
          </p:nvSpPr>
          <p:spPr>
            <a:xfrm>
              <a:off x="6177207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CF7D7BE-8F49-4F38-8A9A-D9F4F65891A2}"/>
                </a:ext>
              </a:extLst>
            </p:cNvPr>
            <p:cNvSpPr/>
            <p:nvPr/>
          </p:nvSpPr>
          <p:spPr>
            <a:xfrm>
              <a:off x="5782015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D6D875C-CE2E-47CE-B39D-230D8B86B18C}"/>
                </a:ext>
              </a:extLst>
            </p:cNvPr>
            <p:cNvSpPr/>
            <p:nvPr/>
          </p:nvSpPr>
          <p:spPr>
            <a:xfrm>
              <a:off x="6131201" y="3430750"/>
              <a:ext cx="268332" cy="148400"/>
            </a:xfrm>
            <a:custGeom>
              <a:avLst/>
              <a:gdLst>
                <a:gd name="connsiteX0" fmla="*/ 253556 w 268332"/>
                <a:gd name="connsiteY0" fmla="*/ 44101 h 148400"/>
                <a:gd name="connsiteX1" fmla="*/ 181070 w 268332"/>
                <a:gd name="connsiteY1" fmla="*/ 9526 h 148400"/>
                <a:gd name="connsiteX2" fmla="*/ 120110 w 268332"/>
                <a:gd name="connsiteY2" fmla="*/ 1 h 148400"/>
                <a:gd name="connsiteX3" fmla="*/ 59246 w 268332"/>
                <a:gd name="connsiteY3" fmla="*/ 9526 h 148400"/>
                <a:gd name="connsiteX4" fmla="*/ 3429 w 268332"/>
                <a:gd name="connsiteY4" fmla="*/ 33529 h 148400"/>
                <a:gd name="connsiteX5" fmla="*/ 0 w 268332"/>
                <a:gd name="connsiteY5" fmla="*/ 37434 h 148400"/>
                <a:gd name="connsiteX6" fmla="*/ 76200 w 268332"/>
                <a:gd name="connsiteY6" fmla="*/ 75534 h 148400"/>
                <a:gd name="connsiteX7" fmla="*/ 104013 w 268332"/>
                <a:gd name="connsiteY7" fmla="*/ 131446 h 148400"/>
                <a:gd name="connsiteX8" fmla="*/ 104013 w 268332"/>
                <a:gd name="connsiteY8" fmla="*/ 148400 h 148400"/>
                <a:gd name="connsiteX9" fmla="*/ 268319 w 268332"/>
                <a:gd name="connsiteY9" fmla="*/ 148400 h 148400"/>
                <a:gd name="connsiteX10" fmla="*/ 268319 w 268332"/>
                <a:gd name="connsiteY10" fmla="*/ 73819 h 148400"/>
                <a:gd name="connsiteX11" fmla="*/ 253556 w 268332"/>
                <a:gd name="connsiteY11" fmla="*/ 44101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332" h="148400">
                  <a:moveTo>
                    <a:pt x="253556" y="44101"/>
                  </a:moveTo>
                  <a:cubicBezTo>
                    <a:pt x="232176" y="27474"/>
                    <a:pt x="207446" y="15679"/>
                    <a:pt x="181070" y="9526"/>
                  </a:cubicBezTo>
                  <a:cubicBezTo>
                    <a:pt x="161246" y="3734"/>
                    <a:pt x="140756" y="532"/>
                    <a:pt x="120110" y="1"/>
                  </a:cubicBezTo>
                  <a:cubicBezTo>
                    <a:pt x="99448" y="-46"/>
                    <a:pt x="78906" y="3169"/>
                    <a:pt x="59246" y="9526"/>
                  </a:cubicBezTo>
                  <a:cubicBezTo>
                    <a:pt x="39570" y="14764"/>
                    <a:pt x="20765" y="22851"/>
                    <a:pt x="3429" y="33529"/>
                  </a:cubicBezTo>
                  <a:lnTo>
                    <a:pt x="0" y="37434"/>
                  </a:lnTo>
                  <a:cubicBezTo>
                    <a:pt x="27693" y="44909"/>
                    <a:pt x="53604" y="57865"/>
                    <a:pt x="76200" y="75534"/>
                  </a:cubicBezTo>
                  <a:cubicBezTo>
                    <a:pt x="93960" y="88582"/>
                    <a:pt x="104321" y="109409"/>
                    <a:pt x="104013" y="131446"/>
                  </a:cubicBezTo>
                  <a:lnTo>
                    <a:pt x="104013" y="148400"/>
                  </a:lnTo>
                  <a:lnTo>
                    <a:pt x="268319" y="148400"/>
                  </a:lnTo>
                  <a:lnTo>
                    <a:pt x="268319" y="73819"/>
                  </a:lnTo>
                  <a:cubicBezTo>
                    <a:pt x="268644" y="62075"/>
                    <a:pt x="263111" y="50937"/>
                    <a:pt x="253556" y="44101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6B42F25-341B-4CB3-8BA1-E991FA267041}"/>
                </a:ext>
              </a:extLst>
            </p:cNvPr>
            <p:cNvSpPr/>
            <p:nvPr/>
          </p:nvSpPr>
          <p:spPr>
            <a:xfrm>
              <a:off x="5707815" y="3430750"/>
              <a:ext cx="268700" cy="148400"/>
            </a:xfrm>
            <a:custGeom>
              <a:avLst/>
              <a:gdLst>
                <a:gd name="connsiteX0" fmla="*/ 164687 w 268700"/>
                <a:gd name="connsiteY0" fmla="*/ 131446 h 148400"/>
                <a:gd name="connsiteX1" fmla="*/ 191453 w 268700"/>
                <a:gd name="connsiteY1" fmla="*/ 76486 h 148400"/>
                <a:gd name="connsiteX2" fmla="*/ 192500 w 268700"/>
                <a:gd name="connsiteY2" fmla="*/ 75534 h 148400"/>
                <a:gd name="connsiteX3" fmla="*/ 193739 w 268700"/>
                <a:gd name="connsiteY3" fmla="*/ 74677 h 148400"/>
                <a:gd name="connsiteX4" fmla="*/ 268700 w 268700"/>
                <a:gd name="connsiteY4" fmla="*/ 37529 h 148400"/>
                <a:gd name="connsiteX5" fmla="*/ 263271 w 268700"/>
                <a:gd name="connsiteY5" fmla="*/ 31338 h 148400"/>
                <a:gd name="connsiteX6" fmla="*/ 209169 w 268700"/>
                <a:gd name="connsiteY6" fmla="*/ 9526 h 148400"/>
                <a:gd name="connsiteX7" fmla="*/ 148304 w 268700"/>
                <a:gd name="connsiteY7" fmla="*/ 1 h 148400"/>
                <a:gd name="connsiteX8" fmla="*/ 87344 w 268700"/>
                <a:gd name="connsiteY8" fmla="*/ 9526 h 148400"/>
                <a:gd name="connsiteX9" fmla="*/ 14859 w 268700"/>
                <a:gd name="connsiteY9" fmla="*/ 44101 h 148400"/>
                <a:gd name="connsiteX10" fmla="*/ 0 w 268700"/>
                <a:gd name="connsiteY10" fmla="*/ 73819 h 148400"/>
                <a:gd name="connsiteX11" fmla="*/ 0 w 268700"/>
                <a:gd name="connsiteY11" fmla="*/ 148400 h 148400"/>
                <a:gd name="connsiteX12" fmla="*/ 164687 w 268700"/>
                <a:gd name="connsiteY12" fmla="*/ 148400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700" h="148400">
                  <a:moveTo>
                    <a:pt x="164687" y="131446"/>
                  </a:moveTo>
                  <a:cubicBezTo>
                    <a:pt x="164702" y="109990"/>
                    <a:pt x="174570" y="89728"/>
                    <a:pt x="191453" y="76486"/>
                  </a:cubicBezTo>
                  <a:lnTo>
                    <a:pt x="192500" y="75534"/>
                  </a:lnTo>
                  <a:lnTo>
                    <a:pt x="193739" y="74677"/>
                  </a:lnTo>
                  <a:cubicBezTo>
                    <a:pt x="216602" y="58406"/>
                    <a:pt x="241905" y="45867"/>
                    <a:pt x="268700" y="37529"/>
                  </a:cubicBezTo>
                  <a:cubicBezTo>
                    <a:pt x="266795" y="35529"/>
                    <a:pt x="264986" y="33433"/>
                    <a:pt x="263271" y="31338"/>
                  </a:cubicBezTo>
                  <a:cubicBezTo>
                    <a:pt x="246372" y="21520"/>
                    <a:pt x="228152" y="14175"/>
                    <a:pt x="209169" y="9526"/>
                  </a:cubicBezTo>
                  <a:cubicBezTo>
                    <a:pt x="189376" y="3742"/>
                    <a:pt x="168918" y="541"/>
                    <a:pt x="148304" y="1"/>
                  </a:cubicBezTo>
                  <a:cubicBezTo>
                    <a:pt x="127609" y="-53"/>
                    <a:pt x="107036" y="3162"/>
                    <a:pt x="87344" y="9526"/>
                  </a:cubicBezTo>
                  <a:cubicBezTo>
                    <a:pt x="61338" y="16700"/>
                    <a:pt x="36801" y="28404"/>
                    <a:pt x="14859" y="44101"/>
                  </a:cubicBezTo>
                  <a:cubicBezTo>
                    <a:pt x="5620" y="51212"/>
                    <a:pt x="146" y="62162"/>
                    <a:pt x="0" y="73819"/>
                  </a:cubicBezTo>
                  <a:lnTo>
                    <a:pt x="0" y="148400"/>
                  </a:lnTo>
                  <a:lnTo>
                    <a:pt x="164687" y="1484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D9096BD-020D-4992-90F7-534E18B71B10}"/>
                </a:ext>
              </a:extLst>
            </p:cNvPr>
            <p:cNvSpPr/>
            <p:nvPr/>
          </p:nvSpPr>
          <p:spPr>
            <a:xfrm>
              <a:off x="5905459" y="3488471"/>
              <a:ext cx="296525" cy="147829"/>
            </a:xfrm>
            <a:custGeom>
              <a:avLst/>
              <a:gdLst>
                <a:gd name="connsiteX0" fmla="*/ 0 w 296525"/>
                <a:gd name="connsiteY0" fmla="*/ 147830 h 147829"/>
                <a:gd name="connsiteX1" fmla="*/ 0 w 296525"/>
                <a:gd name="connsiteY1" fmla="*/ 73725 h 147829"/>
                <a:gd name="connsiteX2" fmla="*/ 14859 w 296525"/>
                <a:gd name="connsiteY2" fmla="*/ 44103 h 147829"/>
                <a:gd name="connsiteX3" fmla="*/ 87344 w 296525"/>
                <a:gd name="connsiteY3" fmla="*/ 9527 h 147829"/>
                <a:gd name="connsiteX4" fmla="*/ 148209 w 296525"/>
                <a:gd name="connsiteY4" fmla="*/ 2 h 147829"/>
                <a:gd name="connsiteX5" fmla="*/ 209169 w 296525"/>
                <a:gd name="connsiteY5" fmla="*/ 9527 h 147829"/>
                <a:gd name="connsiteX6" fmla="*/ 281654 w 296525"/>
                <a:gd name="connsiteY6" fmla="*/ 44103 h 147829"/>
                <a:gd name="connsiteX7" fmla="*/ 296513 w 296525"/>
                <a:gd name="connsiteY7" fmla="*/ 73725 h 147829"/>
                <a:gd name="connsiteX8" fmla="*/ 296513 w 296525"/>
                <a:gd name="connsiteY8" fmla="*/ 147830 h 14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525" h="147829">
                  <a:moveTo>
                    <a:pt x="0" y="147830"/>
                  </a:moveTo>
                  <a:lnTo>
                    <a:pt x="0" y="73725"/>
                  </a:lnTo>
                  <a:cubicBezTo>
                    <a:pt x="45" y="62070"/>
                    <a:pt x="5544" y="51107"/>
                    <a:pt x="14859" y="44103"/>
                  </a:cubicBezTo>
                  <a:cubicBezTo>
                    <a:pt x="36757" y="28332"/>
                    <a:pt x="61308" y="16621"/>
                    <a:pt x="87344" y="9527"/>
                  </a:cubicBezTo>
                  <a:cubicBezTo>
                    <a:pt x="106995" y="3128"/>
                    <a:pt x="127543" y="-88"/>
                    <a:pt x="148209" y="2"/>
                  </a:cubicBezTo>
                  <a:cubicBezTo>
                    <a:pt x="168859" y="487"/>
                    <a:pt x="189355" y="3690"/>
                    <a:pt x="209169" y="9527"/>
                  </a:cubicBezTo>
                  <a:cubicBezTo>
                    <a:pt x="235573" y="15599"/>
                    <a:pt x="260319" y="27402"/>
                    <a:pt x="281654" y="44103"/>
                  </a:cubicBezTo>
                  <a:cubicBezTo>
                    <a:pt x="291244" y="50876"/>
                    <a:pt x="296819" y="61990"/>
                    <a:pt x="296513" y="73725"/>
                  </a:cubicBezTo>
                  <a:lnTo>
                    <a:pt x="296513" y="147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F549A88-E8F6-4066-877A-5A49025FFC89}"/>
                </a:ext>
              </a:extLst>
            </p:cNvPr>
            <p:cNvSpPr/>
            <p:nvPr/>
          </p:nvSpPr>
          <p:spPr>
            <a:xfrm>
              <a:off x="5979564" y="3320071"/>
              <a:ext cx="148209" cy="148209"/>
            </a:xfrm>
            <a:custGeom>
              <a:avLst/>
              <a:gdLst>
                <a:gd name="connsiteX0" fmla="*/ 148209 w 148209"/>
                <a:gd name="connsiteY0" fmla="*/ 74105 h 148209"/>
                <a:gd name="connsiteX1" fmla="*/ 74105 w 148209"/>
                <a:gd name="connsiteY1" fmla="*/ 148209 h 148209"/>
                <a:gd name="connsiteX2" fmla="*/ 0 w 148209"/>
                <a:gd name="connsiteY2" fmla="*/ 74105 h 148209"/>
                <a:gd name="connsiteX3" fmla="*/ 74105 w 148209"/>
                <a:gd name="connsiteY3" fmla="*/ 0 h 148209"/>
                <a:gd name="connsiteX4" fmla="*/ 148209 w 148209"/>
                <a:gd name="connsiteY4" fmla="*/ 74105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5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5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AA3472D-0CD3-457F-9C9D-81666530B5AA}"/>
                </a:ext>
              </a:extLst>
            </p:cNvPr>
            <p:cNvSpPr/>
            <p:nvPr/>
          </p:nvSpPr>
          <p:spPr>
            <a:xfrm>
              <a:off x="5708387" y="2874301"/>
              <a:ext cx="692943" cy="342900"/>
            </a:xfrm>
            <a:custGeom>
              <a:avLst/>
              <a:gdLst>
                <a:gd name="connsiteX0" fmla="*/ 654844 w 692943"/>
                <a:gd name="connsiteY0" fmla="*/ 0 h 342900"/>
                <a:gd name="connsiteX1" fmla="*/ 38100 w 692943"/>
                <a:gd name="connsiteY1" fmla="*/ 0 h 342900"/>
                <a:gd name="connsiteX2" fmla="*/ 0 w 692943"/>
                <a:gd name="connsiteY2" fmla="*/ 38100 h 342900"/>
                <a:gd name="connsiteX3" fmla="*/ 0 w 692943"/>
                <a:gd name="connsiteY3" fmla="*/ 247650 h 342900"/>
                <a:gd name="connsiteX4" fmla="*/ 38100 w 692943"/>
                <a:gd name="connsiteY4" fmla="*/ 285750 h 342900"/>
                <a:gd name="connsiteX5" fmla="*/ 178594 w 692943"/>
                <a:gd name="connsiteY5" fmla="*/ 285750 h 342900"/>
                <a:gd name="connsiteX6" fmla="*/ 178594 w 692943"/>
                <a:gd name="connsiteY6" fmla="*/ 342900 h 342900"/>
                <a:gd name="connsiteX7" fmla="*/ 238601 w 692943"/>
                <a:gd name="connsiteY7" fmla="*/ 285750 h 342900"/>
                <a:gd name="connsiteX8" fmla="*/ 303371 w 692943"/>
                <a:gd name="connsiteY8" fmla="*/ 285750 h 342900"/>
                <a:gd name="connsiteX9" fmla="*/ 340519 w 692943"/>
                <a:gd name="connsiteY9" fmla="*/ 342900 h 342900"/>
                <a:gd name="connsiteX10" fmla="*/ 374809 w 692943"/>
                <a:gd name="connsiteY10" fmla="*/ 285750 h 342900"/>
                <a:gd name="connsiteX11" fmla="*/ 442436 w 692943"/>
                <a:gd name="connsiteY11" fmla="*/ 285750 h 342900"/>
                <a:gd name="connsiteX12" fmla="*/ 502444 w 692943"/>
                <a:gd name="connsiteY12" fmla="*/ 342900 h 342900"/>
                <a:gd name="connsiteX13" fmla="*/ 502444 w 692943"/>
                <a:gd name="connsiteY13" fmla="*/ 285750 h 342900"/>
                <a:gd name="connsiteX14" fmla="*/ 654844 w 692943"/>
                <a:gd name="connsiteY14" fmla="*/ 285750 h 342900"/>
                <a:gd name="connsiteX15" fmla="*/ 692944 w 692943"/>
                <a:gd name="connsiteY15" fmla="*/ 247650 h 342900"/>
                <a:gd name="connsiteX16" fmla="*/ 692944 w 692943"/>
                <a:gd name="connsiteY16" fmla="*/ 38100 h 342900"/>
                <a:gd name="connsiteX17" fmla="*/ 654844 w 692943"/>
                <a:gd name="connsiteY17" fmla="*/ 0 h 342900"/>
                <a:gd name="connsiteX18" fmla="*/ 95250 w 692943"/>
                <a:gd name="connsiteY18" fmla="*/ 85725 h 342900"/>
                <a:gd name="connsiteX19" fmla="*/ 540544 w 692943"/>
                <a:gd name="connsiteY19" fmla="*/ 85725 h 342900"/>
                <a:gd name="connsiteX20" fmla="*/ 540544 w 692943"/>
                <a:gd name="connsiteY20" fmla="*/ 104775 h 342900"/>
                <a:gd name="connsiteX21" fmla="*/ 95250 w 692943"/>
                <a:gd name="connsiteY21" fmla="*/ 104775 h 342900"/>
                <a:gd name="connsiteX22" fmla="*/ 445294 w 692943"/>
                <a:gd name="connsiteY22" fmla="*/ 200025 h 342900"/>
                <a:gd name="connsiteX23" fmla="*/ 95250 w 692943"/>
                <a:gd name="connsiteY23" fmla="*/ 200025 h 342900"/>
                <a:gd name="connsiteX24" fmla="*/ 95250 w 692943"/>
                <a:gd name="connsiteY24" fmla="*/ 180975 h 342900"/>
                <a:gd name="connsiteX25" fmla="*/ 445294 w 692943"/>
                <a:gd name="connsiteY25" fmla="*/ 180975 h 342900"/>
                <a:gd name="connsiteX26" fmla="*/ 597694 w 692943"/>
                <a:gd name="connsiteY26" fmla="*/ 152400 h 342900"/>
                <a:gd name="connsiteX27" fmla="*/ 95250 w 692943"/>
                <a:gd name="connsiteY27" fmla="*/ 152400 h 342900"/>
                <a:gd name="connsiteX28" fmla="*/ 95250 w 692943"/>
                <a:gd name="connsiteY28" fmla="*/ 133350 h 342900"/>
                <a:gd name="connsiteX29" fmla="*/ 597694 w 692943"/>
                <a:gd name="connsiteY29" fmla="*/ 13335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92943" h="342900">
                  <a:moveTo>
                    <a:pt x="654844" y="0"/>
                  </a:moveTo>
                  <a:lnTo>
                    <a:pt x="38100" y="0"/>
                  </a:lnTo>
                  <a:cubicBezTo>
                    <a:pt x="17058" y="0"/>
                    <a:pt x="0" y="17058"/>
                    <a:pt x="0" y="38100"/>
                  </a:cubicBezTo>
                  <a:lnTo>
                    <a:pt x="0" y="247650"/>
                  </a:lnTo>
                  <a:cubicBezTo>
                    <a:pt x="0" y="268692"/>
                    <a:pt x="17058" y="285750"/>
                    <a:pt x="38100" y="285750"/>
                  </a:cubicBezTo>
                  <a:lnTo>
                    <a:pt x="178594" y="285750"/>
                  </a:lnTo>
                  <a:lnTo>
                    <a:pt x="178594" y="342900"/>
                  </a:lnTo>
                  <a:lnTo>
                    <a:pt x="238601" y="285750"/>
                  </a:lnTo>
                  <a:lnTo>
                    <a:pt x="303371" y="285750"/>
                  </a:lnTo>
                  <a:lnTo>
                    <a:pt x="340519" y="342900"/>
                  </a:lnTo>
                  <a:lnTo>
                    <a:pt x="374809" y="285750"/>
                  </a:lnTo>
                  <a:lnTo>
                    <a:pt x="442436" y="285750"/>
                  </a:lnTo>
                  <a:lnTo>
                    <a:pt x="502444" y="342900"/>
                  </a:lnTo>
                  <a:lnTo>
                    <a:pt x="502444" y="285750"/>
                  </a:lnTo>
                  <a:lnTo>
                    <a:pt x="654844" y="285750"/>
                  </a:lnTo>
                  <a:cubicBezTo>
                    <a:pt x="675885" y="285750"/>
                    <a:pt x="692944" y="268692"/>
                    <a:pt x="692944" y="247650"/>
                  </a:cubicBezTo>
                  <a:lnTo>
                    <a:pt x="692944" y="38100"/>
                  </a:lnTo>
                  <a:cubicBezTo>
                    <a:pt x="692944" y="17058"/>
                    <a:pt x="675885" y="0"/>
                    <a:pt x="654844" y="0"/>
                  </a:cubicBezTo>
                  <a:close/>
                  <a:moveTo>
                    <a:pt x="95250" y="85725"/>
                  </a:moveTo>
                  <a:lnTo>
                    <a:pt x="540544" y="85725"/>
                  </a:lnTo>
                  <a:lnTo>
                    <a:pt x="540544" y="104775"/>
                  </a:lnTo>
                  <a:lnTo>
                    <a:pt x="95250" y="104775"/>
                  </a:lnTo>
                  <a:close/>
                  <a:moveTo>
                    <a:pt x="445294" y="200025"/>
                  </a:moveTo>
                  <a:lnTo>
                    <a:pt x="95250" y="200025"/>
                  </a:lnTo>
                  <a:lnTo>
                    <a:pt x="95250" y="180975"/>
                  </a:lnTo>
                  <a:lnTo>
                    <a:pt x="445294" y="180975"/>
                  </a:lnTo>
                  <a:close/>
                  <a:moveTo>
                    <a:pt x="597694" y="152400"/>
                  </a:moveTo>
                  <a:lnTo>
                    <a:pt x="95250" y="152400"/>
                  </a:lnTo>
                  <a:lnTo>
                    <a:pt x="95250" y="133350"/>
                  </a:lnTo>
                  <a:lnTo>
                    <a:pt x="597694" y="1333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21" descr="Handshake">
            <a:extLst>
              <a:ext uri="{FF2B5EF4-FFF2-40B4-BE49-F238E27FC236}">
                <a16:creationId xmlns:a16="http://schemas.microsoft.com/office/drawing/2014/main" id="{9507407A-EA91-493E-8E78-9A635358B091}"/>
              </a:ext>
            </a:extLst>
          </p:cNvPr>
          <p:cNvGrpSpPr/>
          <p:nvPr/>
        </p:nvGrpSpPr>
        <p:grpSpPr>
          <a:xfrm>
            <a:off x="7356475" y="3560214"/>
            <a:ext cx="914400" cy="914400"/>
            <a:chOff x="7356475" y="3560214"/>
            <a:chExt cx="914400" cy="9144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A2D9E3E-5C16-4C09-9C77-0DEDFC2B5F97}"/>
                </a:ext>
              </a:extLst>
            </p:cNvPr>
            <p:cNvSpPr/>
            <p:nvPr/>
          </p:nvSpPr>
          <p:spPr>
            <a:xfrm>
              <a:off x="7763496" y="4169165"/>
              <a:ext cx="74640" cy="80658"/>
            </a:xfrm>
            <a:custGeom>
              <a:avLst/>
              <a:gdLst>
                <a:gd name="connsiteX0" fmla="*/ 20651 w 74640"/>
                <a:gd name="connsiteY0" fmla="*/ 80659 h 80658"/>
                <a:gd name="connsiteX1" fmla="*/ 6364 w 74640"/>
                <a:gd name="connsiteY1" fmla="*/ 75896 h 80658"/>
                <a:gd name="connsiteX2" fmla="*/ 4459 w 74640"/>
                <a:gd name="connsiteY2" fmla="*/ 49226 h 80658"/>
                <a:gd name="connsiteX3" fmla="*/ 41606 w 74640"/>
                <a:gd name="connsiteY3" fmla="*/ 6364 h 80658"/>
                <a:gd name="connsiteX4" fmla="*/ 68276 w 74640"/>
                <a:gd name="connsiteY4" fmla="*/ 4459 h 80658"/>
                <a:gd name="connsiteX5" fmla="*/ 70181 w 74640"/>
                <a:gd name="connsiteY5" fmla="*/ 31129 h 80658"/>
                <a:gd name="connsiteX6" fmla="*/ 33034 w 74640"/>
                <a:gd name="connsiteY6" fmla="*/ 73991 h 80658"/>
                <a:gd name="connsiteX7" fmla="*/ 20651 w 74640"/>
                <a:gd name="connsiteY7" fmla="*/ 80659 h 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40" h="80658">
                  <a:moveTo>
                    <a:pt x="20651" y="80659"/>
                  </a:moveTo>
                  <a:cubicBezTo>
                    <a:pt x="15889" y="80659"/>
                    <a:pt x="10174" y="79706"/>
                    <a:pt x="6364" y="75896"/>
                  </a:cubicBezTo>
                  <a:cubicBezTo>
                    <a:pt x="-1256" y="69229"/>
                    <a:pt x="-2209" y="56846"/>
                    <a:pt x="4459" y="49226"/>
                  </a:cubicBezTo>
                  <a:lnTo>
                    <a:pt x="41606" y="6364"/>
                  </a:lnTo>
                  <a:cubicBezTo>
                    <a:pt x="48274" y="-1256"/>
                    <a:pt x="60656" y="-2209"/>
                    <a:pt x="68276" y="4459"/>
                  </a:cubicBezTo>
                  <a:cubicBezTo>
                    <a:pt x="75896" y="11126"/>
                    <a:pt x="76849" y="23509"/>
                    <a:pt x="70181" y="31129"/>
                  </a:cubicBezTo>
                  <a:lnTo>
                    <a:pt x="33034" y="73991"/>
                  </a:lnTo>
                  <a:cubicBezTo>
                    <a:pt x="30176" y="77801"/>
                    <a:pt x="25414" y="79706"/>
                    <a:pt x="20651" y="8065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6B3214B-640F-4F75-BF46-379A53883FF4}"/>
                </a:ext>
              </a:extLst>
            </p:cNvPr>
            <p:cNvSpPr/>
            <p:nvPr/>
          </p:nvSpPr>
          <p:spPr>
            <a:xfrm>
              <a:off x="7700166" y="4130600"/>
              <a:ext cx="90810" cy="97554"/>
            </a:xfrm>
            <a:custGeom>
              <a:avLst/>
              <a:gdLst>
                <a:gd name="connsiteX0" fmla="*/ 25879 w 90810"/>
                <a:gd name="connsiteY0" fmla="*/ 97316 h 97554"/>
                <a:gd name="connsiteX1" fmla="*/ 7781 w 90810"/>
                <a:gd name="connsiteY1" fmla="*/ 91601 h 97554"/>
                <a:gd name="connsiteX2" fmla="*/ 5876 w 90810"/>
                <a:gd name="connsiteY2" fmla="*/ 58264 h 97554"/>
                <a:gd name="connsiteX3" fmla="*/ 49691 w 90810"/>
                <a:gd name="connsiteY3" fmla="*/ 7781 h 97554"/>
                <a:gd name="connsiteX4" fmla="*/ 83029 w 90810"/>
                <a:gd name="connsiteY4" fmla="*/ 5876 h 97554"/>
                <a:gd name="connsiteX5" fmla="*/ 84934 w 90810"/>
                <a:gd name="connsiteY5" fmla="*/ 39214 h 97554"/>
                <a:gd name="connsiteX6" fmla="*/ 41119 w 90810"/>
                <a:gd name="connsiteY6" fmla="*/ 89696 h 97554"/>
                <a:gd name="connsiteX7" fmla="*/ 25879 w 90810"/>
                <a:gd name="connsiteY7" fmla="*/ 97316 h 9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810" h="97554">
                  <a:moveTo>
                    <a:pt x="25879" y="97316"/>
                  </a:moveTo>
                  <a:cubicBezTo>
                    <a:pt x="19211" y="98269"/>
                    <a:pt x="13496" y="96364"/>
                    <a:pt x="7781" y="91601"/>
                  </a:cubicBezTo>
                  <a:cubicBezTo>
                    <a:pt x="-1744" y="83029"/>
                    <a:pt x="-2696" y="67789"/>
                    <a:pt x="5876" y="58264"/>
                  </a:cubicBezTo>
                  <a:lnTo>
                    <a:pt x="49691" y="7781"/>
                  </a:lnTo>
                  <a:cubicBezTo>
                    <a:pt x="58264" y="-1744"/>
                    <a:pt x="73504" y="-2696"/>
                    <a:pt x="83029" y="5876"/>
                  </a:cubicBezTo>
                  <a:cubicBezTo>
                    <a:pt x="92554" y="14449"/>
                    <a:pt x="93506" y="29689"/>
                    <a:pt x="84934" y="39214"/>
                  </a:cubicBezTo>
                  <a:lnTo>
                    <a:pt x="41119" y="89696"/>
                  </a:lnTo>
                  <a:cubicBezTo>
                    <a:pt x="37309" y="94459"/>
                    <a:pt x="31594" y="97316"/>
                    <a:pt x="25879" y="9731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49A919E-6EFB-4268-B1AB-C17C0004F609}"/>
                </a:ext>
              </a:extLst>
            </p:cNvPr>
            <p:cNvSpPr/>
            <p:nvPr/>
          </p:nvSpPr>
          <p:spPr>
            <a:xfrm>
              <a:off x="7635341" y="4085778"/>
              <a:ext cx="100443" cy="107078"/>
            </a:xfrm>
            <a:custGeom>
              <a:avLst/>
              <a:gdLst>
                <a:gd name="connsiteX0" fmla="*/ 30696 w 100443"/>
                <a:gd name="connsiteY0" fmla="*/ 106896 h 107078"/>
                <a:gd name="connsiteX1" fmla="*/ 9741 w 100443"/>
                <a:gd name="connsiteY1" fmla="*/ 100228 h 107078"/>
                <a:gd name="connsiteX2" fmla="*/ 6883 w 100443"/>
                <a:gd name="connsiteY2" fmla="*/ 60223 h 107078"/>
                <a:gd name="connsiteX3" fmla="*/ 50698 w 100443"/>
                <a:gd name="connsiteY3" fmla="*/ 9741 h 107078"/>
                <a:gd name="connsiteX4" fmla="*/ 90703 w 100443"/>
                <a:gd name="connsiteY4" fmla="*/ 6883 h 107078"/>
                <a:gd name="connsiteX5" fmla="*/ 93561 w 100443"/>
                <a:gd name="connsiteY5" fmla="*/ 46888 h 107078"/>
                <a:gd name="connsiteX6" fmla="*/ 49746 w 100443"/>
                <a:gd name="connsiteY6" fmla="*/ 97371 h 107078"/>
                <a:gd name="connsiteX7" fmla="*/ 30696 w 100443"/>
                <a:gd name="connsiteY7" fmla="*/ 106896 h 10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443" h="107078">
                  <a:moveTo>
                    <a:pt x="30696" y="106896"/>
                  </a:moveTo>
                  <a:cubicBezTo>
                    <a:pt x="23076" y="107848"/>
                    <a:pt x="15456" y="104991"/>
                    <a:pt x="9741" y="100228"/>
                  </a:cubicBezTo>
                  <a:cubicBezTo>
                    <a:pt x="-1689" y="89751"/>
                    <a:pt x="-3594" y="71653"/>
                    <a:pt x="6883" y="60223"/>
                  </a:cubicBezTo>
                  <a:lnTo>
                    <a:pt x="50698" y="9741"/>
                  </a:lnTo>
                  <a:cubicBezTo>
                    <a:pt x="61176" y="-1689"/>
                    <a:pt x="79273" y="-3594"/>
                    <a:pt x="90703" y="6883"/>
                  </a:cubicBezTo>
                  <a:cubicBezTo>
                    <a:pt x="102133" y="17361"/>
                    <a:pt x="104038" y="35458"/>
                    <a:pt x="93561" y="46888"/>
                  </a:cubicBezTo>
                  <a:lnTo>
                    <a:pt x="49746" y="97371"/>
                  </a:lnTo>
                  <a:cubicBezTo>
                    <a:pt x="44983" y="103086"/>
                    <a:pt x="37363" y="106896"/>
                    <a:pt x="30696" y="10689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8668BFB-B42E-4BA6-8271-4CA5844330CD}"/>
                </a:ext>
              </a:extLst>
            </p:cNvPr>
            <p:cNvSpPr/>
            <p:nvPr/>
          </p:nvSpPr>
          <p:spPr>
            <a:xfrm>
              <a:off x="7565809" y="4043868"/>
              <a:ext cx="107111" cy="113745"/>
            </a:xfrm>
            <a:custGeom>
              <a:avLst/>
              <a:gdLst>
                <a:gd name="connsiteX0" fmla="*/ 30696 w 107111"/>
                <a:gd name="connsiteY0" fmla="*/ 113563 h 113745"/>
                <a:gd name="connsiteX1" fmla="*/ 9741 w 107111"/>
                <a:gd name="connsiteY1" fmla="*/ 106896 h 113745"/>
                <a:gd name="connsiteX2" fmla="*/ 6883 w 107111"/>
                <a:gd name="connsiteY2" fmla="*/ 66891 h 113745"/>
                <a:gd name="connsiteX3" fmla="*/ 57366 w 107111"/>
                <a:gd name="connsiteY3" fmla="*/ 9741 h 113745"/>
                <a:gd name="connsiteX4" fmla="*/ 97371 w 107111"/>
                <a:gd name="connsiteY4" fmla="*/ 6883 h 113745"/>
                <a:gd name="connsiteX5" fmla="*/ 100228 w 107111"/>
                <a:gd name="connsiteY5" fmla="*/ 46888 h 113745"/>
                <a:gd name="connsiteX6" fmla="*/ 49746 w 107111"/>
                <a:gd name="connsiteY6" fmla="*/ 104038 h 113745"/>
                <a:gd name="connsiteX7" fmla="*/ 30696 w 107111"/>
                <a:gd name="connsiteY7" fmla="*/ 113563 h 11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111" h="113745">
                  <a:moveTo>
                    <a:pt x="30696" y="113563"/>
                  </a:moveTo>
                  <a:cubicBezTo>
                    <a:pt x="23076" y="114516"/>
                    <a:pt x="15456" y="111658"/>
                    <a:pt x="9741" y="106896"/>
                  </a:cubicBezTo>
                  <a:cubicBezTo>
                    <a:pt x="-1689" y="96418"/>
                    <a:pt x="-3594" y="78321"/>
                    <a:pt x="6883" y="66891"/>
                  </a:cubicBezTo>
                  <a:lnTo>
                    <a:pt x="57366" y="9741"/>
                  </a:lnTo>
                  <a:cubicBezTo>
                    <a:pt x="67843" y="-1689"/>
                    <a:pt x="85941" y="-3594"/>
                    <a:pt x="97371" y="6883"/>
                  </a:cubicBezTo>
                  <a:cubicBezTo>
                    <a:pt x="108801" y="17361"/>
                    <a:pt x="110706" y="35458"/>
                    <a:pt x="100228" y="46888"/>
                  </a:cubicBezTo>
                  <a:lnTo>
                    <a:pt x="49746" y="104038"/>
                  </a:lnTo>
                  <a:cubicBezTo>
                    <a:pt x="44031" y="109753"/>
                    <a:pt x="37363" y="112611"/>
                    <a:pt x="30696" y="1135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15A7B64-74B9-4577-A222-6175401DED94}"/>
                </a:ext>
              </a:extLst>
            </p:cNvPr>
            <p:cNvSpPr/>
            <p:nvPr/>
          </p:nvSpPr>
          <p:spPr>
            <a:xfrm>
              <a:off x="7400289" y="3768811"/>
              <a:ext cx="190574" cy="226769"/>
            </a:xfrm>
            <a:custGeom>
              <a:avLst/>
              <a:gdLst>
                <a:gd name="connsiteX0" fmla="*/ 0 w 190574"/>
                <a:gd name="connsiteY0" fmla="*/ 179070 h 226769"/>
                <a:gd name="connsiteX1" fmla="*/ 73343 w 190574"/>
                <a:gd name="connsiteY1" fmla="*/ 223838 h 226769"/>
                <a:gd name="connsiteX2" fmla="*/ 99060 w 190574"/>
                <a:gd name="connsiteY2" fmla="*/ 217170 h 226769"/>
                <a:gd name="connsiteX3" fmla="*/ 187643 w 190574"/>
                <a:gd name="connsiteY3" fmla="*/ 70485 h 226769"/>
                <a:gd name="connsiteX4" fmla="*/ 180975 w 190574"/>
                <a:gd name="connsiteY4" fmla="*/ 44768 h 226769"/>
                <a:gd name="connsiteX5" fmla="*/ 108585 w 190574"/>
                <a:gd name="connsiteY5" fmla="*/ 0 h 226769"/>
                <a:gd name="connsiteX6" fmla="*/ 0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0" y="179070"/>
                  </a:moveTo>
                  <a:lnTo>
                    <a:pt x="73343" y="223838"/>
                  </a:lnTo>
                  <a:cubicBezTo>
                    <a:pt x="81915" y="229553"/>
                    <a:pt x="94298" y="226695"/>
                    <a:pt x="99060" y="217170"/>
                  </a:cubicBezTo>
                  <a:lnTo>
                    <a:pt x="187643" y="70485"/>
                  </a:lnTo>
                  <a:cubicBezTo>
                    <a:pt x="193358" y="61913"/>
                    <a:pt x="190500" y="49530"/>
                    <a:pt x="180975" y="44768"/>
                  </a:cubicBezTo>
                  <a:lnTo>
                    <a:pt x="108585" y="0"/>
                  </a:lnTo>
                  <a:lnTo>
                    <a:pt x="0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B750D26-8B13-4C30-B136-E4F77CA985F1}"/>
                </a:ext>
              </a:extLst>
            </p:cNvPr>
            <p:cNvSpPr/>
            <p:nvPr/>
          </p:nvSpPr>
          <p:spPr>
            <a:xfrm>
              <a:off x="7517447" y="3854536"/>
              <a:ext cx="510700" cy="409759"/>
            </a:xfrm>
            <a:custGeom>
              <a:avLst/>
              <a:gdLst>
                <a:gd name="connsiteX0" fmla="*/ 500063 w 510700"/>
                <a:gd name="connsiteY0" fmla="*/ 218123 h 409759"/>
                <a:gd name="connsiteX1" fmla="*/ 346710 w 510700"/>
                <a:gd name="connsiteY1" fmla="*/ 86678 h 409759"/>
                <a:gd name="connsiteX2" fmla="*/ 336233 w 510700"/>
                <a:gd name="connsiteY2" fmla="*/ 77153 h 409759"/>
                <a:gd name="connsiteX3" fmla="*/ 270510 w 510700"/>
                <a:gd name="connsiteY3" fmla="*/ 152400 h 409759"/>
                <a:gd name="connsiteX4" fmla="*/ 232410 w 510700"/>
                <a:gd name="connsiteY4" fmla="*/ 171450 h 409759"/>
                <a:gd name="connsiteX5" fmla="*/ 227648 w 510700"/>
                <a:gd name="connsiteY5" fmla="*/ 171450 h 409759"/>
                <a:gd name="connsiteX6" fmla="*/ 190500 w 510700"/>
                <a:gd name="connsiteY6" fmla="*/ 157163 h 409759"/>
                <a:gd name="connsiteX7" fmla="*/ 184785 w 510700"/>
                <a:gd name="connsiteY7" fmla="*/ 76200 h 409759"/>
                <a:gd name="connsiteX8" fmla="*/ 240983 w 510700"/>
                <a:gd name="connsiteY8" fmla="*/ 11430 h 409759"/>
                <a:gd name="connsiteX9" fmla="*/ 82868 w 510700"/>
                <a:gd name="connsiteY9" fmla="*/ 0 h 409759"/>
                <a:gd name="connsiteX10" fmla="*/ 0 w 510700"/>
                <a:gd name="connsiteY10" fmla="*/ 137160 h 409759"/>
                <a:gd name="connsiteX11" fmla="*/ 64770 w 510700"/>
                <a:gd name="connsiteY11" fmla="*/ 212408 h 409759"/>
                <a:gd name="connsiteX12" fmla="*/ 89535 w 510700"/>
                <a:gd name="connsiteY12" fmla="*/ 183833 h 409759"/>
                <a:gd name="connsiteX13" fmla="*/ 125730 w 510700"/>
                <a:gd name="connsiteY13" fmla="*/ 167640 h 409759"/>
                <a:gd name="connsiteX14" fmla="*/ 125730 w 510700"/>
                <a:gd name="connsiteY14" fmla="*/ 167640 h 409759"/>
                <a:gd name="connsiteX15" fmla="*/ 157163 w 510700"/>
                <a:gd name="connsiteY15" fmla="*/ 179070 h 409759"/>
                <a:gd name="connsiteX16" fmla="*/ 173355 w 510700"/>
                <a:gd name="connsiteY16" fmla="*/ 213360 h 409759"/>
                <a:gd name="connsiteX17" fmla="*/ 189548 w 510700"/>
                <a:gd name="connsiteY17" fmla="*/ 210503 h 409759"/>
                <a:gd name="connsiteX18" fmla="*/ 220980 w 510700"/>
                <a:gd name="connsiteY18" fmla="*/ 221933 h 409759"/>
                <a:gd name="connsiteX19" fmla="*/ 237173 w 510700"/>
                <a:gd name="connsiteY19" fmla="*/ 257175 h 409759"/>
                <a:gd name="connsiteX20" fmla="*/ 249555 w 510700"/>
                <a:gd name="connsiteY20" fmla="*/ 255270 h 409759"/>
                <a:gd name="connsiteX21" fmla="*/ 249555 w 510700"/>
                <a:gd name="connsiteY21" fmla="*/ 255270 h 409759"/>
                <a:gd name="connsiteX22" fmla="*/ 278130 w 510700"/>
                <a:gd name="connsiteY22" fmla="*/ 265748 h 409759"/>
                <a:gd name="connsiteX23" fmla="*/ 292418 w 510700"/>
                <a:gd name="connsiteY23" fmla="*/ 295275 h 409759"/>
                <a:gd name="connsiteX24" fmla="*/ 302895 w 510700"/>
                <a:gd name="connsiteY24" fmla="*/ 293370 h 409759"/>
                <a:gd name="connsiteX25" fmla="*/ 302895 w 510700"/>
                <a:gd name="connsiteY25" fmla="*/ 293370 h 409759"/>
                <a:gd name="connsiteX26" fmla="*/ 327660 w 510700"/>
                <a:gd name="connsiteY26" fmla="*/ 302895 h 409759"/>
                <a:gd name="connsiteX27" fmla="*/ 340995 w 510700"/>
                <a:gd name="connsiteY27" fmla="*/ 328613 h 409759"/>
                <a:gd name="connsiteX28" fmla="*/ 331470 w 510700"/>
                <a:gd name="connsiteY28" fmla="*/ 356235 h 409759"/>
                <a:gd name="connsiteX29" fmla="*/ 299085 w 510700"/>
                <a:gd name="connsiteY29" fmla="*/ 393382 h 409759"/>
                <a:gd name="connsiteX30" fmla="*/ 312420 w 510700"/>
                <a:gd name="connsiteY30" fmla="*/ 403860 h 409759"/>
                <a:gd name="connsiteX31" fmla="*/ 335280 w 510700"/>
                <a:gd name="connsiteY31" fmla="*/ 409575 h 409759"/>
                <a:gd name="connsiteX32" fmla="*/ 369570 w 510700"/>
                <a:gd name="connsiteY32" fmla="*/ 368618 h 409759"/>
                <a:gd name="connsiteX33" fmla="*/ 369570 w 510700"/>
                <a:gd name="connsiteY33" fmla="*/ 367665 h 409759"/>
                <a:gd name="connsiteX34" fmla="*/ 379095 w 510700"/>
                <a:gd name="connsiteY34" fmla="*/ 368618 h 409759"/>
                <a:gd name="connsiteX35" fmla="*/ 413385 w 510700"/>
                <a:gd name="connsiteY35" fmla="*/ 327660 h 409759"/>
                <a:gd name="connsiteX36" fmla="*/ 413385 w 510700"/>
                <a:gd name="connsiteY36" fmla="*/ 326707 h 409759"/>
                <a:gd name="connsiteX37" fmla="*/ 422910 w 510700"/>
                <a:gd name="connsiteY37" fmla="*/ 327660 h 409759"/>
                <a:gd name="connsiteX38" fmla="*/ 457200 w 510700"/>
                <a:gd name="connsiteY38" fmla="*/ 286703 h 409759"/>
                <a:gd name="connsiteX39" fmla="*/ 456248 w 510700"/>
                <a:gd name="connsiteY39" fmla="*/ 280988 h 409759"/>
                <a:gd name="connsiteX40" fmla="*/ 476250 w 510700"/>
                <a:gd name="connsiteY40" fmla="*/ 284798 h 409759"/>
                <a:gd name="connsiteX41" fmla="*/ 510540 w 510700"/>
                <a:gd name="connsiteY41" fmla="*/ 243840 h 409759"/>
                <a:gd name="connsiteX42" fmla="*/ 500063 w 510700"/>
                <a:gd name="connsiteY42" fmla="*/ 218123 h 40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10700" h="409759">
                  <a:moveTo>
                    <a:pt x="500063" y="218123"/>
                  </a:moveTo>
                  <a:lnTo>
                    <a:pt x="346710" y="86678"/>
                  </a:lnTo>
                  <a:lnTo>
                    <a:pt x="336233" y="77153"/>
                  </a:lnTo>
                  <a:lnTo>
                    <a:pt x="270510" y="152400"/>
                  </a:lnTo>
                  <a:cubicBezTo>
                    <a:pt x="260985" y="163830"/>
                    <a:pt x="247650" y="170498"/>
                    <a:pt x="232410" y="171450"/>
                  </a:cubicBezTo>
                  <a:cubicBezTo>
                    <a:pt x="230505" y="171450"/>
                    <a:pt x="228600" y="171450"/>
                    <a:pt x="227648" y="171450"/>
                  </a:cubicBezTo>
                  <a:cubicBezTo>
                    <a:pt x="213360" y="171450"/>
                    <a:pt x="200025" y="166688"/>
                    <a:pt x="190500" y="157163"/>
                  </a:cubicBezTo>
                  <a:cubicBezTo>
                    <a:pt x="166688" y="136208"/>
                    <a:pt x="164783" y="100013"/>
                    <a:pt x="184785" y="76200"/>
                  </a:cubicBezTo>
                  <a:lnTo>
                    <a:pt x="240983" y="11430"/>
                  </a:lnTo>
                  <a:cubicBezTo>
                    <a:pt x="197167" y="5715"/>
                    <a:pt x="140970" y="28575"/>
                    <a:pt x="82868" y="0"/>
                  </a:cubicBezTo>
                  <a:lnTo>
                    <a:pt x="0" y="137160"/>
                  </a:lnTo>
                  <a:lnTo>
                    <a:pt x="64770" y="212408"/>
                  </a:lnTo>
                  <a:lnTo>
                    <a:pt x="89535" y="183833"/>
                  </a:lnTo>
                  <a:cubicBezTo>
                    <a:pt x="98108" y="173355"/>
                    <a:pt x="111443" y="167640"/>
                    <a:pt x="125730" y="167640"/>
                  </a:cubicBezTo>
                  <a:lnTo>
                    <a:pt x="125730" y="167640"/>
                  </a:lnTo>
                  <a:cubicBezTo>
                    <a:pt x="137160" y="167640"/>
                    <a:pt x="148590" y="171450"/>
                    <a:pt x="157163" y="179070"/>
                  </a:cubicBezTo>
                  <a:cubicBezTo>
                    <a:pt x="167640" y="187642"/>
                    <a:pt x="172403" y="200025"/>
                    <a:pt x="173355" y="213360"/>
                  </a:cubicBezTo>
                  <a:cubicBezTo>
                    <a:pt x="178117" y="211455"/>
                    <a:pt x="183833" y="210503"/>
                    <a:pt x="189548" y="210503"/>
                  </a:cubicBezTo>
                  <a:cubicBezTo>
                    <a:pt x="200978" y="210503"/>
                    <a:pt x="212408" y="214313"/>
                    <a:pt x="220980" y="221933"/>
                  </a:cubicBezTo>
                  <a:cubicBezTo>
                    <a:pt x="231458" y="231458"/>
                    <a:pt x="237173" y="243840"/>
                    <a:pt x="237173" y="257175"/>
                  </a:cubicBezTo>
                  <a:cubicBezTo>
                    <a:pt x="240983" y="256223"/>
                    <a:pt x="245745" y="255270"/>
                    <a:pt x="249555" y="255270"/>
                  </a:cubicBezTo>
                  <a:lnTo>
                    <a:pt x="249555" y="255270"/>
                  </a:lnTo>
                  <a:cubicBezTo>
                    <a:pt x="260033" y="255270"/>
                    <a:pt x="269558" y="259080"/>
                    <a:pt x="278130" y="265748"/>
                  </a:cubicBezTo>
                  <a:cubicBezTo>
                    <a:pt x="286703" y="273368"/>
                    <a:pt x="291465" y="283845"/>
                    <a:pt x="292418" y="295275"/>
                  </a:cubicBezTo>
                  <a:cubicBezTo>
                    <a:pt x="295275" y="294323"/>
                    <a:pt x="299085" y="293370"/>
                    <a:pt x="302895" y="293370"/>
                  </a:cubicBezTo>
                  <a:lnTo>
                    <a:pt x="302895" y="293370"/>
                  </a:lnTo>
                  <a:cubicBezTo>
                    <a:pt x="312420" y="293370"/>
                    <a:pt x="320993" y="296228"/>
                    <a:pt x="327660" y="302895"/>
                  </a:cubicBezTo>
                  <a:cubicBezTo>
                    <a:pt x="335280" y="309563"/>
                    <a:pt x="340043" y="319088"/>
                    <a:pt x="340995" y="328613"/>
                  </a:cubicBezTo>
                  <a:cubicBezTo>
                    <a:pt x="341948" y="339090"/>
                    <a:pt x="338138" y="348615"/>
                    <a:pt x="331470" y="356235"/>
                  </a:cubicBezTo>
                  <a:lnTo>
                    <a:pt x="299085" y="393382"/>
                  </a:lnTo>
                  <a:lnTo>
                    <a:pt x="312420" y="403860"/>
                  </a:lnTo>
                  <a:cubicBezTo>
                    <a:pt x="319088" y="407670"/>
                    <a:pt x="326708" y="410528"/>
                    <a:pt x="335280" y="409575"/>
                  </a:cubicBezTo>
                  <a:cubicBezTo>
                    <a:pt x="356235" y="407670"/>
                    <a:pt x="371475" y="389573"/>
                    <a:pt x="369570" y="368618"/>
                  </a:cubicBezTo>
                  <a:cubicBezTo>
                    <a:pt x="369570" y="368618"/>
                    <a:pt x="369570" y="367665"/>
                    <a:pt x="369570" y="367665"/>
                  </a:cubicBezTo>
                  <a:cubicBezTo>
                    <a:pt x="372428" y="368618"/>
                    <a:pt x="376238" y="368618"/>
                    <a:pt x="379095" y="368618"/>
                  </a:cubicBezTo>
                  <a:cubicBezTo>
                    <a:pt x="400050" y="366713"/>
                    <a:pt x="415290" y="348615"/>
                    <a:pt x="413385" y="327660"/>
                  </a:cubicBezTo>
                  <a:cubicBezTo>
                    <a:pt x="413385" y="327660"/>
                    <a:pt x="413385" y="326707"/>
                    <a:pt x="413385" y="326707"/>
                  </a:cubicBezTo>
                  <a:cubicBezTo>
                    <a:pt x="416243" y="327660"/>
                    <a:pt x="420053" y="327660"/>
                    <a:pt x="422910" y="327660"/>
                  </a:cubicBezTo>
                  <a:cubicBezTo>
                    <a:pt x="443865" y="325755"/>
                    <a:pt x="459105" y="307658"/>
                    <a:pt x="457200" y="286703"/>
                  </a:cubicBezTo>
                  <a:cubicBezTo>
                    <a:pt x="457200" y="284798"/>
                    <a:pt x="456248" y="282893"/>
                    <a:pt x="456248" y="280988"/>
                  </a:cubicBezTo>
                  <a:cubicBezTo>
                    <a:pt x="461963" y="283845"/>
                    <a:pt x="468630" y="285750"/>
                    <a:pt x="476250" y="284798"/>
                  </a:cubicBezTo>
                  <a:cubicBezTo>
                    <a:pt x="497205" y="282893"/>
                    <a:pt x="512445" y="264795"/>
                    <a:pt x="510540" y="243840"/>
                  </a:cubicBezTo>
                  <a:cubicBezTo>
                    <a:pt x="511493" y="233363"/>
                    <a:pt x="506730" y="224790"/>
                    <a:pt x="500063" y="21812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A0B19FB-4587-42B3-825E-CA1CC276061B}"/>
                </a:ext>
              </a:extLst>
            </p:cNvPr>
            <p:cNvSpPr/>
            <p:nvPr/>
          </p:nvSpPr>
          <p:spPr>
            <a:xfrm>
              <a:off x="8036485" y="3768811"/>
              <a:ext cx="190574" cy="226769"/>
            </a:xfrm>
            <a:custGeom>
              <a:avLst/>
              <a:gdLst>
                <a:gd name="connsiteX0" fmla="*/ 190575 w 190574"/>
                <a:gd name="connsiteY0" fmla="*/ 179070 h 226769"/>
                <a:gd name="connsiteX1" fmla="*/ 117232 w 190574"/>
                <a:gd name="connsiteY1" fmla="*/ 223838 h 226769"/>
                <a:gd name="connsiteX2" fmla="*/ 91515 w 190574"/>
                <a:gd name="connsiteY2" fmla="*/ 217170 h 226769"/>
                <a:gd name="connsiteX3" fmla="*/ 2932 w 190574"/>
                <a:gd name="connsiteY3" fmla="*/ 70485 h 226769"/>
                <a:gd name="connsiteX4" fmla="*/ 9600 w 190574"/>
                <a:gd name="connsiteY4" fmla="*/ 44768 h 226769"/>
                <a:gd name="connsiteX5" fmla="*/ 82942 w 190574"/>
                <a:gd name="connsiteY5" fmla="*/ 0 h 226769"/>
                <a:gd name="connsiteX6" fmla="*/ 190575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190575" y="179070"/>
                  </a:moveTo>
                  <a:lnTo>
                    <a:pt x="117232" y="223838"/>
                  </a:lnTo>
                  <a:cubicBezTo>
                    <a:pt x="108660" y="229553"/>
                    <a:pt x="96277" y="226695"/>
                    <a:pt x="91515" y="217170"/>
                  </a:cubicBezTo>
                  <a:lnTo>
                    <a:pt x="2932" y="70485"/>
                  </a:lnTo>
                  <a:cubicBezTo>
                    <a:pt x="-2783" y="61913"/>
                    <a:pt x="75" y="49530"/>
                    <a:pt x="9600" y="44768"/>
                  </a:cubicBezTo>
                  <a:lnTo>
                    <a:pt x="82942" y="0"/>
                  </a:lnTo>
                  <a:lnTo>
                    <a:pt x="190575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E20A083-2D29-4C76-AD6E-AC908E436BF8}"/>
                </a:ext>
              </a:extLst>
            </p:cNvPr>
            <p:cNvSpPr/>
            <p:nvPr/>
          </p:nvSpPr>
          <p:spPr>
            <a:xfrm>
              <a:off x="7705942" y="3845822"/>
              <a:ext cx="403007" cy="223979"/>
            </a:xfrm>
            <a:custGeom>
              <a:avLst/>
              <a:gdLst>
                <a:gd name="connsiteX0" fmla="*/ 322045 w 403007"/>
                <a:gd name="connsiteY0" fmla="*/ 12524 h 223979"/>
                <a:gd name="connsiteX1" fmla="*/ 122020 w 403007"/>
                <a:gd name="connsiteY1" fmla="*/ 1094 h 223979"/>
                <a:gd name="connsiteX2" fmla="*/ 117258 w 403007"/>
                <a:gd name="connsiteY2" fmla="*/ 142 h 223979"/>
                <a:gd name="connsiteX3" fmla="*/ 84873 w 403007"/>
                <a:gd name="connsiteY3" fmla="*/ 12524 h 223979"/>
                <a:gd name="connsiteX4" fmla="*/ 9625 w 403007"/>
                <a:gd name="connsiteY4" fmla="*/ 98249 h 223979"/>
                <a:gd name="connsiteX5" fmla="*/ 13435 w 403007"/>
                <a:gd name="connsiteY5" fmla="*/ 151589 h 223979"/>
                <a:gd name="connsiteX6" fmla="*/ 42010 w 403007"/>
                <a:gd name="connsiteY6" fmla="*/ 161114 h 223979"/>
                <a:gd name="connsiteX7" fmla="*/ 67728 w 403007"/>
                <a:gd name="connsiteY7" fmla="*/ 147779 h 223979"/>
                <a:gd name="connsiteX8" fmla="*/ 145833 w 403007"/>
                <a:gd name="connsiteY8" fmla="*/ 58244 h 223979"/>
                <a:gd name="connsiteX9" fmla="*/ 323950 w 403007"/>
                <a:gd name="connsiteY9" fmla="*/ 211597 h 223979"/>
                <a:gd name="connsiteX10" fmla="*/ 323950 w 403007"/>
                <a:gd name="connsiteY10" fmla="*/ 211597 h 223979"/>
                <a:gd name="connsiteX11" fmla="*/ 323950 w 403007"/>
                <a:gd name="connsiteY11" fmla="*/ 211597 h 223979"/>
                <a:gd name="connsiteX12" fmla="*/ 334428 w 403007"/>
                <a:gd name="connsiteY12" fmla="*/ 223979 h 223979"/>
                <a:gd name="connsiteX13" fmla="*/ 403008 w 403007"/>
                <a:gd name="connsiteY13" fmla="*/ 144922 h 223979"/>
                <a:gd name="connsiteX14" fmla="*/ 322045 w 403007"/>
                <a:gd name="connsiteY14" fmla="*/ 12524 h 22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3007" h="223979">
                  <a:moveTo>
                    <a:pt x="322045" y="12524"/>
                  </a:moveTo>
                  <a:cubicBezTo>
                    <a:pt x="242988" y="41099"/>
                    <a:pt x="185838" y="13477"/>
                    <a:pt x="122020" y="1094"/>
                  </a:cubicBezTo>
                  <a:cubicBezTo>
                    <a:pt x="121068" y="1094"/>
                    <a:pt x="117258" y="142"/>
                    <a:pt x="117258" y="142"/>
                  </a:cubicBezTo>
                  <a:cubicBezTo>
                    <a:pt x="105828" y="-811"/>
                    <a:pt x="93445" y="2999"/>
                    <a:pt x="84873" y="12524"/>
                  </a:cubicBezTo>
                  <a:lnTo>
                    <a:pt x="9625" y="98249"/>
                  </a:lnTo>
                  <a:cubicBezTo>
                    <a:pt x="-4662" y="114442"/>
                    <a:pt x="-2757" y="138254"/>
                    <a:pt x="13435" y="151589"/>
                  </a:cubicBezTo>
                  <a:cubicBezTo>
                    <a:pt x="22008" y="158257"/>
                    <a:pt x="31533" y="162067"/>
                    <a:pt x="42010" y="161114"/>
                  </a:cubicBezTo>
                  <a:cubicBezTo>
                    <a:pt x="51535" y="160162"/>
                    <a:pt x="61060" y="156352"/>
                    <a:pt x="67728" y="147779"/>
                  </a:cubicBezTo>
                  <a:cubicBezTo>
                    <a:pt x="67728" y="147779"/>
                    <a:pt x="145833" y="58244"/>
                    <a:pt x="145833" y="58244"/>
                  </a:cubicBezTo>
                  <a:lnTo>
                    <a:pt x="323950" y="211597"/>
                  </a:lnTo>
                  <a:lnTo>
                    <a:pt x="323950" y="211597"/>
                  </a:lnTo>
                  <a:lnTo>
                    <a:pt x="323950" y="211597"/>
                  </a:lnTo>
                  <a:cubicBezTo>
                    <a:pt x="328713" y="216359"/>
                    <a:pt x="330618" y="218264"/>
                    <a:pt x="334428" y="223979"/>
                  </a:cubicBezTo>
                  <a:lnTo>
                    <a:pt x="403008" y="144922"/>
                  </a:lnTo>
                  <a:lnTo>
                    <a:pt x="322045" y="1252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15" descr="Business Growth">
            <a:extLst>
              <a:ext uri="{FF2B5EF4-FFF2-40B4-BE49-F238E27FC236}">
                <a16:creationId xmlns:a16="http://schemas.microsoft.com/office/drawing/2014/main" id="{252D7B7E-B8ED-4EAA-B625-2DAED6857C05}"/>
              </a:ext>
            </a:extLst>
          </p:cNvPr>
          <p:cNvGrpSpPr/>
          <p:nvPr/>
        </p:nvGrpSpPr>
        <p:grpSpPr>
          <a:xfrm>
            <a:off x="8494862" y="5038674"/>
            <a:ext cx="914400" cy="914400"/>
            <a:chOff x="8494862" y="5038674"/>
            <a:chExt cx="914400" cy="914400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5ACC9D3-0182-4B9B-A98D-2CF16C9E134F}"/>
                </a:ext>
              </a:extLst>
            </p:cNvPr>
            <p:cNvSpPr/>
            <p:nvPr/>
          </p:nvSpPr>
          <p:spPr>
            <a:xfrm>
              <a:off x="8560584" y="5341092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AE3C808-FD5B-4BC9-B2A1-896C70B0023D}"/>
                </a:ext>
              </a:extLst>
            </p:cNvPr>
            <p:cNvSpPr/>
            <p:nvPr/>
          </p:nvSpPr>
          <p:spPr>
            <a:xfrm>
              <a:off x="8618687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984556F-2E8A-41CB-B176-B56A62E25DE8}"/>
                </a:ext>
              </a:extLst>
            </p:cNvPr>
            <p:cNvSpPr/>
            <p:nvPr/>
          </p:nvSpPr>
          <p:spPr>
            <a:xfrm>
              <a:off x="8552153" y="5286326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FB4A068-DC0F-496E-B16A-C3CB59BB3E42}"/>
                </a:ext>
              </a:extLst>
            </p:cNvPr>
            <p:cNvSpPr/>
            <p:nvPr/>
          </p:nvSpPr>
          <p:spPr>
            <a:xfrm>
              <a:off x="8999591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0C78205-EF36-4915-B5FA-6A1BB87FDA71}"/>
                </a:ext>
              </a:extLst>
            </p:cNvPr>
            <p:cNvSpPr/>
            <p:nvPr/>
          </p:nvSpPr>
          <p:spPr>
            <a:xfrm>
              <a:off x="8808806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BA291D6-7616-45EE-A0B0-04A6D4807380}"/>
              </a:ext>
            </a:extLst>
          </p:cNvPr>
          <p:cNvGrpSpPr/>
          <p:nvPr/>
        </p:nvGrpSpPr>
        <p:grpSpPr>
          <a:xfrm>
            <a:off x="10066416" y="2947244"/>
            <a:ext cx="1896283" cy="1844151"/>
            <a:chOff x="8921977" y="1466725"/>
            <a:chExt cx="2926080" cy="184415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266DA51-BE46-499B-AA9B-25E5B41969C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7ABDC2F-29D9-4E74-BDD6-36084AD062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F8D58EB-D063-45EB-8D0E-14EF8FA8BB28}"/>
              </a:ext>
            </a:extLst>
          </p:cNvPr>
          <p:cNvGrpSpPr/>
          <p:nvPr/>
        </p:nvGrpSpPr>
        <p:grpSpPr>
          <a:xfrm>
            <a:off x="229301" y="3123734"/>
            <a:ext cx="1896283" cy="1844151"/>
            <a:chOff x="332936" y="4652338"/>
            <a:chExt cx="2926080" cy="184415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C57ABB5-1988-4309-88CD-BB7FAEE1426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7A22D79-71D1-4151-A253-1A4F924B689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052376E-BA26-44FB-83BC-D11361E74A2B}"/>
              </a:ext>
            </a:extLst>
          </p:cNvPr>
          <p:cNvGrpSpPr/>
          <p:nvPr/>
        </p:nvGrpSpPr>
        <p:grpSpPr>
          <a:xfrm>
            <a:off x="855341" y="1522866"/>
            <a:ext cx="2926080" cy="1290153"/>
            <a:chOff x="332936" y="262776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7DAF17A-5EDC-4DEE-8D97-2199CC854D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8447AE8-FFD7-40C6-9D3E-21C5F130DA5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EB9A65C-7494-49DD-80EF-976336256CFC}"/>
              </a:ext>
            </a:extLst>
          </p:cNvPr>
          <p:cNvGrpSpPr/>
          <p:nvPr/>
        </p:nvGrpSpPr>
        <p:grpSpPr>
          <a:xfrm>
            <a:off x="8410579" y="1522866"/>
            <a:ext cx="2926080" cy="1290153"/>
            <a:chOff x="8921977" y="1466725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771AC8F-D8E5-42C7-8D78-16F7C274B8A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CC58701-9D53-48F4-87A5-374F03358D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BB82C5B-C3F9-4519-B6A5-6F9F42A1421D}"/>
              </a:ext>
            </a:extLst>
          </p:cNvPr>
          <p:cNvGrpSpPr/>
          <p:nvPr/>
        </p:nvGrpSpPr>
        <p:grpSpPr>
          <a:xfrm>
            <a:off x="4632960" y="969807"/>
            <a:ext cx="2926080" cy="1105487"/>
            <a:chOff x="332936" y="2627766"/>
            <a:chExt cx="2926080" cy="110548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677F305-6B6F-4144-ACE7-73A4EE38B8A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CB6BA67-308D-4023-BAD1-51B88EAAA4F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8A85DF02-57A3-4509-86DF-BAA82E73F412}"/>
              </a:ext>
            </a:extLst>
          </p:cNvPr>
          <p:cNvSpPr txBox="1"/>
          <p:nvPr/>
        </p:nvSpPr>
        <p:spPr>
          <a:xfrm>
            <a:off x="4632960" y="4670495"/>
            <a:ext cx="2926080" cy="144655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06586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437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Donut Arc with 5 Parts – Slide Template</vt:lpstr>
      <vt:lpstr>Donut Arc with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Donut Arc w/ 5 Parts</dc:title>
  <dc:creator>PresentationGO.com</dc:creator>
  <dc:description>© Copyright PresentationGO.com</dc:description>
  <dcterms:created xsi:type="dcterms:W3CDTF">2014-11-26T05:14:11Z</dcterms:created>
  <dcterms:modified xsi:type="dcterms:W3CDTF">2020-06-24T23:22:18Z</dcterms:modified>
  <cp:category>Charts &amp; Diagrams</cp:category>
</cp:coreProperties>
</file>