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3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Donut Arc w/ 6 Parts – Slide Template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3474720" y="5108822"/>
            <a:ext cx="2194560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/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DF6F17-63F1-4D57-B568-C94583B55718}"/>
              </a:ext>
            </a:extLst>
          </p:cNvPr>
          <p:cNvGrpSpPr/>
          <p:nvPr/>
        </p:nvGrpSpPr>
        <p:grpSpPr>
          <a:xfrm>
            <a:off x="6699738" y="2536695"/>
            <a:ext cx="2194560" cy="1083980"/>
            <a:chOff x="6974393" y="2966533"/>
            <a:chExt cx="2194560" cy="108398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4806DF-8B46-4C1F-949C-40C1578EF7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463763-3100-4E84-BB33-6BBE260E1D9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EC41F34-C476-488E-8CC7-549167CBD9D2}"/>
              </a:ext>
            </a:extLst>
          </p:cNvPr>
          <p:cNvGrpSpPr/>
          <p:nvPr/>
        </p:nvGrpSpPr>
        <p:grpSpPr>
          <a:xfrm>
            <a:off x="7520137" y="3698868"/>
            <a:ext cx="1374161" cy="1545643"/>
            <a:chOff x="6691483" y="4621698"/>
            <a:chExt cx="2194560" cy="15456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DD490A-7818-492A-A57E-4D4BD30566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84E7792-0DDD-4E53-ADA1-63A26F6132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 les mauris, cras pharetra proin egestas arcu erat.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4C53311-6CE5-4D5C-A82B-C42686582288}"/>
              </a:ext>
            </a:extLst>
          </p:cNvPr>
          <p:cNvGrpSpPr/>
          <p:nvPr/>
        </p:nvGrpSpPr>
        <p:grpSpPr>
          <a:xfrm>
            <a:off x="249702" y="2536693"/>
            <a:ext cx="2194560" cy="1083981"/>
            <a:chOff x="249702" y="2966531"/>
            <a:chExt cx="2194560" cy="108398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D3DE3FD-791E-4B4E-9A62-3DD515AA72D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C5505AB-E741-4BF3-8239-6F80A9CCAF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395415-C8DE-40D6-A354-5A1D18986717}"/>
              </a:ext>
            </a:extLst>
          </p:cNvPr>
          <p:cNvGrpSpPr/>
          <p:nvPr/>
        </p:nvGrpSpPr>
        <p:grpSpPr>
          <a:xfrm>
            <a:off x="249702" y="3698868"/>
            <a:ext cx="1374161" cy="1545643"/>
            <a:chOff x="249702" y="4621698"/>
            <a:chExt cx="2194560" cy="154564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B940E79-DF33-4DFE-BF75-9AE18081B48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0994D7-25C8-4523-8F4E-94765210992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 les mauris, cras pharetra proin egestas arcu erat. </a:t>
              </a:r>
            </a:p>
          </p:txBody>
        </p:sp>
      </p:grp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D56073A-59A3-4A6B-B771-75F7BA34A81F}"/>
              </a:ext>
            </a:extLst>
          </p:cNvPr>
          <p:cNvSpPr>
            <a:spLocks/>
          </p:cNvSpPr>
          <p:nvPr/>
        </p:nvSpPr>
        <p:spPr bwMode="auto">
          <a:xfrm>
            <a:off x="5800277" y="4728208"/>
            <a:ext cx="1831629" cy="1568910"/>
          </a:xfrm>
          <a:custGeom>
            <a:avLst/>
            <a:gdLst>
              <a:gd name="connsiteX0" fmla="*/ 1895699 w 2442172"/>
              <a:gd name="connsiteY0" fmla="*/ 0 h 2038350"/>
              <a:gd name="connsiteX1" fmla="*/ 2442172 w 2442172"/>
              <a:gd name="connsiteY1" fmla="*/ 2038350 h 2038350"/>
              <a:gd name="connsiteX2" fmla="*/ 2146887 w 2442172"/>
              <a:gd name="connsiteY2" fmla="*/ 2038350 h 2038350"/>
              <a:gd name="connsiteX3" fmla="*/ 254578 w 2442172"/>
              <a:gd name="connsiteY3" fmla="*/ 2038350 h 2038350"/>
              <a:gd name="connsiteX4" fmla="*/ 244826 w 2442172"/>
              <a:gd name="connsiteY4" fmla="*/ 1845234 h 2038350"/>
              <a:gd name="connsiteX5" fmla="*/ 26206 w 2442172"/>
              <a:gd name="connsiteY5" fmla="*/ 1136729 h 2038350"/>
              <a:gd name="connsiteX6" fmla="*/ 0 w 2442172"/>
              <a:gd name="connsiteY6" fmla="*/ 1093592 h 2038350"/>
              <a:gd name="connsiteX7" fmla="*/ 1639966 w 2442172"/>
              <a:gd name="connsiteY7" fmla="*/ 147528 h 2038350"/>
              <a:gd name="connsiteX0" fmla="*/ 1895699 w 2442172"/>
              <a:gd name="connsiteY0" fmla="*/ 53530 h 2091880"/>
              <a:gd name="connsiteX1" fmla="*/ 2442172 w 2442172"/>
              <a:gd name="connsiteY1" fmla="*/ 2091880 h 2091880"/>
              <a:gd name="connsiteX2" fmla="*/ 2146887 w 2442172"/>
              <a:gd name="connsiteY2" fmla="*/ 2091880 h 2091880"/>
              <a:gd name="connsiteX3" fmla="*/ 254578 w 2442172"/>
              <a:gd name="connsiteY3" fmla="*/ 2091880 h 2091880"/>
              <a:gd name="connsiteX4" fmla="*/ 244826 w 2442172"/>
              <a:gd name="connsiteY4" fmla="*/ 1898764 h 2091880"/>
              <a:gd name="connsiteX5" fmla="*/ 26206 w 2442172"/>
              <a:gd name="connsiteY5" fmla="*/ 1190259 h 2091880"/>
              <a:gd name="connsiteX6" fmla="*/ 0 w 2442172"/>
              <a:gd name="connsiteY6" fmla="*/ 1147122 h 2091880"/>
              <a:gd name="connsiteX7" fmla="*/ 1497091 w 2442172"/>
              <a:gd name="connsiteY7" fmla="*/ 10558 h 2091880"/>
              <a:gd name="connsiteX8" fmla="*/ 1895699 w 2442172"/>
              <a:gd name="connsiteY8" fmla="*/ 53530 h 20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72" h="2091880">
                <a:moveTo>
                  <a:pt x="1895699" y="53530"/>
                </a:moveTo>
                <a:cubicBezTo>
                  <a:pt x="2253536" y="673186"/>
                  <a:pt x="2442172" y="1376249"/>
                  <a:pt x="2442172" y="2091880"/>
                </a:cubicBezTo>
                <a:lnTo>
                  <a:pt x="2146887" y="2091880"/>
                </a:lnTo>
                <a:lnTo>
                  <a:pt x="254578" y="2091880"/>
                </a:lnTo>
                <a:lnTo>
                  <a:pt x="244826" y="1898764"/>
                </a:lnTo>
                <a:cubicBezTo>
                  <a:pt x="218985" y="1644310"/>
                  <a:pt x="142730" y="1404760"/>
                  <a:pt x="26206" y="1190259"/>
                </a:cubicBezTo>
                <a:lnTo>
                  <a:pt x="0" y="1147122"/>
                </a:lnTo>
                <a:cubicBezTo>
                  <a:pt x="546655" y="831767"/>
                  <a:pt x="950436" y="325913"/>
                  <a:pt x="1497091" y="10558"/>
                </a:cubicBezTo>
                <a:cubicBezTo>
                  <a:pt x="1582335" y="-38618"/>
                  <a:pt x="1810455" y="102706"/>
                  <a:pt x="1895699" y="53530"/>
                </a:cubicBez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B67C7AAD-2C32-4472-85CF-AA39DBBCF94D}"/>
              </a:ext>
            </a:extLst>
          </p:cNvPr>
          <p:cNvSpPr>
            <a:spLocks/>
          </p:cNvSpPr>
          <p:nvPr/>
        </p:nvSpPr>
        <p:spPr bwMode="auto">
          <a:xfrm>
            <a:off x="5281170" y="3647977"/>
            <a:ext cx="1941163" cy="1940441"/>
          </a:xfrm>
          <a:custGeom>
            <a:avLst/>
            <a:gdLst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946943 w 2588217"/>
              <a:gd name="connsiteY7" fmla="*/ 255636 h 2587254"/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804068 w 2588217"/>
              <a:gd name="connsiteY7" fmla="*/ 188961 h 2587254"/>
              <a:gd name="connsiteX8" fmla="*/ 1094595 w 2588217"/>
              <a:gd name="connsiteY8" fmla="*/ 0 h 25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217" h="2587254">
                <a:moveTo>
                  <a:pt x="1094595" y="0"/>
                </a:moveTo>
                <a:cubicBezTo>
                  <a:pt x="1715063" y="358134"/>
                  <a:pt x="2229961" y="872855"/>
                  <a:pt x="2588217" y="1493112"/>
                </a:cubicBezTo>
                <a:lnTo>
                  <a:pt x="2331907" y="1641010"/>
                </a:lnTo>
                <a:lnTo>
                  <a:pt x="692038" y="2587254"/>
                </a:lnTo>
                <a:lnTo>
                  <a:pt x="623566" y="2474545"/>
                </a:lnTo>
                <a:cubicBezTo>
                  <a:pt x="487542" y="2273203"/>
                  <a:pt x="313786" y="2099448"/>
                  <a:pt x="112444" y="1963423"/>
                </a:cubicBezTo>
                <a:lnTo>
                  <a:pt x="0" y="1895111"/>
                </a:lnTo>
                <a:cubicBezTo>
                  <a:pt x="315648" y="1348619"/>
                  <a:pt x="488420" y="735453"/>
                  <a:pt x="804068" y="188961"/>
                </a:cubicBezTo>
                <a:cubicBezTo>
                  <a:pt x="853285" y="103749"/>
                  <a:pt x="1045378" y="85212"/>
                  <a:pt x="1094595" y="0"/>
                </a:cubicBez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605B48E8-350B-4CC3-A29B-2122BB686594}"/>
              </a:ext>
            </a:extLst>
          </p:cNvPr>
          <p:cNvSpPr>
            <a:spLocks/>
          </p:cNvSpPr>
          <p:nvPr/>
        </p:nvSpPr>
        <p:spPr bwMode="auto">
          <a:xfrm>
            <a:off x="4407694" y="3238402"/>
            <a:ext cx="1694260" cy="1830894"/>
          </a:xfrm>
          <a:custGeom>
            <a:avLst/>
            <a:gdLst>
              <a:gd name="connsiteX0" fmla="*/ 0 w 2039938"/>
              <a:gd name="connsiteY0" fmla="*/ 0 h 2441192"/>
              <a:gd name="connsiteX1" fmla="*/ 2039938 w 2039938"/>
              <a:gd name="connsiteY1" fmla="*/ 546312 h 2441192"/>
              <a:gd name="connsiteX2" fmla="*/ 1892436 w 2039938"/>
              <a:gd name="connsiteY2" fmla="*/ 801699 h 2441192"/>
              <a:gd name="connsiteX3" fmla="*/ 945526 w 2039938"/>
              <a:gd name="connsiteY3" fmla="*/ 2441192 h 2441192"/>
              <a:gd name="connsiteX4" fmla="*/ 901981 w 2039938"/>
              <a:gd name="connsiteY4" fmla="*/ 2414738 h 2441192"/>
              <a:gd name="connsiteX5" fmla="*/ 193476 w 2039938"/>
              <a:gd name="connsiteY5" fmla="*/ 2196118 h 2441192"/>
              <a:gd name="connsiteX6" fmla="*/ 0 w 2039938"/>
              <a:gd name="connsiteY6" fmla="*/ 2186348 h 2441192"/>
              <a:gd name="connsiteX7" fmla="*/ 0 w 2039938"/>
              <a:gd name="connsiteY7" fmla="*/ 294048 h 2441192"/>
              <a:gd name="connsiteX0" fmla="*/ 219075 w 2259013"/>
              <a:gd name="connsiteY0" fmla="*/ 0 h 2441192"/>
              <a:gd name="connsiteX1" fmla="*/ 2259013 w 2259013"/>
              <a:gd name="connsiteY1" fmla="*/ 546312 h 2441192"/>
              <a:gd name="connsiteX2" fmla="*/ 2111511 w 2259013"/>
              <a:gd name="connsiteY2" fmla="*/ 801699 h 2441192"/>
              <a:gd name="connsiteX3" fmla="*/ 1164601 w 2259013"/>
              <a:gd name="connsiteY3" fmla="*/ 2441192 h 2441192"/>
              <a:gd name="connsiteX4" fmla="*/ 1121056 w 2259013"/>
              <a:gd name="connsiteY4" fmla="*/ 2414738 h 2441192"/>
              <a:gd name="connsiteX5" fmla="*/ 412551 w 2259013"/>
              <a:gd name="connsiteY5" fmla="*/ 2196118 h 2441192"/>
              <a:gd name="connsiteX6" fmla="*/ 219075 w 2259013"/>
              <a:gd name="connsiteY6" fmla="*/ 2186348 h 2441192"/>
              <a:gd name="connsiteX7" fmla="*/ 0 w 2259013"/>
              <a:gd name="connsiteY7" fmla="*/ 379773 h 2441192"/>
              <a:gd name="connsiteX8" fmla="*/ 219075 w 2259013"/>
              <a:gd name="connsiteY8" fmla="*/ 0 h 24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013" h="2441192">
                <a:moveTo>
                  <a:pt x="219075" y="0"/>
                </a:moveTo>
                <a:cubicBezTo>
                  <a:pt x="935512" y="0"/>
                  <a:pt x="1638991" y="188580"/>
                  <a:pt x="2259013" y="546312"/>
                </a:cubicBezTo>
                <a:lnTo>
                  <a:pt x="2111511" y="801699"/>
                </a:lnTo>
                <a:lnTo>
                  <a:pt x="1164601" y="2441192"/>
                </a:lnTo>
                <a:lnTo>
                  <a:pt x="1121056" y="2414738"/>
                </a:lnTo>
                <a:cubicBezTo>
                  <a:pt x="906556" y="2298215"/>
                  <a:pt x="667005" y="2221959"/>
                  <a:pt x="412551" y="2196118"/>
                </a:cubicBezTo>
                <a:lnTo>
                  <a:pt x="219075" y="2186348"/>
                </a:lnTo>
                <a:cubicBezTo>
                  <a:pt x="219075" y="1555581"/>
                  <a:pt x="0" y="1010540"/>
                  <a:pt x="0" y="379773"/>
                </a:cubicBezTo>
                <a:cubicBezTo>
                  <a:pt x="0" y="281757"/>
                  <a:pt x="219075" y="98016"/>
                  <a:pt x="219075" y="0"/>
                </a:cubicBez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EE16AE2F-5504-4C74-A157-D58007926762}"/>
              </a:ext>
            </a:extLst>
          </p:cNvPr>
          <p:cNvSpPr>
            <a:spLocks/>
          </p:cNvSpPr>
          <p:nvPr/>
        </p:nvSpPr>
        <p:spPr bwMode="auto">
          <a:xfrm>
            <a:off x="2996043" y="3238402"/>
            <a:ext cx="1575958" cy="1830645"/>
          </a:xfrm>
          <a:custGeom>
            <a:avLst/>
            <a:gdLst>
              <a:gd name="connsiteX0" fmla="*/ 2038350 w 2038350"/>
              <a:gd name="connsiteY0" fmla="*/ 0 h 2440860"/>
              <a:gd name="connsiteX1" fmla="*/ 2038350 w 2038350"/>
              <a:gd name="connsiteY1" fmla="*/ 294048 h 2440860"/>
              <a:gd name="connsiteX2" fmla="*/ 2038350 w 2038350"/>
              <a:gd name="connsiteY2" fmla="*/ 2186348 h 2440860"/>
              <a:gd name="connsiteX3" fmla="*/ 2038349 w 2038350"/>
              <a:gd name="connsiteY3" fmla="*/ 2186348 h 2440860"/>
              <a:gd name="connsiteX4" fmla="*/ 1136367 w 2038350"/>
              <a:gd name="connsiteY4" fmla="*/ 2414738 h 2440860"/>
              <a:gd name="connsiteX5" fmla="*/ 1093369 w 2038350"/>
              <a:gd name="connsiteY5" fmla="*/ 2440860 h 2440860"/>
              <a:gd name="connsiteX6" fmla="*/ 147020 w 2038350"/>
              <a:gd name="connsiteY6" fmla="*/ 801062 h 2440860"/>
              <a:gd name="connsiteX7" fmla="*/ 0 w 2038350"/>
              <a:gd name="connsiteY7" fmla="*/ 546312 h 2440860"/>
              <a:gd name="connsiteX8" fmla="*/ 2038350 w 2038350"/>
              <a:gd name="connsiteY8" fmla="*/ 0 h 2440860"/>
              <a:gd name="connsiteX0" fmla="*/ 2101277 w 2101277"/>
              <a:gd name="connsiteY0" fmla="*/ 0 h 2440860"/>
              <a:gd name="connsiteX1" fmla="*/ 2101277 w 2101277"/>
              <a:gd name="connsiteY1" fmla="*/ 294048 h 2440860"/>
              <a:gd name="connsiteX2" fmla="*/ 2101277 w 2101277"/>
              <a:gd name="connsiteY2" fmla="*/ 2186348 h 2440860"/>
              <a:gd name="connsiteX3" fmla="*/ 2101276 w 2101277"/>
              <a:gd name="connsiteY3" fmla="*/ 2186348 h 2440860"/>
              <a:gd name="connsiteX4" fmla="*/ 1199294 w 2101277"/>
              <a:gd name="connsiteY4" fmla="*/ 2414738 h 2440860"/>
              <a:gd name="connsiteX5" fmla="*/ 1156296 w 2101277"/>
              <a:gd name="connsiteY5" fmla="*/ 2440860 h 2440860"/>
              <a:gd name="connsiteX6" fmla="*/ 9922 w 2101277"/>
              <a:gd name="connsiteY6" fmla="*/ 943937 h 2440860"/>
              <a:gd name="connsiteX7" fmla="*/ 62927 w 2101277"/>
              <a:gd name="connsiteY7" fmla="*/ 546312 h 2440860"/>
              <a:gd name="connsiteX8" fmla="*/ 2101277 w 2101277"/>
              <a:gd name="connsiteY8" fmla="*/ 0 h 24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277" h="2440860">
                <a:moveTo>
                  <a:pt x="2101277" y="0"/>
                </a:moveTo>
                <a:lnTo>
                  <a:pt x="2101277" y="294048"/>
                </a:lnTo>
                <a:lnTo>
                  <a:pt x="2101277" y="2186348"/>
                </a:lnTo>
                <a:lnTo>
                  <a:pt x="2101276" y="2186348"/>
                </a:lnTo>
                <a:cubicBezTo>
                  <a:pt x="1774686" y="2186348"/>
                  <a:pt x="1467420" y="2269084"/>
                  <a:pt x="1199294" y="2414738"/>
                </a:cubicBezTo>
                <a:lnTo>
                  <a:pt x="1156296" y="2440860"/>
                </a:lnTo>
                <a:lnTo>
                  <a:pt x="9922" y="943937"/>
                </a:lnTo>
                <a:cubicBezTo>
                  <a:pt x="-39085" y="859020"/>
                  <a:pt x="111934" y="631229"/>
                  <a:pt x="62927" y="546312"/>
                </a:cubicBezTo>
                <a:cubicBezTo>
                  <a:pt x="682583" y="188580"/>
                  <a:pt x="1385646" y="0"/>
                  <a:pt x="2101277" y="0"/>
                </a:cubicBez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5C2FE02-4BF5-4629-A0E5-07E3510BA7BE}"/>
              </a:ext>
            </a:extLst>
          </p:cNvPr>
          <p:cNvSpPr>
            <a:spLocks/>
          </p:cNvSpPr>
          <p:nvPr/>
        </p:nvSpPr>
        <p:spPr bwMode="auto">
          <a:xfrm>
            <a:off x="1922860" y="3647978"/>
            <a:ext cx="1940251" cy="1940204"/>
          </a:xfrm>
          <a:custGeom>
            <a:avLst/>
            <a:gdLst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341528 w 2587001"/>
              <a:gd name="connsiteY14" fmla="*/ 1499234 h 2586939"/>
              <a:gd name="connsiteX15" fmla="*/ 295496 w 2587001"/>
              <a:gd name="connsiteY15" fmla="*/ 1570095 h 2586939"/>
              <a:gd name="connsiteX16" fmla="*/ 255089 w 2587001"/>
              <a:gd name="connsiteY16" fmla="*/ 1640371 h 2586939"/>
              <a:gd name="connsiteX17" fmla="*/ 0 w 2587001"/>
              <a:gd name="connsiteY17" fmla="*/ 1493112 h 2586939"/>
              <a:gd name="connsiteX18" fmla="*/ 1493113 w 2587001"/>
              <a:gd name="connsiteY18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295496 w 2587001"/>
              <a:gd name="connsiteY14" fmla="*/ 1570095 h 2586939"/>
              <a:gd name="connsiteX15" fmla="*/ 255089 w 2587001"/>
              <a:gd name="connsiteY15" fmla="*/ 1640371 h 2586939"/>
              <a:gd name="connsiteX16" fmla="*/ 0 w 2587001"/>
              <a:gd name="connsiteY16" fmla="*/ 1493112 h 2586939"/>
              <a:gd name="connsiteX17" fmla="*/ 1493113 w 2587001"/>
              <a:gd name="connsiteY17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95496 w 2587001"/>
              <a:gd name="connsiteY13" fmla="*/ 1570095 h 2586939"/>
              <a:gd name="connsiteX14" fmla="*/ 255089 w 2587001"/>
              <a:gd name="connsiteY14" fmla="*/ 1640371 h 2586939"/>
              <a:gd name="connsiteX15" fmla="*/ 0 w 2587001"/>
              <a:gd name="connsiteY15" fmla="*/ 1493112 h 2586939"/>
              <a:gd name="connsiteX16" fmla="*/ 1493113 w 2587001"/>
              <a:gd name="connsiteY16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55089 w 2587001"/>
              <a:gd name="connsiteY13" fmla="*/ 1640371 h 2586939"/>
              <a:gd name="connsiteX14" fmla="*/ 0 w 2587001"/>
              <a:gd name="connsiteY14" fmla="*/ 1493112 h 2586939"/>
              <a:gd name="connsiteX15" fmla="*/ 1493113 w 2587001"/>
              <a:gd name="connsiteY15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55089 w 2587001"/>
              <a:gd name="connsiteY12" fmla="*/ 16403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178889 w 2587001"/>
              <a:gd name="connsiteY12" fmla="*/ 18308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178889 w 2587001"/>
              <a:gd name="connsiteY11" fmla="*/ 1830871 h 2586939"/>
              <a:gd name="connsiteX12" fmla="*/ 0 w 2587001"/>
              <a:gd name="connsiteY12" fmla="*/ 1493112 h 2586939"/>
              <a:gd name="connsiteX13" fmla="*/ 1493113 w 2587001"/>
              <a:gd name="connsiteY13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569735 w 2587001"/>
              <a:gd name="connsiteY4" fmla="*/ 295857 h 2586939"/>
              <a:gd name="connsiteX5" fmla="*/ 1640439 w 2587001"/>
              <a:gd name="connsiteY5" fmla="*/ 255204 h 2586939"/>
              <a:gd name="connsiteX6" fmla="*/ 2587001 w 2587001"/>
              <a:gd name="connsiteY6" fmla="*/ 1894886 h 2586939"/>
              <a:gd name="connsiteX7" fmla="*/ 2474185 w 2587001"/>
              <a:gd name="connsiteY7" fmla="*/ 1963423 h 2586939"/>
              <a:gd name="connsiteX8" fmla="*/ 1963063 w 2587001"/>
              <a:gd name="connsiteY8" fmla="*/ 2474545 h 2586939"/>
              <a:gd name="connsiteX9" fmla="*/ 1894783 w 2587001"/>
              <a:gd name="connsiteY9" fmla="*/ 2586939 h 2586939"/>
              <a:gd name="connsiteX10" fmla="*/ 178889 w 2587001"/>
              <a:gd name="connsiteY10" fmla="*/ 1830871 h 2586939"/>
              <a:gd name="connsiteX11" fmla="*/ 0 w 2587001"/>
              <a:gd name="connsiteY11" fmla="*/ 1493112 h 2586939"/>
              <a:gd name="connsiteX12" fmla="*/ 1493113 w 2587001"/>
              <a:gd name="connsiteY12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569735 w 2587001"/>
              <a:gd name="connsiteY3" fmla="*/ 295857 h 2586939"/>
              <a:gd name="connsiteX4" fmla="*/ 1640439 w 2587001"/>
              <a:gd name="connsiteY4" fmla="*/ 255204 h 2586939"/>
              <a:gd name="connsiteX5" fmla="*/ 2587001 w 2587001"/>
              <a:gd name="connsiteY5" fmla="*/ 1894886 h 2586939"/>
              <a:gd name="connsiteX6" fmla="*/ 2474185 w 2587001"/>
              <a:gd name="connsiteY6" fmla="*/ 1963423 h 2586939"/>
              <a:gd name="connsiteX7" fmla="*/ 1963063 w 2587001"/>
              <a:gd name="connsiteY7" fmla="*/ 2474545 h 2586939"/>
              <a:gd name="connsiteX8" fmla="*/ 1894783 w 2587001"/>
              <a:gd name="connsiteY8" fmla="*/ 2586939 h 2586939"/>
              <a:gd name="connsiteX9" fmla="*/ 178889 w 2587001"/>
              <a:gd name="connsiteY9" fmla="*/ 1830871 h 2586939"/>
              <a:gd name="connsiteX10" fmla="*/ 0 w 2587001"/>
              <a:gd name="connsiteY10" fmla="*/ 1493112 h 2586939"/>
              <a:gd name="connsiteX11" fmla="*/ 1493113 w 2587001"/>
              <a:gd name="connsiteY11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640439 w 2587001"/>
              <a:gd name="connsiteY3" fmla="*/ 255204 h 2586939"/>
              <a:gd name="connsiteX4" fmla="*/ 2587001 w 2587001"/>
              <a:gd name="connsiteY4" fmla="*/ 1894886 h 2586939"/>
              <a:gd name="connsiteX5" fmla="*/ 2474185 w 2587001"/>
              <a:gd name="connsiteY5" fmla="*/ 1963423 h 2586939"/>
              <a:gd name="connsiteX6" fmla="*/ 1963063 w 2587001"/>
              <a:gd name="connsiteY6" fmla="*/ 2474545 h 2586939"/>
              <a:gd name="connsiteX7" fmla="*/ 1894783 w 2587001"/>
              <a:gd name="connsiteY7" fmla="*/ 2586939 h 2586939"/>
              <a:gd name="connsiteX8" fmla="*/ 178889 w 2587001"/>
              <a:gd name="connsiteY8" fmla="*/ 1830871 h 2586939"/>
              <a:gd name="connsiteX9" fmla="*/ 0 w 2587001"/>
              <a:gd name="connsiteY9" fmla="*/ 1493112 h 2586939"/>
              <a:gd name="connsiteX10" fmla="*/ 1493113 w 2587001"/>
              <a:gd name="connsiteY10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640439 w 2587001"/>
              <a:gd name="connsiteY2" fmla="*/ 255204 h 2586939"/>
              <a:gd name="connsiteX3" fmla="*/ 2587001 w 2587001"/>
              <a:gd name="connsiteY3" fmla="*/ 1894886 h 2586939"/>
              <a:gd name="connsiteX4" fmla="*/ 2474185 w 2587001"/>
              <a:gd name="connsiteY4" fmla="*/ 1963423 h 2586939"/>
              <a:gd name="connsiteX5" fmla="*/ 1963063 w 2587001"/>
              <a:gd name="connsiteY5" fmla="*/ 2474545 h 2586939"/>
              <a:gd name="connsiteX6" fmla="*/ 1894783 w 2587001"/>
              <a:gd name="connsiteY6" fmla="*/ 2586939 h 2586939"/>
              <a:gd name="connsiteX7" fmla="*/ 178889 w 2587001"/>
              <a:gd name="connsiteY7" fmla="*/ 1830871 h 2586939"/>
              <a:gd name="connsiteX8" fmla="*/ 0 w 2587001"/>
              <a:gd name="connsiteY8" fmla="*/ 1493112 h 2586939"/>
              <a:gd name="connsiteX9" fmla="*/ 1493113 w 2587001"/>
              <a:gd name="connsiteY9" fmla="*/ 0 h 25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7001" h="2586939">
                <a:moveTo>
                  <a:pt x="1493113" y="0"/>
                </a:moveTo>
                <a:lnTo>
                  <a:pt x="1640438" y="255204"/>
                </a:lnTo>
                <a:lnTo>
                  <a:pt x="1640439" y="255204"/>
                </a:lnTo>
                <a:lnTo>
                  <a:pt x="2587001" y="1894886"/>
                </a:lnTo>
                <a:lnTo>
                  <a:pt x="2474185" y="1963423"/>
                </a:lnTo>
                <a:cubicBezTo>
                  <a:pt x="2272843" y="2099448"/>
                  <a:pt x="2099088" y="2273203"/>
                  <a:pt x="1963063" y="2474545"/>
                </a:cubicBezTo>
                <a:lnTo>
                  <a:pt x="1894783" y="2586939"/>
                </a:lnTo>
                <a:lnTo>
                  <a:pt x="178889" y="18308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E210D3A6-BF7B-4C01-B12D-6E288F044E3E}"/>
              </a:ext>
            </a:extLst>
          </p:cNvPr>
          <p:cNvSpPr>
            <a:spLocks/>
          </p:cNvSpPr>
          <p:nvPr/>
        </p:nvSpPr>
        <p:spPr bwMode="auto">
          <a:xfrm>
            <a:off x="1513286" y="4768355"/>
            <a:ext cx="1830566" cy="1528763"/>
          </a:xfrm>
          <a:custGeom>
            <a:avLst/>
            <a:gdLst>
              <a:gd name="connsiteX0" fmla="*/ 546312 w 2440755"/>
              <a:gd name="connsiteY0" fmla="*/ 0 h 2038350"/>
              <a:gd name="connsiteX1" fmla="*/ 800947 w 2440755"/>
              <a:gd name="connsiteY1" fmla="*/ 146954 h 2038350"/>
              <a:gd name="connsiteX2" fmla="*/ 800947 w 2440755"/>
              <a:gd name="connsiteY2" fmla="*/ 146955 h 2038350"/>
              <a:gd name="connsiteX3" fmla="*/ 2440755 w 2440755"/>
              <a:gd name="connsiteY3" fmla="*/ 1093309 h 2038350"/>
              <a:gd name="connsiteX4" fmla="*/ 2414376 w 2440755"/>
              <a:gd name="connsiteY4" fmla="*/ 1136729 h 2038350"/>
              <a:gd name="connsiteX5" fmla="*/ 2195756 w 2440755"/>
              <a:gd name="connsiteY5" fmla="*/ 1845234 h 2038350"/>
              <a:gd name="connsiteX6" fmla="*/ 2186004 w 2440755"/>
              <a:gd name="connsiteY6" fmla="*/ 2038350 h 2038350"/>
              <a:gd name="connsiteX7" fmla="*/ 293696 w 2440755"/>
              <a:gd name="connsiteY7" fmla="*/ 2038350 h 2038350"/>
              <a:gd name="connsiteX8" fmla="*/ 293695 w 2440755"/>
              <a:gd name="connsiteY8" fmla="*/ 2038350 h 2038350"/>
              <a:gd name="connsiteX9" fmla="*/ 0 w 2440755"/>
              <a:gd name="connsiteY9" fmla="*/ 2038350 h 2038350"/>
              <a:gd name="connsiteX10" fmla="*/ 546312 w 2440755"/>
              <a:gd name="connsiteY10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0755" h="2038350">
                <a:moveTo>
                  <a:pt x="546312" y="0"/>
                </a:moveTo>
                <a:lnTo>
                  <a:pt x="800947" y="146954"/>
                </a:lnTo>
                <a:lnTo>
                  <a:pt x="800947" y="146955"/>
                </a:lnTo>
                <a:lnTo>
                  <a:pt x="2440755" y="1093309"/>
                </a:lnTo>
                <a:lnTo>
                  <a:pt x="2414376" y="1136729"/>
                </a:lnTo>
                <a:cubicBezTo>
                  <a:pt x="2297853" y="1351230"/>
                  <a:pt x="2221597" y="1590780"/>
                  <a:pt x="2195756" y="1845234"/>
                </a:cubicBezTo>
                <a:lnTo>
                  <a:pt x="2186004" y="2038350"/>
                </a:lnTo>
                <a:lnTo>
                  <a:pt x="293696" y="2038350"/>
                </a:lnTo>
                <a:lnTo>
                  <a:pt x="293695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4C584BD-26A6-4002-85A8-338A6F8B235B}"/>
              </a:ext>
            </a:extLst>
          </p:cNvPr>
          <p:cNvSpPr>
            <a:spLocks/>
          </p:cNvSpPr>
          <p:nvPr/>
        </p:nvSpPr>
        <p:spPr bwMode="auto">
          <a:xfrm>
            <a:off x="1513286" y="4768355"/>
            <a:ext cx="600710" cy="1528763"/>
          </a:xfrm>
          <a:custGeom>
            <a:avLst/>
            <a:gdLst>
              <a:gd name="connsiteX0" fmla="*/ 546312 w 800947"/>
              <a:gd name="connsiteY0" fmla="*/ 0 h 2038350"/>
              <a:gd name="connsiteX1" fmla="*/ 800947 w 800947"/>
              <a:gd name="connsiteY1" fmla="*/ 146954 h 2038350"/>
              <a:gd name="connsiteX2" fmla="*/ 750468 w 800947"/>
              <a:gd name="connsiteY2" fmla="*/ 234746 h 2038350"/>
              <a:gd name="connsiteX3" fmla="*/ 298611 w 800947"/>
              <a:gd name="connsiteY3" fmla="*/ 1843956 h 2038350"/>
              <a:gd name="connsiteX4" fmla="*/ 293696 w 800947"/>
              <a:gd name="connsiteY4" fmla="*/ 2038350 h 2038350"/>
              <a:gd name="connsiteX5" fmla="*/ 0 w 800947"/>
              <a:gd name="connsiteY5" fmla="*/ 2038350 h 2038350"/>
              <a:gd name="connsiteX6" fmla="*/ 546312 w 800947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947" h="2038350">
                <a:moveTo>
                  <a:pt x="546312" y="0"/>
                </a:moveTo>
                <a:lnTo>
                  <a:pt x="800947" y="146954"/>
                </a:lnTo>
                <a:lnTo>
                  <a:pt x="750468" y="234746"/>
                </a:lnTo>
                <a:cubicBezTo>
                  <a:pt x="488289" y="717373"/>
                  <a:pt x="328040" y="1263407"/>
                  <a:pt x="298611" y="1843956"/>
                </a:cubicBezTo>
                <a:lnTo>
                  <a:pt x="293696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3827297-14BD-4A19-992E-BF2BB4F8DBDE}"/>
              </a:ext>
            </a:extLst>
          </p:cNvPr>
          <p:cNvSpPr>
            <a:spLocks/>
          </p:cNvSpPr>
          <p:nvPr/>
        </p:nvSpPr>
        <p:spPr bwMode="auto">
          <a:xfrm>
            <a:off x="1922860" y="3647978"/>
            <a:ext cx="1230329" cy="1230278"/>
          </a:xfrm>
          <a:custGeom>
            <a:avLst/>
            <a:gdLst>
              <a:gd name="connsiteX0" fmla="*/ 1493113 w 1640438"/>
              <a:gd name="connsiteY0" fmla="*/ 0 h 1640371"/>
              <a:gd name="connsiteX1" fmla="*/ 1640438 w 1640438"/>
              <a:gd name="connsiteY1" fmla="*/ 255204 h 1640371"/>
              <a:gd name="connsiteX2" fmla="*/ 1569734 w 1640438"/>
              <a:gd name="connsiteY2" fmla="*/ 295857 h 1640371"/>
              <a:gd name="connsiteX3" fmla="*/ 295496 w 1640438"/>
              <a:gd name="connsiteY3" fmla="*/ 1570095 h 1640371"/>
              <a:gd name="connsiteX4" fmla="*/ 255089 w 1640438"/>
              <a:gd name="connsiteY4" fmla="*/ 1640371 h 1640371"/>
              <a:gd name="connsiteX5" fmla="*/ 0 w 1640438"/>
              <a:gd name="connsiteY5" fmla="*/ 1493112 h 1640371"/>
              <a:gd name="connsiteX6" fmla="*/ 1493113 w 1640438"/>
              <a:gd name="connsiteY6" fmla="*/ 0 h 164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0438" h="1640371">
                <a:moveTo>
                  <a:pt x="1493113" y="0"/>
                </a:moveTo>
                <a:lnTo>
                  <a:pt x="1640438" y="255204"/>
                </a:lnTo>
                <a:lnTo>
                  <a:pt x="1569734" y="295857"/>
                </a:lnTo>
                <a:cubicBezTo>
                  <a:pt x="1049534" y="611939"/>
                  <a:pt x="611578" y="1049895"/>
                  <a:pt x="295496" y="1570095"/>
                </a:cubicBezTo>
                <a:lnTo>
                  <a:pt x="255089" y="16403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09FF10C7-9049-4A30-BB9A-C325B622BC04}"/>
              </a:ext>
            </a:extLst>
          </p:cNvPr>
          <p:cNvSpPr>
            <a:spLocks/>
          </p:cNvSpPr>
          <p:nvPr/>
        </p:nvSpPr>
        <p:spPr bwMode="auto">
          <a:xfrm>
            <a:off x="3043238" y="3238402"/>
            <a:ext cx="1528763" cy="600797"/>
          </a:xfrm>
          <a:custGeom>
            <a:avLst/>
            <a:gdLst>
              <a:gd name="connsiteX0" fmla="*/ 2038350 w 2038350"/>
              <a:gd name="connsiteY0" fmla="*/ 0 h 801062"/>
              <a:gd name="connsiteX1" fmla="*/ 2038350 w 2038350"/>
              <a:gd name="connsiteY1" fmla="*/ 294048 h 801062"/>
              <a:gd name="connsiteX2" fmla="*/ 2038349 w 2038350"/>
              <a:gd name="connsiteY2" fmla="*/ 294048 h 801062"/>
              <a:gd name="connsiteX3" fmla="*/ 234384 w 2038350"/>
              <a:gd name="connsiteY3" fmla="*/ 750829 h 801062"/>
              <a:gd name="connsiteX4" fmla="*/ 147020 w 2038350"/>
              <a:gd name="connsiteY4" fmla="*/ 801062 h 801062"/>
              <a:gd name="connsiteX5" fmla="*/ 0 w 2038350"/>
              <a:gd name="connsiteY5" fmla="*/ 546312 h 801062"/>
              <a:gd name="connsiteX6" fmla="*/ 2038350 w 2038350"/>
              <a:gd name="connsiteY6" fmla="*/ 0 h 80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350" h="801062">
                <a:moveTo>
                  <a:pt x="2038350" y="0"/>
                </a:moveTo>
                <a:lnTo>
                  <a:pt x="2038350" y="294048"/>
                </a:lnTo>
                <a:lnTo>
                  <a:pt x="2038349" y="294048"/>
                </a:lnTo>
                <a:cubicBezTo>
                  <a:pt x="1385169" y="294048"/>
                  <a:pt x="770636" y="459519"/>
                  <a:pt x="234384" y="750829"/>
                </a:cubicBezTo>
                <a:lnTo>
                  <a:pt x="147020" y="801062"/>
                </a:lnTo>
                <a:lnTo>
                  <a:pt x="0" y="546312"/>
                </a:lnTo>
                <a:cubicBezTo>
                  <a:pt x="619656" y="188580"/>
                  <a:pt x="1322719" y="0"/>
                  <a:pt x="203835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49953FD-CACE-4D1E-B727-EB26C5A292F3}"/>
              </a:ext>
            </a:extLst>
          </p:cNvPr>
          <p:cNvSpPr>
            <a:spLocks/>
          </p:cNvSpPr>
          <p:nvPr/>
        </p:nvSpPr>
        <p:spPr bwMode="auto">
          <a:xfrm>
            <a:off x="4572001" y="3238403"/>
            <a:ext cx="1529954" cy="601274"/>
          </a:xfrm>
          <a:custGeom>
            <a:avLst/>
            <a:gdLst>
              <a:gd name="connsiteX0" fmla="*/ 0 w 2039938"/>
              <a:gd name="connsiteY0" fmla="*/ 0 h 801699"/>
              <a:gd name="connsiteX1" fmla="*/ 2039938 w 2039938"/>
              <a:gd name="connsiteY1" fmla="*/ 546312 h 801699"/>
              <a:gd name="connsiteX2" fmla="*/ 1892436 w 2039938"/>
              <a:gd name="connsiteY2" fmla="*/ 801699 h 801699"/>
              <a:gd name="connsiteX3" fmla="*/ 1803964 w 2039938"/>
              <a:gd name="connsiteY3" fmla="*/ 750829 h 801699"/>
              <a:gd name="connsiteX4" fmla="*/ 194754 w 2039938"/>
              <a:gd name="connsiteY4" fmla="*/ 298972 h 801699"/>
              <a:gd name="connsiteX5" fmla="*/ 0 w 2039938"/>
              <a:gd name="connsiteY5" fmla="*/ 294048 h 801699"/>
              <a:gd name="connsiteX6" fmla="*/ 0 w 2039938"/>
              <a:gd name="connsiteY6" fmla="*/ 0 h 80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9938" h="801699">
                <a:moveTo>
                  <a:pt x="0" y="0"/>
                </a:moveTo>
                <a:cubicBezTo>
                  <a:pt x="716437" y="0"/>
                  <a:pt x="1419916" y="188580"/>
                  <a:pt x="2039938" y="546312"/>
                </a:cubicBezTo>
                <a:lnTo>
                  <a:pt x="1892436" y="801699"/>
                </a:lnTo>
                <a:lnTo>
                  <a:pt x="1803964" y="750829"/>
                </a:lnTo>
                <a:cubicBezTo>
                  <a:pt x="1321337" y="488650"/>
                  <a:pt x="775303" y="328401"/>
                  <a:pt x="194754" y="298972"/>
                </a:cubicBezTo>
                <a:lnTo>
                  <a:pt x="0" y="294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704368F0-CC0F-4328-9FAD-55E24B3D819E}"/>
              </a:ext>
            </a:extLst>
          </p:cNvPr>
          <p:cNvSpPr>
            <a:spLocks/>
          </p:cNvSpPr>
          <p:nvPr/>
        </p:nvSpPr>
        <p:spPr bwMode="auto">
          <a:xfrm>
            <a:off x="5991376" y="3647977"/>
            <a:ext cx="1230956" cy="1230758"/>
          </a:xfrm>
          <a:custGeom>
            <a:avLst/>
            <a:gdLst>
              <a:gd name="connsiteX0" fmla="*/ 147652 w 1641274"/>
              <a:gd name="connsiteY0" fmla="*/ 0 h 1641010"/>
              <a:gd name="connsiteX1" fmla="*/ 1641274 w 1641274"/>
              <a:gd name="connsiteY1" fmla="*/ 1493112 h 1641010"/>
              <a:gd name="connsiteX2" fmla="*/ 1384964 w 1641274"/>
              <a:gd name="connsiteY2" fmla="*/ 1641010 h 1641010"/>
              <a:gd name="connsiteX3" fmla="*/ 1344189 w 1641274"/>
              <a:gd name="connsiteY3" fmla="*/ 1570095 h 1641010"/>
              <a:gd name="connsiteX4" fmla="*/ 69951 w 1641274"/>
              <a:gd name="connsiteY4" fmla="*/ 295857 h 1641010"/>
              <a:gd name="connsiteX5" fmla="*/ 0 w 1641274"/>
              <a:gd name="connsiteY5" fmla="*/ 255636 h 1641010"/>
              <a:gd name="connsiteX6" fmla="*/ 147652 w 1641274"/>
              <a:gd name="connsiteY6" fmla="*/ 0 h 164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274" h="1641010">
                <a:moveTo>
                  <a:pt x="147652" y="0"/>
                </a:moveTo>
                <a:cubicBezTo>
                  <a:pt x="768120" y="358134"/>
                  <a:pt x="1283018" y="872855"/>
                  <a:pt x="1641274" y="1493112"/>
                </a:cubicBezTo>
                <a:lnTo>
                  <a:pt x="1384964" y="1641010"/>
                </a:lnTo>
                <a:lnTo>
                  <a:pt x="1344189" y="1570095"/>
                </a:lnTo>
                <a:cubicBezTo>
                  <a:pt x="1028108" y="1049895"/>
                  <a:pt x="590151" y="611939"/>
                  <a:pt x="69951" y="295857"/>
                </a:cubicBezTo>
                <a:lnTo>
                  <a:pt x="0" y="255636"/>
                </a:lnTo>
                <a:lnTo>
                  <a:pt x="14765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ECF0F64F-0C3E-4356-8E8C-E6B1F40024BC}"/>
              </a:ext>
            </a:extLst>
          </p:cNvPr>
          <p:cNvSpPr>
            <a:spLocks/>
          </p:cNvSpPr>
          <p:nvPr/>
        </p:nvSpPr>
        <p:spPr bwMode="auto">
          <a:xfrm>
            <a:off x="7030252" y="4768355"/>
            <a:ext cx="601655" cy="1528763"/>
          </a:xfrm>
          <a:custGeom>
            <a:avLst/>
            <a:gdLst>
              <a:gd name="connsiteX0" fmla="*/ 255733 w 802206"/>
              <a:gd name="connsiteY0" fmla="*/ 0 h 2038350"/>
              <a:gd name="connsiteX1" fmla="*/ 802206 w 802206"/>
              <a:gd name="connsiteY1" fmla="*/ 2038350 h 2038350"/>
              <a:gd name="connsiteX2" fmla="*/ 506921 w 802206"/>
              <a:gd name="connsiteY2" fmla="*/ 2038350 h 2038350"/>
              <a:gd name="connsiteX3" fmla="*/ 502006 w 802206"/>
              <a:gd name="connsiteY3" fmla="*/ 1843956 h 2038350"/>
              <a:gd name="connsiteX4" fmla="*/ 50149 w 802206"/>
              <a:gd name="connsiteY4" fmla="*/ 234746 h 2038350"/>
              <a:gd name="connsiteX5" fmla="*/ 0 w 802206"/>
              <a:gd name="connsiteY5" fmla="*/ 147528 h 2038350"/>
              <a:gd name="connsiteX6" fmla="*/ 255733 w 802206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06" h="2038350">
                <a:moveTo>
                  <a:pt x="255733" y="0"/>
                </a:moveTo>
                <a:cubicBezTo>
                  <a:pt x="613570" y="619656"/>
                  <a:pt x="802206" y="1322719"/>
                  <a:pt x="802206" y="2038350"/>
                </a:cubicBezTo>
                <a:lnTo>
                  <a:pt x="506921" y="2038350"/>
                </a:lnTo>
                <a:lnTo>
                  <a:pt x="502006" y="1843956"/>
                </a:lnTo>
                <a:cubicBezTo>
                  <a:pt x="472577" y="1263407"/>
                  <a:pt x="312328" y="717373"/>
                  <a:pt x="50149" y="234746"/>
                </a:cubicBezTo>
                <a:lnTo>
                  <a:pt x="0" y="147528"/>
                </a:lnTo>
                <a:lnTo>
                  <a:pt x="25573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7" name="Graphic 23" descr="Downward trend graph">
            <a:extLst>
              <a:ext uri="{FF2B5EF4-FFF2-40B4-BE49-F238E27FC236}">
                <a16:creationId xmlns:a16="http://schemas.microsoft.com/office/drawing/2014/main" id="{E4DDD0F5-0E3B-4224-B1D6-D4D75AE44255}"/>
              </a:ext>
            </a:extLst>
          </p:cNvPr>
          <p:cNvGrpSpPr/>
          <p:nvPr/>
        </p:nvGrpSpPr>
        <p:grpSpPr>
          <a:xfrm>
            <a:off x="2087054" y="5349905"/>
            <a:ext cx="685800" cy="685800"/>
            <a:chOff x="2782738" y="5042600"/>
            <a:chExt cx="914400" cy="914400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48D3B35-0E64-4FAE-B8D1-A3C400353FAC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892C16B-A3E9-4CA1-84FE-B22BA791D82A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0" name="Graphic 19" descr="Presentation with checklist">
            <a:extLst>
              <a:ext uri="{FF2B5EF4-FFF2-40B4-BE49-F238E27FC236}">
                <a16:creationId xmlns:a16="http://schemas.microsoft.com/office/drawing/2014/main" id="{3492B693-B7BD-4A48-9DF1-A3E7947A791B}"/>
              </a:ext>
            </a:extLst>
          </p:cNvPr>
          <p:cNvGrpSpPr/>
          <p:nvPr/>
        </p:nvGrpSpPr>
        <p:grpSpPr>
          <a:xfrm>
            <a:off x="2641185" y="4420269"/>
            <a:ext cx="685800" cy="685800"/>
            <a:chOff x="3921533" y="3550166"/>
            <a:chExt cx="914400" cy="914400"/>
          </a:xfrm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E6DCFE5-F918-4089-B199-79F8CAEC2128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EAB42BD-B79D-4E4E-A971-B935702E16AB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3DB857E-7C69-4170-B65A-62A487BB9B49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F07492-3C8C-420E-9F83-2E04ACD0045C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40DF041-E1A7-445C-8E7F-65030177ACDA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6" name="Graphic 17" descr="Customer review">
            <a:extLst>
              <a:ext uri="{FF2B5EF4-FFF2-40B4-BE49-F238E27FC236}">
                <a16:creationId xmlns:a16="http://schemas.microsoft.com/office/drawing/2014/main" id="{A87D49F3-EE33-4B41-A496-6AECCA0CD3D1}"/>
              </a:ext>
            </a:extLst>
          </p:cNvPr>
          <p:cNvGrpSpPr/>
          <p:nvPr/>
        </p:nvGrpSpPr>
        <p:grpSpPr>
          <a:xfrm>
            <a:off x="3683764" y="3733447"/>
            <a:ext cx="685800" cy="685800"/>
            <a:chOff x="5591706" y="2798101"/>
            <a:chExt cx="914400" cy="914400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1E653BB-2FE5-423C-9FAA-7D8845D2BFFC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215AE78-2276-4C1D-8E76-00608084BB0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6AF15EF-6FE6-4471-9BB1-E826C8B10B36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A95BAD4-3A7B-48FA-A7B2-922984969AF2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DCB807C-98C6-402D-B9DD-33E7F325E696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A3931608-945A-4E56-9547-BFC14D4F55F2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F8F97E2-B862-4595-9C1E-9D9E1A2BBA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4" name="Graphic 21" descr="Handshake">
            <a:extLst>
              <a:ext uri="{FF2B5EF4-FFF2-40B4-BE49-F238E27FC236}">
                <a16:creationId xmlns:a16="http://schemas.microsoft.com/office/drawing/2014/main" id="{BBB52845-7049-4BEB-B61F-838679B48D8E}"/>
              </a:ext>
            </a:extLst>
          </p:cNvPr>
          <p:cNvGrpSpPr/>
          <p:nvPr/>
        </p:nvGrpSpPr>
        <p:grpSpPr>
          <a:xfrm>
            <a:off x="5784128" y="4508834"/>
            <a:ext cx="685800" cy="685800"/>
            <a:chOff x="7356475" y="3560214"/>
            <a:chExt cx="914400" cy="914400"/>
          </a:xfrm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7DA64A97-2A6D-413F-9CC7-5F33795AA04D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E59B0F7-A868-4EC6-8E74-B4D68424C2F3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3D25022-490D-4383-84C2-6AA51F5BC480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2CCE98-8CCC-4443-BD56-49700C823FBE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5140CD15-C6B5-4A50-BA33-60C07AEF186F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C42138E-47C6-4BBF-8E23-4DDD44831EB4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793C89B-F669-4568-867D-C761FE44C56E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F2D9982-6A41-42B0-8BD3-D936A59E8D7D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3" name="Graphic 15" descr="Business Growth">
            <a:extLst>
              <a:ext uri="{FF2B5EF4-FFF2-40B4-BE49-F238E27FC236}">
                <a16:creationId xmlns:a16="http://schemas.microsoft.com/office/drawing/2014/main" id="{BDF6F881-5AF3-4141-9F1A-7FD1A2FFD7D6}"/>
              </a:ext>
            </a:extLst>
          </p:cNvPr>
          <p:cNvGrpSpPr/>
          <p:nvPr/>
        </p:nvGrpSpPr>
        <p:grpSpPr>
          <a:xfrm>
            <a:off x="6371147" y="5346961"/>
            <a:ext cx="685800" cy="685800"/>
            <a:chOff x="8494862" y="5038674"/>
            <a:chExt cx="914400" cy="914400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52CC5171-4BB6-4621-A621-3D108FB55F75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2F43CC4-AC55-4D2E-8002-F901F129EF75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10D31C6-8C18-44D0-A3A1-9F3F40EDBFB5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1E5A804-8701-4B5D-A3A6-7F6B778BF404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CF0E136-C3EE-458B-A41B-B676DACC1845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9" name="Graphic 13" descr="Bonfire">
            <a:extLst>
              <a:ext uri="{FF2B5EF4-FFF2-40B4-BE49-F238E27FC236}">
                <a16:creationId xmlns:a16="http://schemas.microsoft.com/office/drawing/2014/main" id="{D7304CE2-4096-4194-A06B-EC8C0842BA0D}"/>
              </a:ext>
            </a:extLst>
          </p:cNvPr>
          <p:cNvGrpSpPr/>
          <p:nvPr/>
        </p:nvGrpSpPr>
        <p:grpSpPr>
          <a:xfrm>
            <a:off x="4780314" y="3733447"/>
            <a:ext cx="685800" cy="685800"/>
            <a:chOff x="6373752" y="2887323"/>
            <a:chExt cx="914400" cy="914400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E69610D-32DB-47E0-B797-B8854FD5B4D3}"/>
                </a:ext>
              </a:extLst>
            </p:cNvPr>
            <p:cNvSpPr/>
            <p:nvPr/>
          </p:nvSpPr>
          <p:spPr>
            <a:xfrm>
              <a:off x="6656094" y="2945425"/>
              <a:ext cx="351948" cy="515302"/>
            </a:xfrm>
            <a:custGeom>
              <a:avLst/>
              <a:gdLst>
                <a:gd name="connsiteX0" fmla="*/ 331067 w 351948"/>
                <a:gd name="connsiteY0" fmla="*/ 264795 h 515302"/>
                <a:gd name="connsiteX1" fmla="*/ 252962 w 351948"/>
                <a:gd name="connsiteY1" fmla="*/ 333375 h 515302"/>
                <a:gd name="connsiteX2" fmla="*/ 227245 w 351948"/>
                <a:gd name="connsiteY2" fmla="*/ 240030 h 515302"/>
                <a:gd name="connsiteX3" fmla="*/ 146282 w 351948"/>
                <a:gd name="connsiteY3" fmla="*/ 0 h 515302"/>
                <a:gd name="connsiteX4" fmla="*/ 84370 w 351948"/>
                <a:gd name="connsiteY4" fmla="*/ 190500 h 515302"/>
                <a:gd name="connsiteX5" fmla="*/ 12932 w 351948"/>
                <a:gd name="connsiteY5" fmla="*/ 274320 h 515302"/>
                <a:gd name="connsiteX6" fmla="*/ 71987 w 351948"/>
                <a:gd name="connsiteY6" fmla="*/ 481013 h 515302"/>
                <a:gd name="connsiteX7" fmla="*/ 108182 w 351948"/>
                <a:gd name="connsiteY7" fmla="*/ 289560 h 515302"/>
                <a:gd name="connsiteX8" fmla="*/ 131995 w 351948"/>
                <a:gd name="connsiteY8" fmla="*/ 421005 h 515302"/>
                <a:gd name="connsiteX9" fmla="*/ 175810 w 351948"/>
                <a:gd name="connsiteY9" fmla="*/ 515303 h 515302"/>
                <a:gd name="connsiteX10" fmla="*/ 337735 w 351948"/>
                <a:gd name="connsiteY10" fmla="*/ 406718 h 515302"/>
                <a:gd name="connsiteX11" fmla="*/ 331067 w 351948"/>
                <a:gd name="connsiteY11" fmla="*/ 264795 h 51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948" h="515302">
                  <a:moveTo>
                    <a:pt x="331067" y="264795"/>
                  </a:moveTo>
                  <a:cubicBezTo>
                    <a:pt x="341545" y="308610"/>
                    <a:pt x="296777" y="351473"/>
                    <a:pt x="252962" y="333375"/>
                  </a:cubicBezTo>
                  <a:cubicBezTo>
                    <a:pt x="215815" y="320040"/>
                    <a:pt x="201527" y="277178"/>
                    <a:pt x="227245" y="240030"/>
                  </a:cubicBezTo>
                  <a:cubicBezTo>
                    <a:pt x="285347" y="162878"/>
                    <a:pt x="242485" y="41910"/>
                    <a:pt x="146282" y="0"/>
                  </a:cubicBezTo>
                  <a:cubicBezTo>
                    <a:pt x="190097" y="82868"/>
                    <a:pt x="123422" y="158115"/>
                    <a:pt x="84370" y="190500"/>
                  </a:cubicBezTo>
                  <a:cubicBezTo>
                    <a:pt x="46270" y="221933"/>
                    <a:pt x="20552" y="255270"/>
                    <a:pt x="12932" y="274320"/>
                  </a:cubicBezTo>
                  <a:cubicBezTo>
                    <a:pt x="-26120" y="368618"/>
                    <a:pt x="31982" y="459105"/>
                    <a:pt x="71987" y="481013"/>
                  </a:cubicBezTo>
                  <a:cubicBezTo>
                    <a:pt x="53890" y="440055"/>
                    <a:pt x="37697" y="362903"/>
                    <a:pt x="108182" y="289560"/>
                  </a:cubicBezTo>
                  <a:cubicBezTo>
                    <a:pt x="108182" y="289560"/>
                    <a:pt x="88180" y="367665"/>
                    <a:pt x="131995" y="421005"/>
                  </a:cubicBezTo>
                  <a:cubicBezTo>
                    <a:pt x="175810" y="475298"/>
                    <a:pt x="175810" y="515303"/>
                    <a:pt x="175810" y="515303"/>
                  </a:cubicBezTo>
                  <a:cubicBezTo>
                    <a:pt x="244390" y="515303"/>
                    <a:pt x="310112" y="474345"/>
                    <a:pt x="337735" y="406718"/>
                  </a:cubicBezTo>
                  <a:cubicBezTo>
                    <a:pt x="356785" y="365760"/>
                    <a:pt x="358690" y="301943"/>
                    <a:pt x="331067" y="26479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9F8F5E9-5291-4FC9-B0A5-4BB643DE846F}"/>
                </a:ext>
              </a:extLst>
            </p:cNvPr>
            <p:cNvSpPr/>
            <p:nvPr/>
          </p:nvSpPr>
          <p:spPr>
            <a:xfrm>
              <a:off x="6517281" y="3421778"/>
              <a:ext cx="625063" cy="321739"/>
            </a:xfrm>
            <a:custGeom>
              <a:avLst/>
              <a:gdLst>
                <a:gd name="connsiteX0" fmla="*/ 603230 w 625063"/>
                <a:gd name="connsiteY0" fmla="*/ 221830 h 321739"/>
                <a:gd name="connsiteX1" fmla="*/ 66973 w 625063"/>
                <a:gd name="connsiteY1" fmla="*/ 2755 h 321739"/>
                <a:gd name="connsiteX2" fmla="*/ 14585 w 625063"/>
                <a:gd name="connsiteY2" fmla="*/ 23710 h 321739"/>
                <a:gd name="connsiteX3" fmla="*/ 3155 w 625063"/>
                <a:gd name="connsiteY3" fmla="*/ 50380 h 321739"/>
                <a:gd name="connsiteX4" fmla="*/ 24110 w 625063"/>
                <a:gd name="connsiteY4" fmla="*/ 99910 h 321739"/>
                <a:gd name="connsiteX5" fmla="*/ 174605 w 625063"/>
                <a:gd name="connsiteY5" fmla="*/ 160870 h 321739"/>
                <a:gd name="connsiteX6" fmla="*/ 26015 w 625063"/>
                <a:gd name="connsiteY6" fmla="*/ 221830 h 321739"/>
                <a:gd name="connsiteX7" fmla="*/ 5060 w 625063"/>
                <a:gd name="connsiteY7" fmla="*/ 271360 h 321739"/>
                <a:gd name="connsiteX8" fmla="*/ 16490 w 625063"/>
                <a:gd name="connsiteY8" fmla="*/ 298030 h 321739"/>
                <a:gd name="connsiteX9" fmla="*/ 66973 w 625063"/>
                <a:gd name="connsiteY9" fmla="*/ 318985 h 321739"/>
                <a:gd name="connsiteX10" fmla="*/ 313670 w 625063"/>
                <a:gd name="connsiteY10" fmla="*/ 218020 h 321739"/>
                <a:gd name="connsiteX11" fmla="*/ 560368 w 625063"/>
                <a:gd name="connsiteY11" fmla="*/ 318985 h 321739"/>
                <a:gd name="connsiteX12" fmla="*/ 610850 w 625063"/>
                <a:gd name="connsiteY12" fmla="*/ 298030 h 321739"/>
                <a:gd name="connsiteX13" fmla="*/ 622280 w 625063"/>
                <a:gd name="connsiteY13" fmla="*/ 271360 h 321739"/>
                <a:gd name="connsiteX14" fmla="*/ 603230 w 625063"/>
                <a:gd name="connsiteY14" fmla="*/ 221830 h 32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063" h="321739">
                  <a:moveTo>
                    <a:pt x="603230" y="221830"/>
                  </a:moveTo>
                  <a:lnTo>
                    <a:pt x="66973" y="2755"/>
                  </a:lnTo>
                  <a:cubicBezTo>
                    <a:pt x="45065" y="-4865"/>
                    <a:pt x="23158" y="3707"/>
                    <a:pt x="14585" y="23710"/>
                  </a:cubicBezTo>
                  <a:lnTo>
                    <a:pt x="3155" y="50380"/>
                  </a:lnTo>
                  <a:cubicBezTo>
                    <a:pt x="-5417" y="69430"/>
                    <a:pt x="4108" y="92290"/>
                    <a:pt x="24110" y="99910"/>
                  </a:cubicBezTo>
                  <a:lnTo>
                    <a:pt x="174605" y="160870"/>
                  </a:lnTo>
                  <a:lnTo>
                    <a:pt x="26015" y="221830"/>
                  </a:lnTo>
                  <a:cubicBezTo>
                    <a:pt x="6013" y="229450"/>
                    <a:pt x="-3512" y="252310"/>
                    <a:pt x="5060" y="271360"/>
                  </a:cubicBezTo>
                  <a:lnTo>
                    <a:pt x="16490" y="298030"/>
                  </a:lnTo>
                  <a:cubicBezTo>
                    <a:pt x="25063" y="317080"/>
                    <a:pt x="46970" y="326605"/>
                    <a:pt x="66973" y="318985"/>
                  </a:cubicBezTo>
                  <a:lnTo>
                    <a:pt x="313670" y="218020"/>
                  </a:lnTo>
                  <a:lnTo>
                    <a:pt x="560368" y="318985"/>
                  </a:lnTo>
                  <a:cubicBezTo>
                    <a:pt x="580370" y="326605"/>
                    <a:pt x="602278" y="318032"/>
                    <a:pt x="610850" y="298030"/>
                  </a:cubicBezTo>
                  <a:lnTo>
                    <a:pt x="622280" y="271360"/>
                  </a:lnTo>
                  <a:cubicBezTo>
                    <a:pt x="629900" y="252310"/>
                    <a:pt x="621328" y="229450"/>
                    <a:pt x="603230" y="221830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35FEC3FE-39E3-4AF7-AC39-146F3055C6AE}"/>
                </a:ext>
              </a:extLst>
            </p:cNvPr>
            <p:cNvSpPr/>
            <p:nvPr/>
          </p:nvSpPr>
          <p:spPr>
            <a:xfrm>
              <a:off x="6882387" y="3421902"/>
              <a:ext cx="262235" cy="140743"/>
            </a:xfrm>
            <a:custGeom>
              <a:avLst/>
              <a:gdLst>
                <a:gd name="connsiteX0" fmla="*/ 238125 w 262235"/>
                <a:gd name="connsiteY0" fmla="*/ 99785 h 140743"/>
                <a:gd name="connsiteX1" fmla="*/ 259080 w 262235"/>
                <a:gd name="connsiteY1" fmla="*/ 50256 h 140743"/>
                <a:gd name="connsiteX2" fmla="*/ 247650 w 262235"/>
                <a:gd name="connsiteY2" fmla="*/ 23585 h 140743"/>
                <a:gd name="connsiteX3" fmla="*/ 197167 w 262235"/>
                <a:gd name="connsiteY3" fmla="*/ 2631 h 140743"/>
                <a:gd name="connsiteX4" fmla="*/ 0 w 262235"/>
                <a:gd name="connsiteY4" fmla="*/ 83593 h 140743"/>
                <a:gd name="connsiteX5" fmla="*/ 139065 w 262235"/>
                <a:gd name="connsiteY5" fmla="*/ 140743 h 140743"/>
                <a:gd name="connsiteX6" fmla="*/ 238125 w 262235"/>
                <a:gd name="connsiteY6" fmla="*/ 99785 h 140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235" h="140743">
                  <a:moveTo>
                    <a:pt x="238125" y="99785"/>
                  </a:moveTo>
                  <a:cubicBezTo>
                    <a:pt x="258127" y="92166"/>
                    <a:pt x="267653" y="69306"/>
                    <a:pt x="259080" y="50256"/>
                  </a:cubicBezTo>
                  <a:lnTo>
                    <a:pt x="247650" y="23585"/>
                  </a:lnTo>
                  <a:cubicBezTo>
                    <a:pt x="239077" y="4535"/>
                    <a:pt x="217170" y="-4990"/>
                    <a:pt x="197167" y="2631"/>
                  </a:cubicBezTo>
                  <a:lnTo>
                    <a:pt x="0" y="83593"/>
                  </a:lnTo>
                  <a:lnTo>
                    <a:pt x="139065" y="140743"/>
                  </a:lnTo>
                  <a:lnTo>
                    <a:pt x="238125" y="9978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B13D983-971A-4306-9C7F-2970A6D7DAE3}"/>
              </a:ext>
            </a:extLst>
          </p:cNvPr>
          <p:cNvGrpSpPr/>
          <p:nvPr/>
        </p:nvGrpSpPr>
        <p:grpSpPr>
          <a:xfrm>
            <a:off x="2689887" y="1583819"/>
            <a:ext cx="1734853" cy="1391756"/>
            <a:chOff x="255548" y="1465256"/>
            <a:chExt cx="2194560" cy="139175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28DAB35-5D31-4215-B11A-B904E3AB5BC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88B3ACA-C42A-4234-AFD1-5096B524DB0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208E248-ABA1-49B8-BBFA-EBDCBF9DD48E}"/>
              </a:ext>
            </a:extLst>
          </p:cNvPr>
          <p:cNvGrpSpPr/>
          <p:nvPr/>
        </p:nvGrpSpPr>
        <p:grpSpPr>
          <a:xfrm>
            <a:off x="4719260" y="1583819"/>
            <a:ext cx="1734853" cy="1391756"/>
            <a:chOff x="255548" y="1465256"/>
            <a:chExt cx="2194560" cy="1391756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11DB3AD-441E-4076-B0DF-06E458559D5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32E37A88-F09F-4781-BA86-848A431F835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Donut Arc w/ 6 Parts – Slide Template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05CD0EE-E73B-4C7F-9564-5371AF11BB31}"/>
              </a:ext>
            </a:extLst>
          </p:cNvPr>
          <p:cNvSpPr txBox="1"/>
          <p:nvPr/>
        </p:nvSpPr>
        <p:spPr>
          <a:xfrm>
            <a:off x="3474720" y="5108822"/>
            <a:ext cx="2194560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5DF6F17-63F1-4D57-B568-C94583B55718}"/>
              </a:ext>
            </a:extLst>
          </p:cNvPr>
          <p:cNvGrpSpPr/>
          <p:nvPr/>
        </p:nvGrpSpPr>
        <p:grpSpPr>
          <a:xfrm>
            <a:off x="6699738" y="2536695"/>
            <a:ext cx="2194560" cy="1083980"/>
            <a:chOff x="6974393" y="2966533"/>
            <a:chExt cx="2194560" cy="108398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4806DF-8B46-4C1F-949C-40C1578EF7C1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0463763-3100-4E84-BB33-6BBE260E1D91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EC41F34-C476-488E-8CC7-549167CBD9D2}"/>
              </a:ext>
            </a:extLst>
          </p:cNvPr>
          <p:cNvGrpSpPr/>
          <p:nvPr/>
        </p:nvGrpSpPr>
        <p:grpSpPr>
          <a:xfrm>
            <a:off x="7520137" y="3698868"/>
            <a:ext cx="1374161" cy="1545643"/>
            <a:chOff x="6691483" y="4621698"/>
            <a:chExt cx="2194560" cy="154564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DD490A-7818-492A-A57E-4D4BD305662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84E7792-0DDD-4E53-ADA1-63A26F6132F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 les mauris, cras pharetra proin egestas arcu erat.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4C53311-6CE5-4D5C-A82B-C42686582288}"/>
              </a:ext>
            </a:extLst>
          </p:cNvPr>
          <p:cNvGrpSpPr/>
          <p:nvPr/>
        </p:nvGrpSpPr>
        <p:grpSpPr>
          <a:xfrm>
            <a:off x="249702" y="2536693"/>
            <a:ext cx="2194560" cy="1083981"/>
            <a:chOff x="249702" y="2966531"/>
            <a:chExt cx="2194560" cy="108398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D3DE3FD-791E-4B4E-9A62-3DD515AA72D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C5505AB-E741-4BF3-8239-6F80A9CCAF6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8395415-C8DE-40D6-A354-5A1D18986717}"/>
              </a:ext>
            </a:extLst>
          </p:cNvPr>
          <p:cNvGrpSpPr/>
          <p:nvPr/>
        </p:nvGrpSpPr>
        <p:grpSpPr>
          <a:xfrm>
            <a:off x="249702" y="3698868"/>
            <a:ext cx="1374161" cy="1545643"/>
            <a:chOff x="249702" y="4621698"/>
            <a:chExt cx="2194560" cy="154564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B940E79-DF33-4DFE-BF75-9AE18081B48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0994D7-25C8-4523-8F4E-947652109923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 les mauris, cras pharetra proin egestas arcu erat. </a:t>
              </a:r>
            </a:p>
          </p:txBody>
        </p:sp>
      </p:grp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AD56073A-59A3-4A6B-B771-75F7BA34A81F}"/>
              </a:ext>
            </a:extLst>
          </p:cNvPr>
          <p:cNvSpPr>
            <a:spLocks/>
          </p:cNvSpPr>
          <p:nvPr/>
        </p:nvSpPr>
        <p:spPr bwMode="auto">
          <a:xfrm>
            <a:off x="5800277" y="4728208"/>
            <a:ext cx="1831629" cy="1568910"/>
          </a:xfrm>
          <a:custGeom>
            <a:avLst/>
            <a:gdLst>
              <a:gd name="connsiteX0" fmla="*/ 1895699 w 2442172"/>
              <a:gd name="connsiteY0" fmla="*/ 0 h 2038350"/>
              <a:gd name="connsiteX1" fmla="*/ 2442172 w 2442172"/>
              <a:gd name="connsiteY1" fmla="*/ 2038350 h 2038350"/>
              <a:gd name="connsiteX2" fmla="*/ 2146887 w 2442172"/>
              <a:gd name="connsiteY2" fmla="*/ 2038350 h 2038350"/>
              <a:gd name="connsiteX3" fmla="*/ 254578 w 2442172"/>
              <a:gd name="connsiteY3" fmla="*/ 2038350 h 2038350"/>
              <a:gd name="connsiteX4" fmla="*/ 244826 w 2442172"/>
              <a:gd name="connsiteY4" fmla="*/ 1845234 h 2038350"/>
              <a:gd name="connsiteX5" fmla="*/ 26206 w 2442172"/>
              <a:gd name="connsiteY5" fmla="*/ 1136729 h 2038350"/>
              <a:gd name="connsiteX6" fmla="*/ 0 w 2442172"/>
              <a:gd name="connsiteY6" fmla="*/ 1093592 h 2038350"/>
              <a:gd name="connsiteX7" fmla="*/ 1639966 w 2442172"/>
              <a:gd name="connsiteY7" fmla="*/ 147528 h 2038350"/>
              <a:gd name="connsiteX0" fmla="*/ 1895699 w 2442172"/>
              <a:gd name="connsiteY0" fmla="*/ 53530 h 2091880"/>
              <a:gd name="connsiteX1" fmla="*/ 2442172 w 2442172"/>
              <a:gd name="connsiteY1" fmla="*/ 2091880 h 2091880"/>
              <a:gd name="connsiteX2" fmla="*/ 2146887 w 2442172"/>
              <a:gd name="connsiteY2" fmla="*/ 2091880 h 2091880"/>
              <a:gd name="connsiteX3" fmla="*/ 254578 w 2442172"/>
              <a:gd name="connsiteY3" fmla="*/ 2091880 h 2091880"/>
              <a:gd name="connsiteX4" fmla="*/ 244826 w 2442172"/>
              <a:gd name="connsiteY4" fmla="*/ 1898764 h 2091880"/>
              <a:gd name="connsiteX5" fmla="*/ 26206 w 2442172"/>
              <a:gd name="connsiteY5" fmla="*/ 1190259 h 2091880"/>
              <a:gd name="connsiteX6" fmla="*/ 0 w 2442172"/>
              <a:gd name="connsiteY6" fmla="*/ 1147122 h 2091880"/>
              <a:gd name="connsiteX7" fmla="*/ 1497091 w 2442172"/>
              <a:gd name="connsiteY7" fmla="*/ 10558 h 2091880"/>
              <a:gd name="connsiteX8" fmla="*/ 1895699 w 2442172"/>
              <a:gd name="connsiteY8" fmla="*/ 53530 h 20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72" h="2091880">
                <a:moveTo>
                  <a:pt x="1895699" y="53530"/>
                </a:moveTo>
                <a:cubicBezTo>
                  <a:pt x="2253536" y="673186"/>
                  <a:pt x="2442172" y="1376249"/>
                  <a:pt x="2442172" y="2091880"/>
                </a:cubicBezTo>
                <a:lnTo>
                  <a:pt x="2146887" y="2091880"/>
                </a:lnTo>
                <a:lnTo>
                  <a:pt x="254578" y="2091880"/>
                </a:lnTo>
                <a:lnTo>
                  <a:pt x="244826" y="1898764"/>
                </a:lnTo>
                <a:cubicBezTo>
                  <a:pt x="218985" y="1644310"/>
                  <a:pt x="142730" y="1404760"/>
                  <a:pt x="26206" y="1190259"/>
                </a:cubicBezTo>
                <a:lnTo>
                  <a:pt x="0" y="1147122"/>
                </a:lnTo>
                <a:cubicBezTo>
                  <a:pt x="546655" y="831767"/>
                  <a:pt x="950436" y="325913"/>
                  <a:pt x="1497091" y="10558"/>
                </a:cubicBezTo>
                <a:cubicBezTo>
                  <a:pt x="1582335" y="-38618"/>
                  <a:pt x="1810455" y="102706"/>
                  <a:pt x="1895699" y="53530"/>
                </a:cubicBez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B67C7AAD-2C32-4472-85CF-AA39DBBCF94D}"/>
              </a:ext>
            </a:extLst>
          </p:cNvPr>
          <p:cNvSpPr>
            <a:spLocks/>
          </p:cNvSpPr>
          <p:nvPr/>
        </p:nvSpPr>
        <p:spPr bwMode="auto">
          <a:xfrm>
            <a:off x="5281170" y="3647977"/>
            <a:ext cx="1941163" cy="1940441"/>
          </a:xfrm>
          <a:custGeom>
            <a:avLst/>
            <a:gdLst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946943 w 2588217"/>
              <a:gd name="connsiteY7" fmla="*/ 255636 h 2587254"/>
              <a:gd name="connsiteX0" fmla="*/ 1094595 w 2588217"/>
              <a:gd name="connsiteY0" fmla="*/ 0 h 2587254"/>
              <a:gd name="connsiteX1" fmla="*/ 2588217 w 2588217"/>
              <a:gd name="connsiteY1" fmla="*/ 1493112 h 2587254"/>
              <a:gd name="connsiteX2" fmla="*/ 2331907 w 2588217"/>
              <a:gd name="connsiteY2" fmla="*/ 1641010 h 2587254"/>
              <a:gd name="connsiteX3" fmla="*/ 692038 w 2588217"/>
              <a:gd name="connsiteY3" fmla="*/ 2587254 h 2587254"/>
              <a:gd name="connsiteX4" fmla="*/ 623566 w 2588217"/>
              <a:gd name="connsiteY4" fmla="*/ 2474545 h 2587254"/>
              <a:gd name="connsiteX5" fmla="*/ 112444 w 2588217"/>
              <a:gd name="connsiteY5" fmla="*/ 1963423 h 2587254"/>
              <a:gd name="connsiteX6" fmla="*/ 0 w 2588217"/>
              <a:gd name="connsiteY6" fmla="*/ 1895111 h 2587254"/>
              <a:gd name="connsiteX7" fmla="*/ 804068 w 2588217"/>
              <a:gd name="connsiteY7" fmla="*/ 188961 h 2587254"/>
              <a:gd name="connsiteX8" fmla="*/ 1094595 w 2588217"/>
              <a:gd name="connsiteY8" fmla="*/ 0 h 25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217" h="2587254">
                <a:moveTo>
                  <a:pt x="1094595" y="0"/>
                </a:moveTo>
                <a:cubicBezTo>
                  <a:pt x="1715063" y="358134"/>
                  <a:pt x="2229961" y="872855"/>
                  <a:pt x="2588217" y="1493112"/>
                </a:cubicBezTo>
                <a:lnTo>
                  <a:pt x="2331907" y="1641010"/>
                </a:lnTo>
                <a:lnTo>
                  <a:pt x="692038" y="2587254"/>
                </a:lnTo>
                <a:lnTo>
                  <a:pt x="623566" y="2474545"/>
                </a:lnTo>
                <a:cubicBezTo>
                  <a:pt x="487542" y="2273203"/>
                  <a:pt x="313786" y="2099448"/>
                  <a:pt x="112444" y="1963423"/>
                </a:cubicBezTo>
                <a:lnTo>
                  <a:pt x="0" y="1895111"/>
                </a:lnTo>
                <a:cubicBezTo>
                  <a:pt x="315648" y="1348619"/>
                  <a:pt x="488420" y="735453"/>
                  <a:pt x="804068" y="188961"/>
                </a:cubicBezTo>
                <a:cubicBezTo>
                  <a:pt x="853285" y="103749"/>
                  <a:pt x="1045378" y="85212"/>
                  <a:pt x="1094595" y="0"/>
                </a:cubicBez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605B48E8-350B-4CC3-A29B-2122BB686594}"/>
              </a:ext>
            </a:extLst>
          </p:cNvPr>
          <p:cNvSpPr>
            <a:spLocks/>
          </p:cNvSpPr>
          <p:nvPr/>
        </p:nvSpPr>
        <p:spPr bwMode="auto">
          <a:xfrm>
            <a:off x="4407694" y="3238402"/>
            <a:ext cx="1694260" cy="1830894"/>
          </a:xfrm>
          <a:custGeom>
            <a:avLst/>
            <a:gdLst>
              <a:gd name="connsiteX0" fmla="*/ 0 w 2039938"/>
              <a:gd name="connsiteY0" fmla="*/ 0 h 2441192"/>
              <a:gd name="connsiteX1" fmla="*/ 2039938 w 2039938"/>
              <a:gd name="connsiteY1" fmla="*/ 546312 h 2441192"/>
              <a:gd name="connsiteX2" fmla="*/ 1892436 w 2039938"/>
              <a:gd name="connsiteY2" fmla="*/ 801699 h 2441192"/>
              <a:gd name="connsiteX3" fmla="*/ 945526 w 2039938"/>
              <a:gd name="connsiteY3" fmla="*/ 2441192 h 2441192"/>
              <a:gd name="connsiteX4" fmla="*/ 901981 w 2039938"/>
              <a:gd name="connsiteY4" fmla="*/ 2414738 h 2441192"/>
              <a:gd name="connsiteX5" fmla="*/ 193476 w 2039938"/>
              <a:gd name="connsiteY5" fmla="*/ 2196118 h 2441192"/>
              <a:gd name="connsiteX6" fmla="*/ 0 w 2039938"/>
              <a:gd name="connsiteY6" fmla="*/ 2186348 h 2441192"/>
              <a:gd name="connsiteX7" fmla="*/ 0 w 2039938"/>
              <a:gd name="connsiteY7" fmla="*/ 294048 h 2441192"/>
              <a:gd name="connsiteX0" fmla="*/ 219075 w 2259013"/>
              <a:gd name="connsiteY0" fmla="*/ 0 h 2441192"/>
              <a:gd name="connsiteX1" fmla="*/ 2259013 w 2259013"/>
              <a:gd name="connsiteY1" fmla="*/ 546312 h 2441192"/>
              <a:gd name="connsiteX2" fmla="*/ 2111511 w 2259013"/>
              <a:gd name="connsiteY2" fmla="*/ 801699 h 2441192"/>
              <a:gd name="connsiteX3" fmla="*/ 1164601 w 2259013"/>
              <a:gd name="connsiteY3" fmla="*/ 2441192 h 2441192"/>
              <a:gd name="connsiteX4" fmla="*/ 1121056 w 2259013"/>
              <a:gd name="connsiteY4" fmla="*/ 2414738 h 2441192"/>
              <a:gd name="connsiteX5" fmla="*/ 412551 w 2259013"/>
              <a:gd name="connsiteY5" fmla="*/ 2196118 h 2441192"/>
              <a:gd name="connsiteX6" fmla="*/ 219075 w 2259013"/>
              <a:gd name="connsiteY6" fmla="*/ 2186348 h 2441192"/>
              <a:gd name="connsiteX7" fmla="*/ 0 w 2259013"/>
              <a:gd name="connsiteY7" fmla="*/ 379773 h 2441192"/>
              <a:gd name="connsiteX8" fmla="*/ 219075 w 2259013"/>
              <a:gd name="connsiteY8" fmla="*/ 0 h 244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9013" h="2441192">
                <a:moveTo>
                  <a:pt x="219075" y="0"/>
                </a:moveTo>
                <a:cubicBezTo>
                  <a:pt x="935512" y="0"/>
                  <a:pt x="1638991" y="188580"/>
                  <a:pt x="2259013" y="546312"/>
                </a:cubicBezTo>
                <a:lnTo>
                  <a:pt x="2111511" y="801699"/>
                </a:lnTo>
                <a:lnTo>
                  <a:pt x="1164601" y="2441192"/>
                </a:lnTo>
                <a:lnTo>
                  <a:pt x="1121056" y="2414738"/>
                </a:lnTo>
                <a:cubicBezTo>
                  <a:pt x="906556" y="2298215"/>
                  <a:pt x="667005" y="2221959"/>
                  <a:pt x="412551" y="2196118"/>
                </a:cubicBezTo>
                <a:lnTo>
                  <a:pt x="219075" y="2186348"/>
                </a:lnTo>
                <a:cubicBezTo>
                  <a:pt x="219075" y="1555581"/>
                  <a:pt x="0" y="1010540"/>
                  <a:pt x="0" y="379773"/>
                </a:cubicBezTo>
                <a:cubicBezTo>
                  <a:pt x="0" y="281757"/>
                  <a:pt x="219075" y="98016"/>
                  <a:pt x="219075" y="0"/>
                </a:cubicBez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EE16AE2F-5504-4C74-A157-D58007926762}"/>
              </a:ext>
            </a:extLst>
          </p:cNvPr>
          <p:cNvSpPr>
            <a:spLocks/>
          </p:cNvSpPr>
          <p:nvPr/>
        </p:nvSpPr>
        <p:spPr bwMode="auto">
          <a:xfrm>
            <a:off x="2996043" y="3238402"/>
            <a:ext cx="1575958" cy="1830645"/>
          </a:xfrm>
          <a:custGeom>
            <a:avLst/>
            <a:gdLst>
              <a:gd name="connsiteX0" fmla="*/ 2038350 w 2038350"/>
              <a:gd name="connsiteY0" fmla="*/ 0 h 2440860"/>
              <a:gd name="connsiteX1" fmla="*/ 2038350 w 2038350"/>
              <a:gd name="connsiteY1" fmla="*/ 294048 h 2440860"/>
              <a:gd name="connsiteX2" fmla="*/ 2038350 w 2038350"/>
              <a:gd name="connsiteY2" fmla="*/ 2186348 h 2440860"/>
              <a:gd name="connsiteX3" fmla="*/ 2038349 w 2038350"/>
              <a:gd name="connsiteY3" fmla="*/ 2186348 h 2440860"/>
              <a:gd name="connsiteX4" fmla="*/ 1136367 w 2038350"/>
              <a:gd name="connsiteY4" fmla="*/ 2414738 h 2440860"/>
              <a:gd name="connsiteX5" fmla="*/ 1093369 w 2038350"/>
              <a:gd name="connsiteY5" fmla="*/ 2440860 h 2440860"/>
              <a:gd name="connsiteX6" fmla="*/ 147020 w 2038350"/>
              <a:gd name="connsiteY6" fmla="*/ 801062 h 2440860"/>
              <a:gd name="connsiteX7" fmla="*/ 0 w 2038350"/>
              <a:gd name="connsiteY7" fmla="*/ 546312 h 2440860"/>
              <a:gd name="connsiteX8" fmla="*/ 2038350 w 2038350"/>
              <a:gd name="connsiteY8" fmla="*/ 0 h 2440860"/>
              <a:gd name="connsiteX0" fmla="*/ 2101277 w 2101277"/>
              <a:gd name="connsiteY0" fmla="*/ 0 h 2440860"/>
              <a:gd name="connsiteX1" fmla="*/ 2101277 w 2101277"/>
              <a:gd name="connsiteY1" fmla="*/ 294048 h 2440860"/>
              <a:gd name="connsiteX2" fmla="*/ 2101277 w 2101277"/>
              <a:gd name="connsiteY2" fmla="*/ 2186348 h 2440860"/>
              <a:gd name="connsiteX3" fmla="*/ 2101276 w 2101277"/>
              <a:gd name="connsiteY3" fmla="*/ 2186348 h 2440860"/>
              <a:gd name="connsiteX4" fmla="*/ 1199294 w 2101277"/>
              <a:gd name="connsiteY4" fmla="*/ 2414738 h 2440860"/>
              <a:gd name="connsiteX5" fmla="*/ 1156296 w 2101277"/>
              <a:gd name="connsiteY5" fmla="*/ 2440860 h 2440860"/>
              <a:gd name="connsiteX6" fmla="*/ 9922 w 2101277"/>
              <a:gd name="connsiteY6" fmla="*/ 943937 h 2440860"/>
              <a:gd name="connsiteX7" fmla="*/ 62927 w 2101277"/>
              <a:gd name="connsiteY7" fmla="*/ 546312 h 2440860"/>
              <a:gd name="connsiteX8" fmla="*/ 2101277 w 2101277"/>
              <a:gd name="connsiteY8" fmla="*/ 0 h 24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1277" h="2440860">
                <a:moveTo>
                  <a:pt x="2101277" y="0"/>
                </a:moveTo>
                <a:lnTo>
                  <a:pt x="2101277" y="294048"/>
                </a:lnTo>
                <a:lnTo>
                  <a:pt x="2101277" y="2186348"/>
                </a:lnTo>
                <a:lnTo>
                  <a:pt x="2101276" y="2186348"/>
                </a:lnTo>
                <a:cubicBezTo>
                  <a:pt x="1774686" y="2186348"/>
                  <a:pt x="1467420" y="2269084"/>
                  <a:pt x="1199294" y="2414738"/>
                </a:cubicBezTo>
                <a:lnTo>
                  <a:pt x="1156296" y="2440860"/>
                </a:lnTo>
                <a:lnTo>
                  <a:pt x="9922" y="943937"/>
                </a:lnTo>
                <a:cubicBezTo>
                  <a:pt x="-39085" y="859020"/>
                  <a:pt x="111934" y="631229"/>
                  <a:pt x="62927" y="546312"/>
                </a:cubicBezTo>
                <a:cubicBezTo>
                  <a:pt x="682583" y="188580"/>
                  <a:pt x="1385646" y="0"/>
                  <a:pt x="2101277" y="0"/>
                </a:cubicBez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A5C2FE02-4BF5-4629-A0E5-07E3510BA7BE}"/>
              </a:ext>
            </a:extLst>
          </p:cNvPr>
          <p:cNvSpPr>
            <a:spLocks/>
          </p:cNvSpPr>
          <p:nvPr/>
        </p:nvSpPr>
        <p:spPr bwMode="auto">
          <a:xfrm>
            <a:off x="1922860" y="3647978"/>
            <a:ext cx="1940251" cy="1940204"/>
          </a:xfrm>
          <a:custGeom>
            <a:avLst/>
            <a:gdLst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341528 w 2587001"/>
              <a:gd name="connsiteY14" fmla="*/ 1499234 h 2586939"/>
              <a:gd name="connsiteX15" fmla="*/ 295496 w 2587001"/>
              <a:gd name="connsiteY15" fmla="*/ 1570095 h 2586939"/>
              <a:gd name="connsiteX16" fmla="*/ 255089 w 2587001"/>
              <a:gd name="connsiteY16" fmla="*/ 1640371 h 2586939"/>
              <a:gd name="connsiteX17" fmla="*/ 0 w 2587001"/>
              <a:gd name="connsiteY17" fmla="*/ 1493112 h 2586939"/>
              <a:gd name="connsiteX18" fmla="*/ 1493113 w 2587001"/>
              <a:gd name="connsiteY18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341529 w 2587001"/>
              <a:gd name="connsiteY13" fmla="*/ 1499234 h 2586939"/>
              <a:gd name="connsiteX14" fmla="*/ 295496 w 2587001"/>
              <a:gd name="connsiteY14" fmla="*/ 1570095 h 2586939"/>
              <a:gd name="connsiteX15" fmla="*/ 255089 w 2587001"/>
              <a:gd name="connsiteY15" fmla="*/ 1640371 h 2586939"/>
              <a:gd name="connsiteX16" fmla="*/ 0 w 2587001"/>
              <a:gd name="connsiteY16" fmla="*/ 1493112 h 2586939"/>
              <a:gd name="connsiteX17" fmla="*/ 1493113 w 2587001"/>
              <a:gd name="connsiteY17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95496 w 2587001"/>
              <a:gd name="connsiteY13" fmla="*/ 1570095 h 2586939"/>
              <a:gd name="connsiteX14" fmla="*/ 255089 w 2587001"/>
              <a:gd name="connsiteY14" fmla="*/ 1640371 h 2586939"/>
              <a:gd name="connsiteX15" fmla="*/ 0 w 2587001"/>
              <a:gd name="connsiteY15" fmla="*/ 1493112 h 2586939"/>
              <a:gd name="connsiteX16" fmla="*/ 1493113 w 2587001"/>
              <a:gd name="connsiteY16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95497 w 2587001"/>
              <a:gd name="connsiteY12" fmla="*/ 1570095 h 2586939"/>
              <a:gd name="connsiteX13" fmla="*/ 255089 w 2587001"/>
              <a:gd name="connsiteY13" fmla="*/ 1640371 h 2586939"/>
              <a:gd name="connsiteX14" fmla="*/ 0 w 2587001"/>
              <a:gd name="connsiteY14" fmla="*/ 1493112 h 2586939"/>
              <a:gd name="connsiteX15" fmla="*/ 1493113 w 2587001"/>
              <a:gd name="connsiteY15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255089 w 2587001"/>
              <a:gd name="connsiteY12" fmla="*/ 16403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255090 w 2587001"/>
              <a:gd name="connsiteY11" fmla="*/ 1640371 h 2586939"/>
              <a:gd name="connsiteX12" fmla="*/ 178889 w 2587001"/>
              <a:gd name="connsiteY12" fmla="*/ 1830871 h 2586939"/>
              <a:gd name="connsiteX13" fmla="*/ 0 w 2587001"/>
              <a:gd name="connsiteY13" fmla="*/ 1493112 h 2586939"/>
              <a:gd name="connsiteX14" fmla="*/ 1493113 w 2587001"/>
              <a:gd name="connsiteY14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467663 w 2587001"/>
              <a:gd name="connsiteY4" fmla="*/ 362163 h 2586939"/>
              <a:gd name="connsiteX5" fmla="*/ 1569735 w 2587001"/>
              <a:gd name="connsiteY5" fmla="*/ 295857 h 2586939"/>
              <a:gd name="connsiteX6" fmla="*/ 1640439 w 2587001"/>
              <a:gd name="connsiteY6" fmla="*/ 255204 h 2586939"/>
              <a:gd name="connsiteX7" fmla="*/ 2587001 w 2587001"/>
              <a:gd name="connsiteY7" fmla="*/ 1894886 h 2586939"/>
              <a:gd name="connsiteX8" fmla="*/ 2474185 w 2587001"/>
              <a:gd name="connsiteY8" fmla="*/ 1963423 h 2586939"/>
              <a:gd name="connsiteX9" fmla="*/ 1963063 w 2587001"/>
              <a:gd name="connsiteY9" fmla="*/ 2474545 h 2586939"/>
              <a:gd name="connsiteX10" fmla="*/ 1894783 w 2587001"/>
              <a:gd name="connsiteY10" fmla="*/ 2586939 h 2586939"/>
              <a:gd name="connsiteX11" fmla="*/ 178889 w 2587001"/>
              <a:gd name="connsiteY11" fmla="*/ 1830871 h 2586939"/>
              <a:gd name="connsiteX12" fmla="*/ 0 w 2587001"/>
              <a:gd name="connsiteY12" fmla="*/ 1493112 h 2586939"/>
              <a:gd name="connsiteX13" fmla="*/ 1493113 w 2587001"/>
              <a:gd name="connsiteY13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467663 w 2587001"/>
              <a:gd name="connsiteY3" fmla="*/ 362163 h 2586939"/>
              <a:gd name="connsiteX4" fmla="*/ 1569735 w 2587001"/>
              <a:gd name="connsiteY4" fmla="*/ 295857 h 2586939"/>
              <a:gd name="connsiteX5" fmla="*/ 1640439 w 2587001"/>
              <a:gd name="connsiteY5" fmla="*/ 255204 h 2586939"/>
              <a:gd name="connsiteX6" fmla="*/ 2587001 w 2587001"/>
              <a:gd name="connsiteY6" fmla="*/ 1894886 h 2586939"/>
              <a:gd name="connsiteX7" fmla="*/ 2474185 w 2587001"/>
              <a:gd name="connsiteY7" fmla="*/ 1963423 h 2586939"/>
              <a:gd name="connsiteX8" fmla="*/ 1963063 w 2587001"/>
              <a:gd name="connsiteY8" fmla="*/ 2474545 h 2586939"/>
              <a:gd name="connsiteX9" fmla="*/ 1894783 w 2587001"/>
              <a:gd name="connsiteY9" fmla="*/ 2586939 h 2586939"/>
              <a:gd name="connsiteX10" fmla="*/ 178889 w 2587001"/>
              <a:gd name="connsiteY10" fmla="*/ 1830871 h 2586939"/>
              <a:gd name="connsiteX11" fmla="*/ 0 w 2587001"/>
              <a:gd name="connsiteY11" fmla="*/ 1493112 h 2586939"/>
              <a:gd name="connsiteX12" fmla="*/ 1493113 w 2587001"/>
              <a:gd name="connsiteY12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569735 w 2587001"/>
              <a:gd name="connsiteY3" fmla="*/ 295857 h 2586939"/>
              <a:gd name="connsiteX4" fmla="*/ 1640439 w 2587001"/>
              <a:gd name="connsiteY4" fmla="*/ 255204 h 2586939"/>
              <a:gd name="connsiteX5" fmla="*/ 2587001 w 2587001"/>
              <a:gd name="connsiteY5" fmla="*/ 1894886 h 2586939"/>
              <a:gd name="connsiteX6" fmla="*/ 2474185 w 2587001"/>
              <a:gd name="connsiteY6" fmla="*/ 1963423 h 2586939"/>
              <a:gd name="connsiteX7" fmla="*/ 1963063 w 2587001"/>
              <a:gd name="connsiteY7" fmla="*/ 2474545 h 2586939"/>
              <a:gd name="connsiteX8" fmla="*/ 1894783 w 2587001"/>
              <a:gd name="connsiteY8" fmla="*/ 2586939 h 2586939"/>
              <a:gd name="connsiteX9" fmla="*/ 178889 w 2587001"/>
              <a:gd name="connsiteY9" fmla="*/ 1830871 h 2586939"/>
              <a:gd name="connsiteX10" fmla="*/ 0 w 2587001"/>
              <a:gd name="connsiteY10" fmla="*/ 1493112 h 2586939"/>
              <a:gd name="connsiteX11" fmla="*/ 1493113 w 2587001"/>
              <a:gd name="connsiteY11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569734 w 2587001"/>
              <a:gd name="connsiteY2" fmla="*/ 295857 h 2586939"/>
              <a:gd name="connsiteX3" fmla="*/ 1640439 w 2587001"/>
              <a:gd name="connsiteY3" fmla="*/ 255204 h 2586939"/>
              <a:gd name="connsiteX4" fmla="*/ 2587001 w 2587001"/>
              <a:gd name="connsiteY4" fmla="*/ 1894886 h 2586939"/>
              <a:gd name="connsiteX5" fmla="*/ 2474185 w 2587001"/>
              <a:gd name="connsiteY5" fmla="*/ 1963423 h 2586939"/>
              <a:gd name="connsiteX6" fmla="*/ 1963063 w 2587001"/>
              <a:gd name="connsiteY6" fmla="*/ 2474545 h 2586939"/>
              <a:gd name="connsiteX7" fmla="*/ 1894783 w 2587001"/>
              <a:gd name="connsiteY7" fmla="*/ 2586939 h 2586939"/>
              <a:gd name="connsiteX8" fmla="*/ 178889 w 2587001"/>
              <a:gd name="connsiteY8" fmla="*/ 1830871 h 2586939"/>
              <a:gd name="connsiteX9" fmla="*/ 0 w 2587001"/>
              <a:gd name="connsiteY9" fmla="*/ 1493112 h 2586939"/>
              <a:gd name="connsiteX10" fmla="*/ 1493113 w 2587001"/>
              <a:gd name="connsiteY10" fmla="*/ 0 h 2586939"/>
              <a:gd name="connsiteX0" fmla="*/ 1493113 w 2587001"/>
              <a:gd name="connsiteY0" fmla="*/ 0 h 2586939"/>
              <a:gd name="connsiteX1" fmla="*/ 1640438 w 2587001"/>
              <a:gd name="connsiteY1" fmla="*/ 255204 h 2586939"/>
              <a:gd name="connsiteX2" fmla="*/ 1640439 w 2587001"/>
              <a:gd name="connsiteY2" fmla="*/ 255204 h 2586939"/>
              <a:gd name="connsiteX3" fmla="*/ 2587001 w 2587001"/>
              <a:gd name="connsiteY3" fmla="*/ 1894886 h 2586939"/>
              <a:gd name="connsiteX4" fmla="*/ 2474185 w 2587001"/>
              <a:gd name="connsiteY4" fmla="*/ 1963423 h 2586939"/>
              <a:gd name="connsiteX5" fmla="*/ 1963063 w 2587001"/>
              <a:gd name="connsiteY5" fmla="*/ 2474545 h 2586939"/>
              <a:gd name="connsiteX6" fmla="*/ 1894783 w 2587001"/>
              <a:gd name="connsiteY6" fmla="*/ 2586939 h 2586939"/>
              <a:gd name="connsiteX7" fmla="*/ 178889 w 2587001"/>
              <a:gd name="connsiteY7" fmla="*/ 1830871 h 2586939"/>
              <a:gd name="connsiteX8" fmla="*/ 0 w 2587001"/>
              <a:gd name="connsiteY8" fmla="*/ 1493112 h 2586939"/>
              <a:gd name="connsiteX9" fmla="*/ 1493113 w 2587001"/>
              <a:gd name="connsiteY9" fmla="*/ 0 h 25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7001" h="2586939">
                <a:moveTo>
                  <a:pt x="1493113" y="0"/>
                </a:moveTo>
                <a:lnTo>
                  <a:pt x="1640438" y="255204"/>
                </a:lnTo>
                <a:lnTo>
                  <a:pt x="1640439" y="255204"/>
                </a:lnTo>
                <a:lnTo>
                  <a:pt x="2587001" y="1894886"/>
                </a:lnTo>
                <a:lnTo>
                  <a:pt x="2474185" y="1963423"/>
                </a:lnTo>
                <a:cubicBezTo>
                  <a:pt x="2272843" y="2099448"/>
                  <a:pt x="2099088" y="2273203"/>
                  <a:pt x="1963063" y="2474545"/>
                </a:cubicBezTo>
                <a:lnTo>
                  <a:pt x="1894783" y="2586939"/>
                </a:lnTo>
                <a:lnTo>
                  <a:pt x="178889" y="18308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E210D3A6-BF7B-4C01-B12D-6E288F044E3E}"/>
              </a:ext>
            </a:extLst>
          </p:cNvPr>
          <p:cNvSpPr>
            <a:spLocks/>
          </p:cNvSpPr>
          <p:nvPr/>
        </p:nvSpPr>
        <p:spPr bwMode="auto">
          <a:xfrm>
            <a:off x="1513286" y="4768355"/>
            <a:ext cx="1830566" cy="1528763"/>
          </a:xfrm>
          <a:custGeom>
            <a:avLst/>
            <a:gdLst>
              <a:gd name="connsiteX0" fmla="*/ 546312 w 2440755"/>
              <a:gd name="connsiteY0" fmla="*/ 0 h 2038350"/>
              <a:gd name="connsiteX1" fmla="*/ 800947 w 2440755"/>
              <a:gd name="connsiteY1" fmla="*/ 146954 h 2038350"/>
              <a:gd name="connsiteX2" fmla="*/ 800947 w 2440755"/>
              <a:gd name="connsiteY2" fmla="*/ 146955 h 2038350"/>
              <a:gd name="connsiteX3" fmla="*/ 2440755 w 2440755"/>
              <a:gd name="connsiteY3" fmla="*/ 1093309 h 2038350"/>
              <a:gd name="connsiteX4" fmla="*/ 2414376 w 2440755"/>
              <a:gd name="connsiteY4" fmla="*/ 1136729 h 2038350"/>
              <a:gd name="connsiteX5" fmla="*/ 2195756 w 2440755"/>
              <a:gd name="connsiteY5" fmla="*/ 1845234 h 2038350"/>
              <a:gd name="connsiteX6" fmla="*/ 2186004 w 2440755"/>
              <a:gd name="connsiteY6" fmla="*/ 2038350 h 2038350"/>
              <a:gd name="connsiteX7" fmla="*/ 293696 w 2440755"/>
              <a:gd name="connsiteY7" fmla="*/ 2038350 h 2038350"/>
              <a:gd name="connsiteX8" fmla="*/ 293695 w 2440755"/>
              <a:gd name="connsiteY8" fmla="*/ 2038350 h 2038350"/>
              <a:gd name="connsiteX9" fmla="*/ 0 w 2440755"/>
              <a:gd name="connsiteY9" fmla="*/ 2038350 h 2038350"/>
              <a:gd name="connsiteX10" fmla="*/ 546312 w 2440755"/>
              <a:gd name="connsiteY10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0755" h="2038350">
                <a:moveTo>
                  <a:pt x="546312" y="0"/>
                </a:moveTo>
                <a:lnTo>
                  <a:pt x="800947" y="146954"/>
                </a:lnTo>
                <a:lnTo>
                  <a:pt x="800947" y="146955"/>
                </a:lnTo>
                <a:lnTo>
                  <a:pt x="2440755" y="1093309"/>
                </a:lnTo>
                <a:lnTo>
                  <a:pt x="2414376" y="1136729"/>
                </a:lnTo>
                <a:cubicBezTo>
                  <a:pt x="2297853" y="1351230"/>
                  <a:pt x="2221597" y="1590780"/>
                  <a:pt x="2195756" y="1845234"/>
                </a:cubicBezTo>
                <a:lnTo>
                  <a:pt x="2186004" y="2038350"/>
                </a:lnTo>
                <a:lnTo>
                  <a:pt x="293696" y="2038350"/>
                </a:lnTo>
                <a:lnTo>
                  <a:pt x="293695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4C584BD-26A6-4002-85A8-338A6F8B235B}"/>
              </a:ext>
            </a:extLst>
          </p:cNvPr>
          <p:cNvSpPr>
            <a:spLocks/>
          </p:cNvSpPr>
          <p:nvPr/>
        </p:nvSpPr>
        <p:spPr bwMode="auto">
          <a:xfrm>
            <a:off x="1513286" y="4768355"/>
            <a:ext cx="600710" cy="1528763"/>
          </a:xfrm>
          <a:custGeom>
            <a:avLst/>
            <a:gdLst>
              <a:gd name="connsiteX0" fmla="*/ 546312 w 800947"/>
              <a:gd name="connsiteY0" fmla="*/ 0 h 2038350"/>
              <a:gd name="connsiteX1" fmla="*/ 800947 w 800947"/>
              <a:gd name="connsiteY1" fmla="*/ 146954 h 2038350"/>
              <a:gd name="connsiteX2" fmla="*/ 750468 w 800947"/>
              <a:gd name="connsiteY2" fmla="*/ 234746 h 2038350"/>
              <a:gd name="connsiteX3" fmla="*/ 298611 w 800947"/>
              <a:gd name="connsiteY3" fmla="*/ 1843956 h 2038350"/>
              <a:gd name="connsiteX4" fmla="*/ 293696 w 800947"/>
              <a:gd name="connsiteY4" fmla="*/ 2038350 h 2038350"/>
              <a:gd name="connsiteX5" fmla="*/ 0 w 800947"/>
              <a:gd name="connsiteY5" fmla="*/ 2038350 h 2038350"/>
              <a:gd name="connsiteX6" fmla="*/ 546312 w 800947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947" h="2038350">
                <a:moveTo>
                  <a:pt x="546312" y="0"/>
                </a:moveTo>
                <a:lnTo>
                  <a:pt x="800947" y="146954"/>
                </a:lnTo>
                <a:lnTo>
                  <a:pt x="750468" y="234746"/>
                </a:lnTo>
                <a:cubicBezTo>
                  <a:pt x="488289" y="717373"/>
                  <a:pt x="328040" y="1263407"/>
                  <a:pt x="298611" y="1843956"/>
                </a:cubicBezTo>
                <a:lnTo>
                  <a:pt x="293696" y="2038350"/>
                </a:lnTo>
                <a:lnTo>
                  <a:pt x="0" y="2038350"/>
                </a:lnTo>
                <a:cubicBezTo>
                  <a:pt x="0" y="1322719"/>
                  <a:pt x="188580" y="619656"/>
                  <a:pt x="546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3827297-14BD-4A19-992E-BF2BB4F8DBDE}"/>
              </a:ext>
            </a:extLst>
          </p:cNvPr>
          <p:cNvSpPr>
            <a:spLocks/>
          </p:cNvSpPr>
          <p:nvPr/>
        </p:nvSpPr>
        <p:spPr bwMode="auto">
          <a:xfrm>
            <a:off x="1922860" y="3647978"/>
            <a:ext cx="1230329" cy="1230278"/>
          </a:xfrm>
          <a:custGeom>
            <a:avLst/>
            <a:gdLst>
              <a:gd name="connsiteX0" fmla="*/ 1493113 w 1640438"/>
              <a:gd name="connsiteY0" fmla="*/ 0 h 1640371"/>
              <a:gd name="connsiteX1" fmla="*/ 1640438 w 1640438"/>
              <a:gd name="connsiteY1" fmla="*/ 255204 h 1640371"/>
              <a:gd name="connsiteX2" fmla="*/ 1569734 w 1640438"/>
              <a:gd name="connsiteY2" fmla="*/ 295857 h 1640371"/>
              <a:gd name="connsiteX3" fmla="*/ 295496 w 1640438"/>
              <a:gd name="connsiteY3" fmla="*/ 1570095 h 1640371"/>
              <a:gd name="connsiteX4" fmla="*/ 255089 w 1640438"/>
              <a:gd name="connsiteY4" fmla="*/ 1640371 h 1640371"/>
              <a:gd name="connsiteX5" fmla="*/ 0 w 1640438"/>
              <a:gd name="connsiteY5" fmla="*/ 1493112 h 1640371"/>
              <a:gd name="connsiteX6" fmla="*/ 1493113 w 1640438"/>
              <a:gd name="connsiteY6" fmla="*/ 0 h 164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0438" h="1640371">
                <a:moveTo>
                  <a:pt x="1493113" y="0"/>
                </a:moveTo>
                <a:lnTo>
                  <a:pt x="1640438" y="255204"/>
                </a:lnTo>
                <a:lnTo>
                  <a:pt x="1569734" y="295857"/>
                </a:lnTo>
                <a:cubicBezTo>
                  <a:pt x="1049534" y="611939"/>
                  <a:pt x="611578" y="1049895"/>
                  <a:pt x="295496" y="1570095"/>
                </a:cubicBezTo>
                <a:lnTo>
                  <a:pt x="255089" y="1640371"/>
                </a:lnTo>
                <a:lnTo>
                  <a:pt x="0" y="1493112"/>
                </a:lnTo>
                <a:cubicBezTo>
                  <a:pt x="358134" y="872855"/>
                  <a:pt x="872856" y="358134"/>
                  <a:pt x="149311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09FF10C7-9049-4A30-BB9A-C325B622BC04}"/>
              </a:ext>
            </a:extLst>
          </p:cNvPr>
          <p:cNvSpPr>
            <a:spLocks/>
          </p:cNvSpPr>
          <p:nvPr/>
        </p:nvSpPr>
        <p:spPr bwMode="auto">
          <a:xfrm>
            <a:off x="3043238" y="3238402"/>
            <a:ext cx="1528763" cy="600797"/>
          </a:xfrm>
          <a:custGeom>
            <a:avLst/>
            <a:gdLst>
              <a:gd name="connsiteX0" fmla="*/ 2038350 w 2038350"/>
              <a:gd name="connsiteY0" fmla="*/ 0 h 801062"/>
              <a:gd name="connsiteX1" fmla="*/ 2038350 w 2038350"/>
              <a:gd name="connsiteY1" fmla="*/ 294048 h 801062"/>
              <a:gd name="connsiteX2" fmla="*/ 2038349 w 2038350"/>
              <a:gd name="connsiteY2" fmla="*/ 294048 h 801062"/>
              <a:gd name="connsiteX3" fmla="*/ 234384 w 2038350"/>
              <a:gd name="connsiteY3" fmla="*/ 750829 h 801062"/>
              <a:gd name="connsiteX4" fmla="*/ 147020 w 2038350"/>
              <a:gd name="connsiteY4" fmla="*/ 801062 h 801062"/>
              <a:gd name="connsiteX5" fmla="*/ 0 w 2038350"/>
              <a:gd name="connsiteY5" fmla="*/ 546312 h 801062"/>
              <a:gd name="connsiteX6" fmla="*/ 2038350 w 2038350"/>
              <a:gd name="connsiteY6" fmla="*/ 0 h 80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350" h="801062">
                <a:moveTo>
                  <a:pt x="2038350" y="0"/>
                </a:moveTo>
                <a:lnTo>
                  <a:pt x="2038350" y="294048"/>
                </a:lnTo>
                <a:lnTo>
                  <a:pt x="2038349" y="294048"/>
                </a:lnTo>
                <a:cubicBezTo>
                  <a:pt x="1385169" y="294048"/>
                  <a:pt x="770636" y="459519"/>
                  <a:pt x="234384" y="750829"/>
                </a:cubicBezTo>
                <a:lnTo>
                  <a:pt x="147020" y="801062"/>
                </a:lnTo>
                <a:lnTo>
                  <a:pt x="0" y="546312"/>
                </a:lnTo>
                <a:cubicBezTo>
                  <a:pt x="619656" y="188580"/>
                  <a:pt x="1322719" y="0"/>
                  <a:pt x="203835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649953FD-CACE-4D1E-B727-EB26C5A292F3}"/>
              </a:ext>
            </a:extLst>
          </p:cNvPr>
          <p:cNvSpPr>
            <a:spLocks/>
          </p:cNvSpPr>
          <p:nvPr/>
        </p:nvSpPr>
        <p:spPr bwMode="auto">
          <a:xfrm>
            <a:off x="4572001" y="3238403"/>
            <a:ext cx="1529954" cy="601274"/>
          </a:xfrm>
          <a:custGeom>
            <a:avLst/>
            <a:gdLst>
              <a:gd name="connsiteX0" fmla="*/ 0 w 2039938"/>
              <a:gd name="connsiteY0" fmla="*/ 0 h 801699"/>
              <a:gd name="connsiteX1" fmla="*/ 2039938 w 2039938"/>
              <a:gd name="connsiteY1" fmla="*/ 546312 h 801699"/>
              <a:gd name="connsiteX2" fmla="*/ 1892436 w 2039938"/>
              <a:gd name="connsiteY2" fmla="*/ 801699 h 801699"/>
              <a:gd name="connsiteX3" fmla="*/ 1803964 w 2039938"/>
              <a:gd name="connsiteY3" fmla="*/ 750829 h 801699"/>
              <a:gd name="connsiteX4" fmla="*/ 194754 w 2039938"/>
              <a:gd name="connsiteY4" fmla="*/ 298972 h 801699"/>
              <a:gd name="connsiteX5" fmla="*/ 0 w 2039938"/>
              <a:gd name="connsiteY5" fmla="*/ 294048 h 801699"/>
              <a:gd name="connsiteX6" fmla="*/ 0 w 2039938"/>
              <a:gd name="connsiteY6" fmla="*/ 0 h 80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9938" h="801699">
                <a:moveTo>
                  <a:pt x="0" y="0"/>
                </a:moveTo>
                <a:cubicBezTo>
                  <a:pt x="716437" y="0"/>
                  <a:pt x="1419916" y="188580"/>
                  <a:pt x="2039938" y="546312"/>
                </a:cubicBezTo>
                <a:lnTo>
                  <a:pt x="1892436" y="801699"/>
                </a:lnTo>
                <a:lnTo>
                  <a:pt x="1803964" y="750829"/>
                </a:lnTo>
                <a:cubicBezTo>
                  <a:pt x="1321337" y="488650"/>
                  <a:pt x="775303" y="328401"/>
                  <a:pt x="194754" y="298972"/>
                </a:cubicBezTo>
                <a:lnTo>
                  <a:pt x="0" y="2940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704368F0-CC0F-4328-9FAD-55E24B3D819E}"/>
              </a:ext>
            </a:extLst>
          </p:cNvPr>
          <p:cNvSpPr>
            <a:spLocks/>
          </p:cNvSpPr>
          <p:nvPr/>
        </p:nvSpPr>
        <p:spPr bwMode="auto">
          <a:xfrm>
            <a:off x="5991376" y="3647977"/>
            <a:ext cx="1230956" cy="1230758"/>
          </a:xfrm>
          <a:custGeom>
            <a:avLst/>
            <a:gdLst>
              <a:gd name="connsiteX0" fmla="*/ 147652 w 1641274"/>
              <a:gd name="connsiteY0" fmla="*/ 0 h 1641010"/>
              <a:gd name="connsiteX1" fmla="*/ 1641274 w 1641274"/>
              <a:gd name="connsiteY1" fmla="*/ 1493112 h 1641010"/>
              <a:gd name="connsiteX2" fmla="*/ 1384964 w 1641274"/>
              <a:gd name="connsiteY2" fmla="*/ 1641010 h 1641010"/>
              <a:gd name="connsiteX3" fmla="*/ 1344189 w 1641274"/>
              <a:gd name="connsiteY3" fmla="*/ 1570095 h 1641010"/>
              <a:gd name="connsiteX4" fmla="*/ 69951 w 1641274"/>
              <a:gd name="connsiteY4" fmla="*/ 295857 h 1641010"/>
              <a:gd name="connsiteX5" fmla="*/ 0 w 1641274"/>
              <a:gd name="connsiteY5" fmla="*/ 255636 h 1641010"/>
              <a:gd name="connsiteX6" fmla="*/ 147652 w 1641274"/>
              <a:gd name="connsiteY6" fmla="*/ 0 h 164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1274" h="1641010">
                <a:moveTo>
                  <a:pt x="147652" y="0"/>
                </a:moveTo>
                <a:cubicBezTo>
                  <a:pt x="768120" y="358134"/>
                  <a:pt x="1283018" y="872855"/>
                  <a:pt x="1641274" y="1493112"/>
                </a:cubicBezTo>
                <a:lnTo>
                  <a:pt x="1384964" y="1641010"/>
                </a:lnTo>
                <a:lnTo>
                  <a:pt x="1344189" y="1570095"/>
                </a:lnTo>
                <a:cubicBezTo>
                  <a:pt x="1028108" y="1049895"/>
                  <a:pt x="590151" y="611939"/>
                  <a:pt x="69951" y="295857"/>
                </a:cubicBezTo>
                <a:lnTo>
                  <a:pt x="0" y="255636"/>
                </a:lnTo>
                <a:lnTo>
                  <a:pt x="14765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ECF0F64F-0C3E-4356-8E8C-E6B1F40024BC}"/>
              </a:ext>
            </a:extLst>
          </p:cNvPr>
          <p:cNvSpPr>
            <a:spLocks/>
          </p:cNvSpPr>
          <p:nvPr/>
        </p:nvSpPr>
        <p:spPr bwMode="auto">
          <a:xfrm>
            <a:off x="7030252" y="4768355"/>
            <a:ext cx="601655" cy="1528763"/>
          </a:xfrm>
          <a:custGeom>
            <a:avLst/>
            <a:gdLst>
              <a:gd name="connsiteX0" fmla="*/ 255733 w 802206"/>
              <a:gd name="connsiteY0" fmla="*/ 0 h 2038350"/>
              <a:gd name="connsiteX1" fmla="*/ 802206 w 802206"/>
              <a:gd name="connsiteY1" fmla="*/ 2038350 h 2038350"/>
              <a:gd name="connsiteX2" fmla="*/ 506921 w 802206"/>
              <a:gd name="connsiteY2" fmla="*/ 2038350 h 2038350"/>
              <a:gd name="connsiteX3" fmla="*/ 502006 w 802206"/>
              <a:gd name="connsiteY3" fmla="*/ 1843956 h 2038350"/>
              <a:gd name="connsiteX4" fmla="*/ 50149 w 802206"/>
              <a:gd name="connsiteY4" fmla="*/ 234746 h 2038350"/>
              <a:gd name="connsiteX5" fmla="*/ 0 w 802206"/>
              <a:gd name="connsiteY5" fmla="*/ 147528 h 2038350"/>
              <a:gd name="connsiteX6" fmla="*/ 255733 w 802206"/>
              <a:gd name="connsiteY6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206" h="2038350">
                <a:moveTo>
                  <a:pt x="255733" y="0"/>
                </a:moveTo>
                <a:cubicBezTo>
                  <a:pt x="613570" y="619656"/>
                  <a:pt x="802206" y="1322719"/>
                  <a:pt x="802206" y="2038350"/>
                </a:cubicBezTo>
                <a:lnTo>
                  <a:pt x="506921" y="2038350"/>
                </a:lnTo>
                <a:lnTo>
                  <a:pt x="502006" y="1843956"/>
                </a:lnTo>
                <a:cubicBezTo>
                  <a:pt x="472577" y="1263407"/>
                  <a:pt x="312328" y="717373"/>
                  <a:pt x="50149" y="234746"/>
                </a:cubicBezTo>
                <a:lnTo>
                  <a:pt x="0" y="147528"/>
                </a:lnTo>
                <a:lnTo>
                  <a:pt x="255733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7" name="Graphic 23" descr="Downward trend graph">
            <a:extLst>
              <a:ext uri="{FF2B5EF4-FFF2-40B4-BE49-F238E27FC236}">
                <a16:creationId xmlns:a16="http://schemas.microsoft.com/office/drawing/2014/main" id="{E4DDD0F5-0E3B-4224-B1D6-D4D75AE44255}"/>
              </a:ext>
            </a:extLst>
          </p:cNvPr>
          <p:cNvGrpSpPr/>
          <p:nvPr/>
        </p:nvGrpSpPr>
        <p:grpSpPr>
          <a:xfrm>
            <a:off x="2087054" y="5349905"/>
            <a:ext cx="685800" cy="685800"/>
            <a:chOff x="2782738" y="5042600"/>
            <a:chExt cx="914400" cy="914400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748D3B35-0E64-4FAE-B8D1-A3C400353FAC}"/>
                </a:ext>
              </a:extLst>
            </p:cNvPr>
            <p:cNvSpPr/>
            <p:nvPr/>
          </p:nvSpPr>
          <p:spPr>
            <a:xfrm>
              <a:off x="2916088" y="5175950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892C16B-A3E9-4CA1-84FE-B22BA791D82A}"/>
                </a:ext>
              </a:extLst>
            </p:cNvPr>
            <p:cNvSpPr/>
            <p:nvPr/>
          </p:nvSpPr>
          <p:spPr>
            <a:xfrm>
              <a:off x="3010385" y="5336922"/>
              <a:ext cx="553402" cy="324802"/>
            </a:xfrm>
            <a:custGeom>
              <a:avLst/>
              <a:gdLst>
                <a:gd name="connsiteX0" fmla="*/ 497205 w 553402"/>
                <a:gd name="connsiteY0" fmla="*/ 228600 h 324802"/>
                <a:gd name="connsiteX1" fmla="*/ 381953 w 553402"/>
                <a:gd name="connsiteY1" fmla="*/ 113348 h 324802"/>
                <a:gd name="connsiteX2" fmla="*/ 324803 w 553402"/>
                <a:gd name="connsiteY2" fmla="*/ 170498 h 324802"/>
                <a:gd name="connsiteX3" fmla="*/ 229553 w 553402"/>
                <a:gd name="connsiteY3" fmla="*/ 75248 h 324802"/>
                <a:gd name="connsiteX4" fmla="*/ 172403 w 553402"/>
                <a:gd name="connsiteY4" fmla="*/ 132398 h 324802"/>
                <a:gd name="connsiteX5" fmla="*/ 40005 w 553402"/>
                <a:gd name="connsiteY5" fmla="*/ 0 h 324802"/>
                <a:gd name="connsiteX6" fmla="*/ 0 w 553402"/>
                <a:gd name="connsiteY6" fmla="*/ 40005 h 324802"/>
                <a:gd name="connsiteX7" fmla="*/ 172403 w 553402"/>
                <a:gd name="connsiteY7" fmla="*/ 212408 h 324802"/>
                <a:gd name="connsiteX8" fmla="*/ 229553 w 553402"/>
                <a:gd name="connsiteY8" fmla="*/ 155258 h 324802"/>
                <a:gd name="connsiteX9" fmla="*/ 324803 w 553402"/>
                <a:gd name="connsiteY9" fmla="*/ 250508 h 324802"/>
                <a:gd name="connsiteX10" fmla="*/ 381953 w 553402"/>
                <a:gd name="connsiteY10" fmla="*/ 193358 h 324802"/>
                <a:gd name="connsiteX11" fmla="*/ 457200 w 553402"/>
                <a:gd name="connsiteY11" fmla="*/ 268605 h 324802"/>
                <a:gd name="connsiteX12" fmla="*/ 401003 w 553402"/>
                <a:gd name="connsiteY12" fmla="*/ 324803 h 324802"/>
                <a:gd name="connsiteX13" fmla="*/ 553403 w 553402"/>
                <a:gd name="connsiteY13" fmla="*/ 324803 h 324802"/>
                <a:gd name="connsiteX14" fmla="*/ 553403 w 553402"/>
                <a:gd name="connsiteY14" fmla="*/ 172403 h 32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3402" h="324802">
                  <a:moveTo>
                    <a:pt x="497205" y="228600"/>
                  </a:moveTo>
                  <a:lnTo>
                    <a:pt x="381953" y="113348"/>
                  </a:lnTo>
                  <a:lnTo>
                    <a:pt x="324803" y="170498"/>
                  </a:lnTo>
                  <a:lnTo>
                    <a:pt x="229553" y="75248"/>
                  </a:lnTo>
                  <a:lnTo>
                    <a:pt x="172403" y="132398"/>
                  </a:lnTo>
                  <a:lnTo>
                    <a:pt x="40005" y="0"/>
                  </a:lnTo>
                  <a:lnTo>
                    <a:pt x="0" y="40005"/>
                  </a:lnTo>
                  <a:lnTo>
                    <a:pt x="172403" y="212408"/>
                  </a:lnTo>
                  <a:lnTo>
                    <a:pt x="229553" y="155258"/>
                  </a:lnTo>
                  <a:lnTo>
                    <a:pt x="324803" y="250508"/>
                  </a:lnTo>
                  <a:lnTo>
                    <a:pt x="381953" y="193358"/>
                  </a:lnTo>
                  <a:lnTo>
                    <a:pt x="457200" y="268605"/>
                  </a:lnTo>
                  <a:lnTo>
                    <a:pt x="401003" y="324803"/>
                  </a:lnTo>
                  <a:lnTo>
                    <a:pt x="553403" y="324803"/>
                  </a:lnTo>
                  <a:lnTo>
                    <a:pt x="553403" y="17240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0" name="Graphic 19" descr="Presentation with checklist">
            <a:extLst>
              <a:ext uri="{FF2B5EF4-FFF2-40B4-BE49-F238E27FC236}">
                <a16:creationId xmlns:a16="http://schemas.microsoft.com/office/drawing/2014/main" id="{3492B693-B7BD-4A48-9DF1-A3E7947A791B}"/>
              </a:ext>
            </a:extLst>
          </p:cNvPr>
          <p:cNvGrpSpPr/>
          <p:nvPr/>
        </p:nvGrpSpPr>
        <p:grpSpPr>
          <a:xfrm>
            <a:off x="2641185" y="4420269"/>
            <a:ext cx="685800" cy="685800"/>
            <a:chOff x="3921533" y="3550166"/>
            <a:chExt cx="914400" cy="914400"/>
          </a:xfrm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E6DCFE5-F918-4089-B199-79F8CAEC2128}"/>
                </a:ext>
              </a:extLst>
            </p:cNvPr>
            <p:cNvSpPr/>
            <p:nvPr/>
          </p:nvSpPr>
          <p:spPr>
            <a:xfrm>
              <a:off x="4016783" y="3654941"/>
              <a:ext cx="723900" cy="714375"/>
            </a:xfrm>
            <a:custGeom>
              <a:avLst/>
              <a:gdLst>
                <a:gd name="connsiteX0" fmla="*/ 628650 w 723900"/>
                <a:gd name="connsiteY0" fmla="*/ 104775 h 714375"/>
                <a:gd name="connsiteX1" fmla="*/ 628650 w 723900"/>
                <a:gd name="connsiteY1" fmla="*/ 447675 h 714375"/>
                <a:gd name="connsiteX2" fmla="*/ 95250 w 723900"/>
                <a:gd name="connsiteY2" fmla="*/ 447675 h 714375"/>
                <a:gd name="connsiteX3" fmla="*/ 95250 w 723900"/>
                <a:gd name="connsiteY3" fmla="*/ 104775 h 714375"/>
                <a:gd name="connsiteX4" fmla="*/ 704850 w 723900"/>
                <a:gd name="connsiteY4" fmla="*/ 466725 h 714375"/>
                <a:gd name="connsiteX5" fmla="*/ 685800 w 723900"/>
                <a:gd name="connsiteY5" fmla="*/ 466725 h 714375"/>
                <a:gd name="connsiteX6" fmla="*/ 685800 w 723900"/>
                <a:gd name="connsiteY6" fmla="*/ 76200 h 714375"/>
                <a:gd name="connsiteX7" fmla="*/ 704850 w 723900"/>
                <a:gd name="connsiteY7" fmla="*/ 76200 h 714375"/>
                <a:gd name="connsiteX8" fmla="*/ 723900 w 723900"/>
                <a:gd name="connsiteY8" fmla="*/ 57150 h 714375"/>
                <a:gd name="connsiteX9" fmla="*/ 704850 w 723900"/>
                <a:gd name="connsiteY9" fmla="*/ 38100 h 714375"/>
                <a:gd name="connsiteX10" fmla="*/ 381000 w 723900"/>
                <a:gd name="connsiteY10" fmla="*/ 38100 h 714375"/>
                <a:gd name="connsiteX11" fmla="*/ 381000 w 723900"/>
                <a:gd name="connsiteY11" fmla="*/ 19050 h 714375"/>
                <a:gd name="connsiteX12" fmla="*/ 361950 w 723900"/>
                <a:gd name="connsiteY12" fmla="*/ 0 h 714375"/>
                <a:gd name="connsiteX13" fmla="*/ 342900 w 723900"/>
                <a:gd name="connsiteY13" fmla="*/ 19050 h 714375"/>
                <a:gd name="connsiteX14" fmla="*/ 342900 w 723900"/>
                <a:gd name="connsiteY14" fmla="*/ 38100 h 714375"/>
                <a:gd name="connsiteX15" fmla="*/ 19050 w 723900"/>
                <a:gd name="connsiteY15" fmla="*/ 38100 h 714375"/>
                <a:gd name="connsiteX16" fmla="*/ 0 w 723900"/>
                <a:gd name="connsiteY16" fmla="*/ 57150 h 714375"/>
                <a:gd name="connsiteX17" fmla="*/ 19050 w 723900"/>
                <a:gd name="connsiteY17" fmla="*/ 76200 h 714375"/>
                <a:gd name="connsiteX18" fmla="*/ 38100 w 723900"/>
                <a:gd name="connsiteY18" fmla="*/ 76200 h 714375"/>
                <a:gd name="connsiteX19" fmla="*/ 38100 w 723900"/>
                <a:gd name="connsiteY19" fmla="*/ 466725 h 714375"/>
                <a:gd name="connsiteX20" fmla="*/ 19050 w 723900"/>
                <a:gd name="connsiteY20" fmla="*/ 466725 h 714375"/>
                <a:gd name="connsiteX21" fmla="*/ 0 w 723900"/>
                <a:gd name="connsiteY21" fmla="*/ 485775 h 714375"/>
                <a:gd name="connsiteX22" fmla="*/ 19050 w 723900"/>
                <a:gd name="connsiteY22" fmla="*/ 504825 h 714375"/>
                <a:gd name="connsiteX23" fmla="*/ 309944 w 723900"/>
                <a:gd name="connsiteY23" fmla="*/ 504825 h 714375"/>
                <a:gd name="connsiteX24" fmla="*/ 163259 w 723900"/>
                <a:gd name="connsiteY24" fmla="*/ 651510 h 714375"/>
                <a:gd name="connsiteX25" fmla="*/ 163401 w 723900"/>
                <a:gd name="connsiteY25" fmla="*/ 678609 h 714375"/>
                <a:gd name="connsiteX26" fmla="*/ 190500 w 723900"/>
                <a:gd name="connsiteY26" fmla="*/ 678466 h 714375"/>
                <a:gd name="connsiteX27" fmla="*/ 342900 w 723900"/>
                <a:gd name="connsiteY27" fmla="*/ 526066 h 714375"/>
                <a:gd name="connsiteX28" fmla="*/ 342900 w 723900"/>
                <a:gd name="connsiteY28" fmla="*/ 695325 h 714375"/>
                <a:gd name="connsiteX29" fmla="*/ 361950 w 723900"/>
                <a:gd name="connsiteY29" fmla="*/ 714375 h 714375"/>
                <a:gd name="connsiteX30" fmla="*/ 381000 w 723900"/>
                <a:gd name="connsiteY30" fmla="*/ 695325 h 714375"/>
                <a:gd name="connsiteX31" fmla="*/ 381000 w 723900"/>
                <a:gd name="connsiteY31" fmla="*/ 525780 h 714375"/>
                <a:gd name="connsiteX32" fmla="*/ 533400 w 723900"/>
                <a:gd name="connsiteY32" fmla="*/ 678180 h 714375"/>
                <a:gd name="connsiteX33" fmla="*/ 560356 w 723900"/>
                <a:gd name="connsiteY33" fmla="*/ 678180 h 714375"/>
                <a:gd name="connsiteX34" fmla="*/ 560356 w 723900"/>
                <a:gd name="connsiteY34" fmla="*/ 651224 h 714375"/>
                <a:gd name="connsiteX35" fmla="*/ 413957 w 723900"/>
                <a:gd name="connsiteY35" fmla="*/ 504825 h 714375"/>
                <a:gd name="connsiteX36" fmla="*/ 704850 w 723900"/>
                <a:gd name="connsiteY36" fmla="*/ 504825 h 714375"/>
                <a:gd name="connsiteX37" fmla="*/ 723900 w 723900"/>
                <a:gd name="connsiteY37" fmla="*/ 485775 h 714375"/>
                <a:gd name="connsiteX38" fmla="*/ 704850 w 723900"/>
                <a:gd name="connsiteY38" fmla="*/ 466725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723900" h="714375">
                  <a:moveTo>
                    <a:pt x="628650" y="104775"/>
                  </a:moveTo>
                  <a:lnTo>
                    <a:pt x="628650" y="447675"/>
                  </a:lnTo>
                  <a:lnTo>
                    <a:pt x="95250" y="447675"/>
                  </a:lnTo>
                  <a:lnTo>
                    <a:pt x="95250" y="104775"/>
                  </a:lnTo>
                  <a:close/>
                  <a:moveTo>
                    <a:pt x="704850" y="466725"/>
                  </a:moveTo>
                  <a:lnTo>
                    <a:pt x="685800" y="466725"/>
                  </a:lnTo>
                  <a:lnTo>
                    <a:pt x="685800" y="76200"/>
                  </a:lnTo>
                  <a:lnTo>
                    <a:pt x="704850" y="76200"/>
                  </a:lnTo>
                  <a:cubicBezTo>
                    <a:pt x="715371" y="76200"/>
                    <a:pt x="723900" y="67671"/>
                    <a:pt x="723900" y="57150"/>
                  </a:cubicBezTo>
                  <a:cubicBezTo>
                    <a:pt x="723900" y="46629"/>
                    <a:pt x="715371" y="38100"/>
                    <a:pt x="704850" y="38100"/>
                  </a:cubicBezTo>
                  <a:lnTo>
                    <a:pt x="381000" y="38100"/>
                  </a:lnTo>
                  <a:lnTo>
                    <a:pt x="381000" y="19050"/>
                  </a:lnTo>
                  <a:cubicBezTo>
                    <a:pt x="381000" y="8529"/>
                    <a:pt x="372471" y="0"/>
                    <a:pt x="361950" y="0"/>
                  </a:cubicBezTo>
                  <a:cubicBezTo>
                    <a:pt x="351429" y="0"/>
                    <a:pt x="342900" y="8529"/>
                    <a:pt x="342900" y="19050"/>
                  </a:cubicBezTo>
                  <a:lnTo>
                    <a:pt x="342900" y="38100"/>
                  </a:lnTo>
                  <a:lnTo>
                    <a:pt x="19050" y="38100"/>
                  </a:lnTo>
                  <a:cubicBezTo>
                    <a:pt x="8529" y="38100"/>
                    <a:pt x="0" y="46629"/>
                    <a:pt x="0" y="57150"/>
                  </a:cubicBezTo>
                  <a:cubicBezTo>
                    <a:pt x="0" y="67671"/>
                    <a:pt x="8529" y="76200"/>
                    <a:pt x="19050" y="76200"/>
                  </a:cubicBezTo>
                  <a:lnTo>
                    <a:pt x="38100" y="76200"/>
                  </a:lnTo>
                  <a:lnTo>
                    <a:pt x="38100" y="466725"/>
                  </a:lnTo>
                  <a:lnTo>
                    <a:pt x="19050" y="466725"/>
                  </a:lnTo>
                  <a:cubicBezTo>
                    <a:pt x="8529" y="466725"/>
                    <a:pt x="0" y="475254"/>
                    <a:pt x="0" y="485775"/>
                  </a:cubicBezTo>
                  <a:cubicBezTo>
                    <a:pt x="0" y="496296"/>
                    <a:pt x="8529" y="504825"/>
                    <a:pt x="19050" y="504825"/>
                  </a:cubicBezTo>
                  <a:lnTo>
                    <a:pt x="309944" y="504825"/>
                  </a:lnTo>
                  <a:lnTo>
                    <a:pt x="163259" y="651510"/>
                  </a:lnTo>
                  <a:cubicBezTo>
                    <a:pt x="155815" y="659033"/>
                    <a:pt x="155879" y="671165"/>
                    <a:pt x="163401" y="678609"/>
                  </a:cubicBezTo>
                  <a:cubicBezTo>
                    <a:pt x="170924" y="686052"/>
                    <a:pt x="183056" y="685989"/>
                    <a:pt x="190500" y="678466"/>
                  </a:cubicBezTo>
                  <a:lnTo>
                    <a:pt x="342900" y="526066"/>
                  </a:lnTo>
                  <a:lnTo>
                    <a:pt x="342900" y="695325"/>
                  </a:lnTo>
                  <a:cubicBezTo>
                    <a:pt x="342900" y="705846"/>
                    <a:pt x="351429" y="714375"/>
                    <a:pt x="361950" y="714375"/>
                  </a:cubicBezTo>
                  <a:cubicBezTo>
                    <a:pt x="372471" y="714375"/>
                    <a:pt x="381000" y="705846"/>
                    <a:pt x="381000" y="695325"/>
                  </a:cubicBezTo>
                  <a:lnTo>
                    <a:pt x="381000" y="525780"/>
                  </a:lnTo>
                  <a:lnTo>
                    <a:pt x="533400" y="678180"/>
                  </a:lnTo>
                  <a:cubicBezTo>
                    <a:pt x="540844" y="685624"/>
                    <a:pt x="552912" y="685624"/>
                    <a:pt x="560356" y="678180"/>
                  </a:cubicBezTo>
                  <a:cubicBezTo>
                    <a:pt x="567800" y="670736"/>
                    <a:pt x="567800" y="658668"/>
                    <a:pt x="560356" y="651224"/>
                  </a:cubicBezTo>
                  <a:lnTo>
                    <a:pt x="413957" y="504825"/>
                  </a:lnTo>
                  <a:lnTo>
                    <a:pt x="704850" y="504825"/>
                  </a:lnTo>
                  <a:cubicBezTo>
                    <a:pt x="715371" y="504825"/>
                    <a:pt x="723900" y="496296"/>
                    <a:pt x="723900" y="485775"/>
                  </a:cubicBezTo>
                  <a:cubicBezTo>
                    <a:pt x="723900" y="475254"/>
                    <a:pt x="715371" y="466725"/>
                    <a:pt x="704850" y="466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5EAB42BD-B79D-4E4E-A971-B935702E16AB}"/>
                </a:ext>
              </a:extLst>
            </p:cNvPr>
            <p:cNvSpPr/>
            <p:nvPr/>
          </p:nvSpPr>
          <p:spPr>
            <a:xfrm>
              <a:off x="4388258" y="3845441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3DB857E-7C69-4170-B65A-62A487BB9B49}"/>
                </a:ext>
              </a:extLst>
            </p:cNvPr>
            <p:cNvSpPr/>
            <p:nvPr/>
          </p:nvSpPr>
          <p:spPr>
            <a:xfrm>
              <a:off x="4188233" y="3805435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CDF07492-3C8C-420E-9F83-2E04ACD0045C}"/>
                </a:ext>
              </a:extLst>
            </p:cNvPr>
            <p:cNvSpPr/>
            <p:nvPr/>
          </p:nvSpPr>
          <p:spPr>
            <a:xfrm>
              <a:off x="4388258" y="3969266"/>
              <a:ext cx="161925" cy="38100"/>
            </a:xfrm>
            <a:custGeom>
              <a:avLst/>
              <a:gdLst>
                <a:gd name="connsiteX0" fmla="*/ 0 w 161925"/>
                <a:gd name="connsiteY0" fmla="*/ 0 h 38100"/>
                <a:gd name="connsiteX1" fmla="*/ 161925 w 161925"/>
                <a:gd name="connsiteY1" fmla="*/ 0 h 38100"/>
                <a:gd name="connsiteX2" fmla="*/ 161925 w 161925"/>
                <a:gd name="connsiteY2" fmla="*/ 38100 h 38100"/>
                <a:gd name="connsiteX3" fmla="*/ 0 w 161925"/>
                <a:gd name="connsiteY3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38100">
                  <a:moveTo>
                    <a:pt x="0" y="0"/>
                  </a:moveTo>
                  <a:lnTo>
                    <a:pt x="161925" y="0"/>
                  </a:lnTo>
                  <a:lnTo>
                    <a:pt x="161925" y="3810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40DF041-E1A7-445C-8E7F-65030177ACDA}"/>
                </a:ext>
              </a:extLst>
            </p:cNvPr>
            <p:cNvSpPr/>
            <p:nvPr/>
          </p:nvSpPr>
          <p:spPr>
            <a:xfrm>
              <a:off x="4188233" y="3929260"/>
              <a:ext cx="140969" cy="116205"/>
            </a:xfrm>
            <a:custGeom>
              <a:avLst/>
              <a:gdLst>
                <a:gd name="connsiteX0" fmla="*/ 140970 w 140969"/>
                <a:gd name="connsiteY0" fmla="*/ 26670 h 116205"/>
                <a:gd name="connsiteX1" fmla="*/ 114300 w 140969"/>
                <a:gd name="connsiteY1" fmla="*/ 0 h 116205"/>
                <a:gd name="connsiteX2" fmla="*/ 51435 w 140969"/>
                <a:gd name="connsiteY2" fmla="*/ 62865 h 116205"/>
                <a:gd name="connsiteX3" fmla="*/ 26670 w 140969"/>
                <a:gd name="connsiteY3" fmla="*/ 38100 h 116205"/>
                <a:gd name="connsiteX4" fmla="*/ 0 w 140969"/>
                <a:gd name="connsiteY4" fmla="*/ 64770 h 116205"/>
                <a:gd name="connsiteX5" fmla="*/ 51435 w 140969"/>
                <a:gd name="connsiteY5" fmla="*/ 116205 h 116205"/>
                <a:gd name="connsiteX6" fmla="*/ 140970 w 140969"/>
                <a:gd name="connsiteY6" fmla="*/ 26670 h 116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969" h="116205">
                  <a:moveTo>
                    <a:pt x="140970" y="26670"/>
                  </a:moveTo>
                  <a:lnTo>
                    <a:pt x="114300" y="0"/>
                  </a:lnTo>
                  <a:lnTo>
                    <a:pt x="51435" y="62865"/>
                  </a:lnTo>
                  <a:lnTo>
                    <a:pt x="26670" y="38100"/>
                  </a:lnTo>
                  <a:lnTo>
                    <a:pt x="0" y="64770"/>
                  </a:lnTo>
                  <a:lnTo>
                    <a:pt x="51435" y="116205"/>
                  </a:lnTo>
                  <a:lnTo>
                    <a:pt x="140970" y="266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6" name="Graphic 17" descr="Customer review">
            <a:extLst>
              <a:ext uri="{FF2B5EF4-FFF2-40B4-BE49-F238E27FC236}">
                <a16:creationId xmlns:a16="http://schemas.microsoft.com/office/drawing/2014/main" id="{A87D49F3-EE33-4B41-A496-6AECCA0CD3D1}"/>
              </a:ext>
            </a:extLst>
          </p:cNvPr>
          <p:cNvGrpSpPr/>
          <p:nvPr/>
        </p:nvGrpSpPr>
        <p:grpSpPr>
          <a:xfrm>
            <a:off x="3683764" y="3733447"/>
            <a:ext cx="685800" cy="685800"/>
            <a:chOff x="5591706" y="2798101"/>
            <a:chExt cx="914400" cy="914400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A1E653BB-2FE5-423C-9FAA-7D8845D2BFFC}"/>
                </a:ext>
              </a:extLst>
            </p:cNvPr>
            <p:cNvSpPr/>
            <p:nvPr/>
          </p:nvSpPr>
          <p:spPr>
            <a:xfrm>
              <a:off x="6177207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215AE78-2276-4C1D-8E76-00608084BB02}"/>
                </a:ext>
              </a:extLst>
            </p:cNvPr>
            <p:cNvSpPr/>
            <p:nvPr/>
          </p:nvSpPr>
          <p:spPr>
            <a:xfrm>
              <a:off x="5782015" y="3262444"/>
              <a:ext cx="148209" cy="148209"/>
            </a:xfrm>
            <a:custGeom>
              <a:avLst/>
              <a:gdLst>
                <a:gd name="connsiteX0" fmla="*/ 148209 w 148209"/>
                <a:gd name="connsiteY0" fmla="*/ 74104 h 148209"/>
                <a:gd name="connsiteX1" fmla="*/ 74105 w 148209"/>
                <a:gd name="connsiteY1" fmla="*/ 148209 h 148209"/>
                <a:gd name="connsiteX2" fmla="*/ 0 w 148209"/>
                <a:gd name="connsiteY2" fmla="*/ 74104 h 148209"/>
                <a:gd name="connsiteX3" fmla="*/ 74105 w 148209"/>
                <a:gd name="connsiteY3" fmla="*/ 0 h 148209"/>
                <a:gd name="connsiteX4" fmla="*/ 148209 w 148209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4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4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A6AF15EF-6FE6-4471-9BB1-E826C8B10B36}"/>
                </a:ext>
              </a:extLst>
            </p:cNvPr>
            <p:cNvSpPr/>
            <p:nvPr/>
          </p:nvSpPr>
          <p:spPr>
            <a:xfrm>
              <a:off x="6131201" y="3430750"/>
              <a:ext cx="268332" cy="148400"/>
            </a:xfrm>
            <a:custGeom>
              <a:avLst/>
              <a:gdLst>
                <a:gd name="connsiteX0" fmla="*/ 253556 w 268332"/>
                <a:gd name="connsiteY0" fmla="*/ 44101 h 148400"/>
                <a:gd name="connsiteX1" fmla="*/ 181070 w 268332"/>
                <a:gd name="connsiteY1" fmla="*/ 9526 h 148400"/>
                <a:gd name="connsiteX2" fmla="*/ 120110 w 268332"/>
                <a:gd name="connsiteY2" fmla="*/ 1 h 148400"/>
                <a:gd name="connsiteX3" fmla="*/ 59246 w 268332"/>
                <a:gd name="connsiteY3" fmla="*/ 9526 h 148400"/>
                <a:gd name="connsiteX4" fmla="*/ 3429 w 268332"/>
                <a:gd name="connsiteY4" fmla="*/ 33529 h 148400"/>
                <a:gd name="connsiteX5" fmla="*/ 0 w 268332"/>
                <a:gd name="connsiteY5" fmla="*/ 37434 h 148400"/>
                <a:gd name="connsiteX6" fmla="*/ 76200 w 268332"/>
                <a:gd name="connsiteY6" fmla="*/ 75534 h 148400"/>
                <a:gd name="connsiteX7" fmla="*/ 104013 w 268332"/>
                <a:gd name="connsiteY7" fmla="*/ 131446 h 148400"/>
                <a:gd name="connsiteX8" fmla="*/ 104013 w 268332"/>
                <a:gd name="connsiteY8" fmla="*/ 148400 h 148400"/>
                <a:gd name="connsiteX9" fmla="*/ 268319 w 268332"/>
                <a:gd name="connsiteY9" fmla="*/ 148400 h 148400"/>
                <a:gd name="connsiteX10" fmla="*/ 268319 w 268332"/>
                <a:gd name="connsiteY10" fmla="*/ 73819 h 148400"/>
                <a:gd name="connsiteX11" fmla="*/ 253556 w 268332"/>
                <a:gd name="connsiteY11" fmla="*/ 44101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8332" h="148400">
                  <a:moveTo>
                    <a:pt x="253556" y="44101"/>
                  </a:moveTo>
                  <a:cubicBezTo>
                    <a:pt x="232176" y="27474"/>
                    <a:pt x="207446" y="15679"/>
                    <a:pt x="181070" y="9526"/>
                  </a:cubicBezTo>
                  <a:cubicBezTo>
                    <a:pt x="161246" y="3734"/>
                    <a:pt x="140756" y="532"/>
                    <a:pt x="120110" y="1"/>
                  </a:cubicBezTo>
                  <a:cubicBezTo>
                    <a:pt x="99448" y="-46"/>
                    <a:pt x="78906" y="3169"/>
                    <a:pt x="59246" y="9526"/>
                  </a:cubicBezTo>
                  <a:cubicBezTo>
                    <a:pt x="39570" y="14764"/>
                    <a:pt x="20765" y="22851"/>
                    <a:pt x="3429" y="33529"/>
                  </a:cubicBezTo>
                  <a:lnTo>
                    <a:pt x="0" y="37434"/>
                  </a:lnTo>
                  <a:cubicBezTo>
                    <a:pt x="27693" y="44909"/>
                    <a:pt x="53604" y="57865"/>
                    <a:pt x="76200" y="75534"/>
                  </a:cubicBezTo>
                  <a:cubicBezTo>
                    <a:pt x="93960" y="88582"/>
                    <a:pt x="104321" y="109409"/>
                    <a:pt x="104013" y="131446"/>
                  </a:cubicBezTo>
                  <a:lnTo>
                    <a:pt x="104013" y="148400"/>
                  </a:lnTo>
                  <a:lnTo>
                    <a:pt x="268319" y="148400"/>
                  </a:lnTo>
                  <a:lnTo>
                    <a:pt x="268319" y="73819"/>
                  </a:lnTo>
                  <a:cubicBezTo>
                    <a:pt x="268644" y="62075"/>
                    <a:pt x="263111" y="50937"/>
                    <a:pt x="253556" y="4410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1A95BAD4-3A7B-48FA-A7B2-922984969AF2}"/>
                </a:ext>
              </a:extLst>
            </p:cNvPr>
            <p:cNvSpPr/>
            <p:nvPr/>
          </p:nvSpPr>
          <p:spPr>
            <a:xfrm>
              <a:off x="5707815" y="3430750"/>
              <a:ext cx="268700" cy="148400"/>
            </a:xfrm>
            <a:custGeom>
              <a:avLst/>
              <a:gdLst>
                <a:gd name="connsiteX0" fmla="*/ 164687 w 268700"/>
                <a:gd name="connsiteY0" fmla="*/ 131446 h 148400"/>
                <a:gd name="connsiteX1" fmla="*/ 191453 w 268700"/>
                <a:gd name="connsiteY1" fmla="*/ 76486 h 148400"/>
                <a:gd name="connsiteX2" fmla="*/ 192500 w 268700"/>
                <a:gd name="connsiteY2" fmla="*/ 75534 h 148400"/>
                <a:gd name="connsiteX3" fmla="*/ 193739 w 268700"/>
                <a:gd name="connsiteY3" fmla="*/ 74677 h 148400"/>
                <a:gd name="connsiteX4" fmla="*/ 268700 w 268700"/>
                <a:gd name="connsiteY4" fmla="*/ 37529 h 148400"/>
                <a:gd name="connsiteX5" fmla="*/ 263271 w 268700"/>
                <a:gd name="connsiteY5" fmla="*/ 31338 h 148400"/>
                <a:gd name="connsiteX6" fmla="*/ 209169 w 268700"/>
                <a:gd name="connsiteY6" fmla="*/ 9526 h 148400"/>
                <a:gd name="connsiteX7" fmla="*/ 148304 w 268700"/>
                <a:gd name="connsiteY7" fmla="*/ 1 h 148400"/>
                <a:gd name="connsiteX8" fmla="*/ 87344 w 268700"/>
                <a:gd name="connsiteY8" fmla="*/ 9526 h 148400"/>
                <a:gd name="connsiteX9" fmla="*/ 14859 w 268700"/>
                <a:gd name="connsiteY9" fmla="*/ 44101 h 148400"/>
                <a:gd name="connsiteX10" fmla="*/ 0 w 268700"/>
                <a:gd name="connsiteY10" fmla="*/ 73819 h 148400"/>
                <a:gd name="connsiteX11" fmla="*/ 0 w 268700"/>
                <a:gd name="connsiteY11" fmla="*/ 148400 h 148400"/>
                <a:gd name="connsiteX12" fmla="*/ 164687 w 268700"/>
                <a:gd name="connsiteY12" fmla="*/ 148400 h 14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8700" h="148400">
                  <a:moveTo>
                    <a:pt x="164687" y="131446"/>
                  </a:moveTo>
                  <a:cubicBezTo>
                    <a:pt x="164702" y="109990"/>
                    <a:pt x="174570" y="89728"/>
                    <a:pt x="191453" y="76486"/>
                  </a:cubicBezTo>
                  <a:lnTo>
                    <a:pt x="192500" y="75534"/>
                  </a:lnTo>
                  <a:lnTo>
                    <a:pt x="193739" y="74677"/>
                  </a:lnTo>
                  <a:cubicBezTo>
                    <a:pt x="216602" y="58406"/>
                    <a:pt x="241905" y="45867"/>
                    <a:pt x="268700" y="37529"/>
                  </a:cubicBezTo>
                  <a:cubicBezTo>
                    <a:pt x="266795" y="35529"/>
                    <a:pt x="264986" y="33433"/>
                    <a:pt x="263271" y="31338"/>
                  </a:cubicBezTo>
                  <a:cubicBezTo>
                    <a:pt x="246372" y="21520"/>
                    <a:pt x="228152" y="14175"/>
                    <a:pt x="209169" y="9526"/>
                  </a:cubicBezTo>
                  <a:cubicBezTo>
                    <a:pt x="189376" y="3742"/>
                    <a:pt x="168918" y="541"/>
                    <a:pt x="148304" y="1"/>
                  </a:cubicBezTo>
                  <a:cubicBezTo>
                    <a:pt x="127609" y="-53"/>
                    <a:pt x="107036" y="3162"/>
                    <a:pt x="87344" y="9526"/>
                  </a:cubicBezTo>
                  <a:cubicBezTo>
                    <a:pt x="61338" y="16700"/>
                    <a:pt x="36801" y="28404"/>
                    <a:pt x="14859" y="44101"/>
                  </a:cubicBezTo>
                  <a:cubicBezTo>
                    <a:pt x="5620" y="51212"/>
                    <a:pt x="146" y="62162"/>
                    <a:pt x="0" y="73819"/>
                  </a:cubicBezTo>
                  <a:lnTo>
                    <a:pt x="0" y="148400"/>
                  </a:lnTo>
                  <a:lnTo>
                    <a:pt x="164687" y="1484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DCB807C-98C6-402D-B9DD-33E7F325E696}"/>
                </a:ext>
              </a:extLst>
            </p:cNvPr>
            <p:cNvSpPr/>
            <p:nvPr/>
          </p:nvSpPr>
          <p:spPr>
            <a:xfrm>
              <a:off x="5905459" y="3488471"/>
              <a:ext cx="296525" cy="147829"/>
            </a:xfrm>
            <a:custGeom>
              <a:avLst/>
              <a:gdLst>
                <a:gd name="connsiteX0" fmla="*/ 0 w 296525"/>
                <a:gd name="connsiteY0" fmla="*/ 147830 h 147829"/>
                <a:gd name="connsiteX1" fmla="*/ 0 w 296525"/>
                <a:gd name="connsiteY1" fmla="*/ 73725 h 147829"/>
                <a:gd name="connsiteX2" fmla="*/ 14859 w 296525"/>
                <a:gd name="connsiteY2" fmla="*/ 44103 h 147829"/>
                <a:gd name="connsiteX3" fmla="*/ 87344 w 296525"/>
                <a:gd name="connsiteY3" fmla="*/ 9527 h 147829"/>
                <a:gd name="connsiteX4" fmla="*/ 148209 w 296525"/>
                <a:gd name="connsiteY4" fmla="*/ 2 h 147829"/>
                <a:gd name="connsiteX5" fmla="*/ 209169 w 296525"/>
                <a:gd name="connsiteY5" fmla="*/ 9527 h 147829"/>
                <a:gd name="connsiteX6" fmla="*/ 281654 w 296525"/>
                <a:gd name="connsiteY6" fmla="*/ 44103 h 147829"/>
                <a:gd name="connsiteX7" fmla="*/ 296513 w 296525"/>
                <a:gd name="connsiteY7" fmla="*/ 73725 h 147829"/>
                <a:gd name="connsiteX8" fmla="*/ 296513 w 296525"/>
                <a:gd name="connsiteY8" fmla="*/ 147830 h 14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525" h="147829">
                  <a:moveTo>
                    <a:pt x="0" y="147830"/>
                  </a:moveTo>
                  <a:lnTo>
                    <a:pt x="0" y="73725"/>
                  </a:lnTo>
                  <a:cubicBezTo>
                    <a:pt x="45" y="62070"/>
                    <a:pt x="5544" y="51107"/>
                    <a:pt x="14859" y="44103"/>
                  </a:cubicBezTo>
                  <a:cubicBezTo>
                    <a:pt x="36757" y="28332"/>
                    <a:pt x="61308" y="16621"/>
                    <a:pt x="87344" y="9527"/>
                  </a:cubicBezTo>
                  <a:cubicBezTo>
                    <a:pt x="106995" y="3128"/>
                    <a:pt x="127543" y="-88"/>
                    <a:pt x="148209" y="2"/>
                  </a:cubicBezTo>
                  <a:cubicBezTo>
                    <a:pt x="168859" y="487"/>
                    <a:pt x="189355" y="3690"/>
                    <a:pt x="209169" y="9527"/>
                  </a:cubicBezTo>
                  <a:cubicBezTo>
                    <a:pt x="235573" y="15599"/>
                    <a:pt x="260319" y="27402"/>
                    <a:pt x="281654" y="44103"/>
                  </a:cubicBezTo>
                  <a:cubicBezTo>
                    <a:pt x="291244" y="50876"/>
                    <a:pt x="296819" y="61990"/>
                    <a:pt x="296513" y="73725"/>
                  </a:cubicBezTo>
                  <a:lnTo>
                    <a:pt x="296513" y="147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A3931608-945A-4E56-9547-BFC14D4F55F2}"/>
                </a:ext>
              </a:extLst>
            </p:cNvPr>
            <p:cNvSpPr/>
            <p:nvPr/>
          </p:nvSpPr>
          <p:spPr>
            <a:xfrm>
              <a:off x="5979564" y="3320071"/>
              <a:ext cx="148209" cy="148209"/>
            </a:xfrm>
            <a:custGeom>
              <a:avLst/>
              <a:gdLst>
                <a:gd name="connsiteX0" fmla="*/ 148209 w 148209"/>
                <a:gd name="connsiteY0" fmla="*/ 74105 h 148209"/>
                <a:gd name="connsiteX1" fmla="*/ 74105 w 148209"/>
                <a:gd name="connsiteY1" fmla="*/ 148209 h 148209"/>
                <a:gd name="connsiteX2" fmla="*/ 0 w 148209"/>
                <a:gd name="connsiteY2" fmla="*/ 74105 h 148209"/>
                <a:gd name="connsiteX3" fmla="*/ 74105 w 148209"/>
                <a:gd name="connsiteY3" fmla="*/ 0 h 148209"/>
                <a:gd name="connsiteX4" fmla="*/ 148209 w 148209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209" h="148209">
                  <a:moveTo>
                    <a:pt x="148209" y="74105"/>
                  </a:moveTo>
                  <a:cubicBezTo>
                    <a:pt x="148209" y="115031"/>
                    <a:pt x="115031" y="148209"/>
                    <a:pt x="74105" y="148209"/>
                  </a:cubicBezTo>
                  <a:cubicBezTo>
                    <a:pt x="33178" y="148209"/>
                    <a:pt x="0" y="115031"/>
                    <a:pt x="0" y="74105"/>
                  </a:cubicBezTo>
                  <a:cubicBezTo>
                    <a:pt x="0" y="33178"/>
                    <a:pt x="33178" y="0"/>
                    <a:pt x="74105" y="0"/>
                  </a:cubicBezTo>
                  <a:cubicBezTo>
                    <a:pt x="115031" y="0"/>
                    <a:pt x="148209" y="33178"/>
                    <a:pt x="148209" y="741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F8F97E2-B862-4595-9C1E-9D9E1A2BBAAA}"/>
                </a:ext>
              </a:extLst>
            </p:cNvPr>
            <p:cNvSpPr/>
            <p:nvPr/>
          </p:nvSpPr>
          <p:spPr>
            <a:xfrm>
              <a:off x="5708387" y="2874301"/>
              <a:ext cx="692943" cy="342900"/>
            </a:xfrm>
            <a:custGeom>
              <a:avLst/>
              <a:gdLst>
                <a:gd name="connsiteX0" fmla="*/ 654844 w 692943"/>
                <a:gd name="connsiteY0" fmla="*/ 0 h 342900"/>
                <a:gd name="connsiteX1" fmla="*/ 38100 w 692943"/>
                <a:gd name="connsiteY1" fmla="*/ 0 h 342900"/>
                <a:gd name="connsiteX2" fmla="*/ 0 w 692943"/>
                <a:gd name="connsiteY2" fmla="*/ 38100 h 342900"/>
                <a:gd name="connsiteX3" fmla="*/ 0 w 692943"/>
                <a:gd name="connsiteY3" fmla="*/ 247650 h 342900"/>
                <a:gd name="connsiteX4" fmla="*/ 38100 w 692943"/>
                <a:gd name="connsiteY4" fmla="*/ 285750 h 342900"/>
                <a:gd name="connsiteX5" fmla="*/ 178594 w 692943"/>
                <a:gd name="connsiteY5" fmla="*/ 285750 h 342900"/>
                <a:gd name="connsiteX6" fmla="*/ 178594 w 692943"/>
                <a:gd name="connsiteY6" fmla="*/ 342900 h 342900"/>
                <a:gd name="connsiteX7" fmla="*/ 238601 w 692943"/>
                <a:gd name="connsiteY7" fmla="*/ 285750 h 342900"/>
                <a:gd name="connsiteX8" fmla="*/ 303371 w 692943"/>
                <a:gd name="connsiteY8" fmla="*/ 285750 h 342900"/>
                <a:gd name="connsiteX9" fmla="*/ 340519 w 692943"/>
                <a:gd name="connsiteY9" fmla="*/ 342900 h 342900"/>
                <a:gd name="connsiteX10" fmla="*/ 374809 w 692943"/>
                <a:gd name="connsiteY10" fmla="*/ 285750 h 342900"/>
                <a:gd name="connsiteX11" fmla="*/ 442436 w 692943"/>
                <a:gd name="connsiteY11" fmla="*/ 285750 h 342900"/>
                <a:gd name="connsiteX12" fmla="*/ 502444 w 692943"/>
                <a:gd name="connsiteY12" fmla="*/ 342900 h 342900"/>
                <a:gd name="connsiteX13" fmla="*/ 502444 w 692943"/>
                <a:gd name="connsiteY13" fmla="*/ 285750 h 342900"/>
                <a:gd name="connsiteX14" fmla="*/ 654844 w 692943"/>
                <a:gd name="connsiteY14" fmla="*/ 285750 h 342900"/>
                <a:gd name="connsiteX15" fmla="*/ 692944 w 692943"/>
                <a:gd name="connsiteY15" fmla="*/ 247650 h 342900"/>
                <a:gd name="connsiteX16" fmla="*/ 692944 w 692943"/>
                <a:gd name="connsiteY16" fmla="*/ 38100 h 342900"/>
                <a:gd name="connsiteX17" fmla="*/ 654844 w 692943"/>
                <a:gd name="connsiteY17" fmla="*/ 0 h 342900"/>
                <a:gd name="connsiteX18" fmla="*/ 95250 w 692943"/>
                <a:gd name="connsiteY18" fmla="*/ 85725 h 342900"/>
                <a:gd name="connsiteX19" fmla="*/ 540544 w 692943"/>
                <a:gd name="connsiteY19" fmla="*/ 85725 h 342900"/>
                <a:gd name="connsiteX20" fmla="*/ 540544 w 692943"/>
                <a:gd name="connsiteY20" fmla="*/ 104775 h 342900"/>
                <a:gd name="connsiteX21" fmla="*/ 95250 w 692943"/>
                <a:gd name="connsiteY21" fmla="*/ 104775 h 342900"/>
                <a:gd name="connsiteX22" fmla="*/ 445294 w 692943"/>
                <a:gd name="connsiteY22" fmla="*/ 200025 h 342900"/>
                <a:gd name="connsiteX23" fmla="*/ 95250 w 692943"/>
                <a:gd name="connsiteY23" fmla="*/ 200025 h 342900"/>
                <a:gd name="connsiteX24" fmla="*/ 95250 w 692943"/>
                <a:gd name="connsiteY24" fmla="*/ 180975 h 342900"/>
                <a:gd name="connsiteX25" fmla="*/ 445294 w 692943"/>
                <a:gd name="connsiteY25" fmla="*/ 180975 h 342900"/>
                <a:gd name="connsiteX26" fmla="*/ 597694 w 692943"/>
                <a:gd name="connsiteY26" fmla="*/ 152400 h 342900"/>
                <a:gd name="connsiteX27" fmla="*/ 95250 w 692943"/>
                <a:gd name="connsiteY27" fmla="*/ 152400 h 342900"/>
                <a:gd name="connsiteX28" fmla="*/ 95250 w 692943"/>
                <a:gd name="connsiteY28" fmla="*/ 133350 h 342900"/>
                <a:gd name="connsiteX29" fmla="*/ 597694 w 692943"/>
                <a:gd name="connsiteY29" fmla="*/ 13335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92943" h="342900">
                  <a:moveTo>
                    <a:pt x="654844" y="0"/>
                  </a:moveTo>
                  <a:lnTo>
                    <a:pt x="38100" y="0"/>
                  </a:lnTo>
                  <a:cubicBezTo>
                    <a:pt x="17058" y="0"/>
                    <a:pt x="0" y="17058"/>
                    <a:pt x="0" y="38100"/>
                  </a:cubicBezTo>
                  <a:lnTo>
                    <a:pt x="0" y="247650"/>
                  </a:lnTo>
                  <a:cubicBezTo>
                    <a:pt x="0" y="268692"/>
                    <a:pt x="17058" y="285750"/>
                    <a:pt x="38100" y="285750"/>
                  </a:cubicBezTo>
                  <a:lnTo>
                    <a:pt x="178594" y="285750"/>
                  </a:lnTo>
                  <a:lnTo>
                    <a:pt x="178594" y="342900"/>
                  </a:lnTo>
                  <a:lnTo>
                    <a:pt x="238601" y="285750"/>
                  </a:lnTo>
                  <a:lnTo>
                    <a:pt x="303371" y="285750"/>
                  </a:lnTo>
                  <a:lnTo>
                    <a:pt x="340519" y="342900"/>
                  </a:lnTo>
                  <a:lnTo>
                    <a:pt x="374809" y="285750"/>
                  </a:lnTo>
                  <a:lnTo>
                    <a:pt x="442436" y="285750"/>
                  </a:lnTo>
                  <a:lnTo>
                    <a:pt x="502444" y="342900"/>
                  </a:lnTo>
                  <a:lnTo>
                    <a:pt x="502444" y="285750"/>
                  </a:lnTo>
                  <a:lnTo>
                    <a:pt x="654844" y="285750"/>
                  </a:lnTo>
                  <a:cubicBezTo>
                    <a:pt x="675885" y="285750"/>
                    <a:pt x="692944" y="268692"/>
                    <a:pt x="692944" y="247650"/>
                  </a:cubicBezTo>
                  <a:lnTo>
                    <a:pt x="692944" y="38100"/>
                  </a:lnTo>
                  <a:cubicBezTo>
                    <a:pt x="692944" y="17058"/>
                    <a:pt x="675885" y="0"/>
                    <a:pt x="654844" y="0"/>
                  </a:cubicBezTo>
                  <a:close/>
                  <a:moveTo>
                    <a:pt x="95250" y="85725"/>
                  </a:moveTo>
                  <a:lnTo>
                    <a:pt x="540544" y="85725"/>
                  </a:lnTo>
                  <a:lnTo>
                    <a:pt x="540544" y="104775"/>
                  </a:lnTo>
                  <a:lnTo>
                    <a:pt x="95250" y="104775"/>
                  </a:lnTo>
                  <a:close/>
                  <a:moveTo>
                    <a:pt x="445294" y="200025"/>
                  </a:moveTo>
                  <a:lnTo>
                    <a:pt x="95250" y="200025"/>
                  </a:lnTo>
                  <a:lnTo>
                    <a:pt x="95250" y="180975"/>
                  </a:lnTo>
                  <a:lnTo>
                    <a:pt x="445294" y="180975"/>
                  </a:lnTo>
                  <a:close/>
                  <a:moveTo>
                    <a:pt x="597694" y="152400"/>
                  </a:moveTo>
                  <a:lnTo>
                    <a:pt x="95250" y="152400"/>
                  </a:lnTo>
                  <a:lnTo>
                    <a:pt x="95250" y="133350"/>
                  </a:lnTo>
                  <a:lnTo>
                    <a:pt x="597694" y="1333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4" name="Graphic 21" descr="Handshake">
            <a:extLst>
              <a:ext uri="{FF2B5EF4-FFF2-40B4-BE49-F238E27FC236}">
                <a16:creationId xmlns:a16="http://schemas.microsoft.com/office/drawing/2014/main" id="{BBB52845-7049-4BEB-B61F-838679B48D8E}"/>
              </a:ext>
            </a:extLst>
          </p:cNvPr>
          <p:cNvGrpSpPr/>
          <p:nvPr/>
        </p:nvGrpSpPr>
        <p:grpSpPr>
          <a:xfrm>
            <a:off x="5784128" y="4508834"/>
            <a:ext cx="685800" cy="685800"/>
            <a:chOff x="7356475" y="3560214"/>
            <a:chExt cx="914400" cy="914400"/>
          </a:xfrm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7DA64A97-2A6D-413F-9CC7-5F33795AA04D}"/>
                </a:ext>
              </a:extLst>
            </p:cNvPr>
            <p:cNvSpPr/>
            <p:nvPr/>
          </p:nvSpPr>
          <p:spPr>
            <a:xfrm>
              <a:off x="7763496" y="4169165"/>
              <a:ext cx="74640" cy="80658"/>
            </a:xfrm>
            <a:custGeom>
              <a:avLst/>
              <a:gdLst>
                <a:gd name="connsiteX0" fmla="*/ 20651 w 74640"/>
                <a:gd name="connsiteY0" fmla="*/ 80659 h 80658"/>
                <a:gd name="connsiteX1" fmla="*/ 6364 w 74640"/>
                <a:gd name="connsiteY1" fmla="*/ 75896 h 80658"/>
                <a:gd name="connsiteX2" fmla="*/ 4459 w 74640"/>
                <a:gd name="connsiteY2" fmla="*/ 49226 h 80658"/>
                <a:gd name="connsiteX3" fmla="*/ 41606 w 74640"/>
                <a:gd name="connsiteY3" fmla="*/ 6364 h 80658"/>
                <a:gd name="connsiteX4" fmla="*/ 68276 w 74640"/>
                <a:gd name="connsiteY4" fmla="*/ 4459 h 80658"/>
                <a:gd name="connsiteX5" fmla="*/ 70181 w 74640"/>
                <a:gd name="connsiteY5" fmla="*/ 31129 h 80658"/>
                <a:gd name="connsiteX6" fmla="*/ 33034 w 74640"/>
                <a:gd name="connsiteY6" fmla="*/ 73991 h 80658"/>
                <a:gd name="connsiteX7" fmla="*/ 20651 w 74640"/>
                <a:gd name="connsiteY7" fmla="*/ 80659 h 8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640" h="80658">
                  <a:moveTo>
                    <a:pt x="20651" y="80659"/>
                  </a:moveTo>
                  <a:cubicBezTo>
                    <a:pt x="15889" y="80659"/>
                    <a:pt x="10174" y="79706"/>
                    <a:pt x="6364" y="75896"/>
                  </a:cubicBezTo>
                  <a:cubicBezTo>
                    <a:pt x="-1256" y="69229"/>
                    <a:pt x="-2209" y="56846"/>
                    <a:pt x="4459" y="49226"/>
                  </a:cubicBezTo>
                  <a:lnTo>
                    <a:pt x="41606" y="6364"/>
                  </a:lnTo>
                  <a:cubicBezTo>
                    <a:pt x="48274" y="-1256"/>
                    <a:pt x="60656" y="-2209"/>
                    <a:pt x="68276" y="4459"/>
                  </a:cubicBezTo>
                  <a:cubicBezTo>
                    <a:pt x="75896" y="11126"/>
                    <a:pt x="76849" y="23509"/>
                    <a:pt x="70181" y="31129"/>
                  </a:cubicBezTo>
                  <a:lnTo>
                    <a:pt x="33034" y="73991"/>
                  </a:lnTo>
                  <a:cubicBezTo>
                    <a:pt x="30176" y="77801"/>
                    <a:pt x="25414" y="79706"/>
                    <a:pt x="20651" y="8065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7E59B0F7-A868-4EC6-8E74-B4D68424C2F3}"/>
                </a:ext>
              </a:extLst>
            </p:cNvPr>
            <p:cNvSpPr/>
            <p:nvPr/>
          </p:nvSpPr>
          <p:spPr>
            <a:xfrm>
              <a:off x="7700166" y="4130600"/>
              <a:ext cx="90810" cy="97554"/>
            </a:xfrm>
            <a:custGeom>
              <a:avLst/>
              <a:gdLst>
                <a:gd name="connsiteX0" fmla="*/ 25879 w 90810"/>
                <a:gd name="connsiteY0" fmla="*/ 97316 h 97554"/>
                <a:gd name="connsiteX1" fmla="*/ 7781 w 90810"/>
                <a:gd name="connsiteY1" fmla="*/ 91601 h 97554"/>
                <a:gd name="connsiteX2" fmla="*/ 5876 w 90810"/>
                <a:gd name="connsiteY2" fmla="*/ 58264 h 97554"/>
                <a:gd name="connsiteX3" fmla="*/ 49691 w 90810"/>
                <a:gd name="connsiteY3" fmla="*/ 7781 h 97554"/>
                <a:gd name="connsiteX4" fmla="*/ 83029 w 90810"/>
                <a:gd name="connsiteY4" fmla="*/ 5876 h 97554"/>
                <a:gd name="connsiteX5" fmla="*/ 84934 w 90810"/>
                <a:gd name="connsiteY5" fmla="*/ 39214 h 97554"/>
                <a:gd name="connsiteX6" fmla="*/ 41119 w 90810"/>
                <a:gd name="connsiteY6" fmla="*/ 89696 h 97554"/>
                <a:gd name="connsiteX7" fmla="*/ 25879 w 90810"/>
                <a:gd name="connsiteY7" fmla="*/ 97316 h 9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10" h="97554">
                  <a:moveTo>
                    <a:pt x="25879" y="97316"/>
                  </a:moveTo>
                  <a:cubicBezTo>
                    <a:pt x="19211" y="98269"/>
                    <a:pt x="13496" y="96364"/>
                    <a:pt x="7781" y="91601"/>
                  </a:cubicBezTo>
                  <a:cubicBezTo>
                    <a:pt x="-1744" y="83029"/>
                    <a:pt x="-2696" y="67789"/>
                    <a:pt x="5876" y="58264"/>
                  </a:cubicBezTo>
                  <a:lnTo>
                    <a:pt x="49691" y="7781"/>
                  </a:lnTo>
                  <a:cubicBezTo>
                    <a:pt x="58264" y="-1744"/>
                    <a:pt x="73504" y="-2696"/>
                    <a:pt x="83029" y="5876"/>
                  </a:cubicBezTo>
                  <a:cubicBezTo>
                    <a:pt x="92554" y="14449"/>
                    <a:pt x="93506" y="29689"/>
                    <a:pt x="84934" y="39214"/>
                  </a:cubicBezTo>
                  <a:lnTo>
                    <a:pt x="41119" y="89696"/>
                  </a:lnTo>
                  <a:cubicBezTo>
                    <a:pt x="37309" y="94459"/>
                    <a:pt x="31594" y="97316"/>
                    <a:pt x="25879" y="9731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A3D25022-490D-4383-84C2-6AA51F5BC480}"/>
                </a:ext>
              </a:extLst>
            </p:cNvPr>
            <p:cNvSpPr/>
            <p:nvPr/>
          </p:nvSpPr>
          <p:spPr>
            <a:xfrm>
              <a:off x="7635341" y="4085778"/>
              <a:ext cx="100443" cy="107078"/>
            </a:xfrm>
            <a:custGeom>
              <a:avLst/>
              <a:gdLst>
                <a:gd name="connsiteX0" fmla="*/ 30696 w 100443"/>
                <a:gd name="connsiteY0" fmla="*/ 106896 h 107078"/>
                <a:gd name="connsiteX1" fmla="*/ 9741 w 100443"/>
                <a:gd name="connsiteY1" fmla="*/ 100228 h 107078"/>
                <a:gd name="connsiteX2" fmla="*/ 6883 w 100443"/>
                <a:gd name="connsiteY2" fmla="*/ 60223 h 107078"/>
                <a:gd name="connsiteX3" fmla="*/ 50698 w 100443"/>
                <a:gd name="connsiteY3" fmla="*/ 9741 h 107078"/>
                <a:gd name="connsiteX4" fmla="*/ 90703 w 100443"/>
                <a:gd name="connsiteY4" fmla="*/ 6883 h 107078"/>
                <a:gd name="connsiteX5" fmla="*/ 93561 w 100443"/>
                <a:gd name="connsiteY5" fmla="*/ 46888 h 107078"/>
                <a:gd name="connsiteX6" fmla="*/ 49746 w 100443"/>
                <a:gd name="connsiteY6" fmla="*/ 97371 h 107078"/>
                <a:gd name="connsiteX7" fmla="*/ 30696 w 100443"/>
                <a:gd name="connsiteY7" fmla="*/ 106896 h 10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443" h="107078">
                  <a:moveTo>
                    <a:pt x="30696" y="106896"/>
                  </a:moveTo>
                  <a:cubicBezTo>
                    <a:pt x="23076" y="107848"/>
                    <a:pt x="15456" y="104991"/>
                    <a:pt x="9741" y="100228"/>
                  </a:cubicBezTo>
                  <a:cubicBezTo>
                    <a:pt x="-1689" y="89751"/>
                    <a:pt x="-3594" y="71653"/>
                    <a:pt x="6883" y="60223"/>
                  </a:cubicBezTo>
                  <a:lnTo>
                    <a:pt x="50698" y="9741"/>
                  </a:lnTo>
                  <a:cubicBezTo>
                    <a:pt x="61176" y="-1689"/>
                    <a:pt x="79273" y="-3594"/>
                    <a:pt x="90703" y="6883"/>
                  </a:cubicBezTo>
                  <a:cubicBezTo>
                    <a:pt x="102133" y="17361"/>
                    <a:pt x="104038" y="35458"/>
                    <a:pt x="93561" y="46888"/>
                  </a:cubicBezTo>
                  <a:lnTo>
                    <a:pt x="49746" y="97371"/>
                  </a:lnTo>
                  <a:cubicBezTo>
                    <a:pt x="44983" y="103086"/>
                    <a:pt x="37363" y="106896"/>
                    <a:pt x="30696" y="10689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72CCE98-8CCC-4443-BD56-49700C823FBE}"/>
                </a:ext>
              </a:extLst>
            </p:cNvPr>
            <p:cNvSpPr/>
            <p:nvPr/>
          </p:nvSpPr>
          <p:spPr>
            <a:xfrm>
              <a:off x="7565809" y="4043868"/>
              <a:ext cx="107111" cy="113745"/>
            </a:xfrm>
            <a:custGeom>
              <a:avLst/>
              <a:gdLst>
                <a:gd name="connsiteX0" fmla="*/ 30696 w 107111"/>
                <a:gd name="connsiteY0" fmla="*/ 113563 h 113745"/>
                <a:gd name="connsiteX1" fmla="*/ 9741 w 107111"/>
                <a:gd name="connsiteY1" fmla="*/ 106896 h 113745"/>
                <a:gd name="connsiteX2" fmla="*/ 6883 w 107111"/>
                <a:gd name="connsiteY2" fmla="*/ 66891 h 113745"/>
                <a:gd name="connsiteX3" fmla="*/ 57366 w 107111"/>
                <a:gd name="connsiteY3" fmla="*/ 9741 h 113745"/>
                <a:gd name="connsiteX4" fmla="*/ 97371 w 107111"/>
                <a:gd name="connsiteY4" fmla="*/ 6883 h 113745"/>
                <a:gd name="connsiteX5" fmla="*/ 100228 w 107111"/>
                <a:gd name="connsiteY5" fmla="*/ 46888 h 113745"/>
                <a:gd name="connsiteX6" fmla="*/ 49746 w 107111"/>
                <a:gd name="connsiteY6" fmla="*/ 104038 h 113745"/>
                <a:gd name="connsiteX7" fmla="*/ 30696 w 107111"/>
                <a:gd name="connsiteY7" fmla="*/ 113563 h 113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7111" h="113745">
                  <a:moveTo>
                    <a:pt x="30696" y="113563"/>
                  </a:moveTo>
                  <a:cubicBezTo>
                    <a:pt x="23076" y="114516"/>
                    <a:pt x="15456" y="111658"/>
                    <a:pt x="9741" y="106896"/>
                  </a:cubicBezTo>
                  <a:cubicBezTo>
                    <a:pt x="-1689" y="96418"/>
                    <a:pt x="-3594" y="78321"/>
                    <a:pt x="6883" y="66891"/>
                  </a:cubicBezTo>
                  <a:lnTo>
                    <a:pt x="57366" y="9741"/>
                  </a:lnTo>
                  <a:cubicBezTo>
                    <a:pt x="67843" y="-1689"/>
                    <a:pt x="85941" y="-3594"/>
                    <a:pt x="97371" y="6883"/>
                  </a:cubicBezTo>
                  <a:cubicBezTo>
                    <a:pt x="108801" y="17361"/>
                    <a:pt x="110706" y="35458"/>
                    <a:pt x="100228" y="46888"/>
                  </a:cubicBezTo>
                  <a:lnTo>
                    <a:pt x="49746" y="104038"/>
                  </a:lnTo>
                  <a:cubicBezTo>
                    <a:pt x="44031" y="109753"/>
                    <a:pt x="37363" y="112611"/>
                    <a:pt x="30696" y="1135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5140CD15-C6B5-4A50-BA33-60C07AEF186F}"/>
                </a:ext>
              </a:extLst>
            </p:cNvPr>
            <p:cNvSpPr/>
            <p:nvPr/>
          </p:nvSpPr>
          <p:spPr>
            <a:xfrm>
              <a:off x="7400289" y="3768811"/>
              <a:ext cx="190574" cy="226769"/>
            </a:xfrm>
            <a:custGeom>
              <a:avLst/>
              <a:gdLst>
                <a:gd name="connsiteX0" fmla="*/ 0 w 190574"/>
                <a:gd name="connsiteY0" fmla="*/ 179070 h 226769"/>
                <a:gd name="connsiteX1" fmla="*/ 73343 w 190574"/>
                <a:gd name="connsiteY1" fmla="*/ 223838 h 226769"/>
                <a:gd name="connsiteX2" fmla="*/ 99060 w 190574"/>
                <a:gd name="connsiteY2" fmla="*/ 217170 h 226769"/>
                <a:gd name="connsiteX3" fmla="*/ 187643 w 190574"/>
                <a:gd name="connsiteY3" fmla="*/ 70485 h 226769"/>
                <a:gd name="connsiteX4" fmla="*/ 180975 w 190574"/>
                <a:gd name="connsiteY4" fmla="*/ 44768 h 226769"/>
                <a:gd name="connsiteX5" fmla="*/ 108585 w 190574"/>
                <a:gd name="connsiteY5" fmla="*/ 0 h 226769"/>
                <a:gd name="connsiteX6" fmla="*/ 0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0" y="179070"/>
                  </a:moveTo>
                  <a:lnTo>
                    <a:pt x="73343" y="223838"/>
                  </a:lnTo>
                  <a:cubicBezTo>
                    <a:pt x="81915" y="229553"/>
                    <a:pt x="94298" y="226695"/>
                    <a:pt x="99060" y="217170"/>
                  </a:cubicBezTo>
                  <a:lnTo>
                    <a:pt x="187643" y="70485"/>
                  </a:lnTo>
                  <a:cubicBezTo>
                    <a:pt x="193358" y="61913"/>
                    <a:pt x="190500" y="49530"/>
                    <a:pt x="180975" y="44768"/>
                  </a:cubicBezTo>
                  <a:lnTo>
                    <a:pt x="108585" y="0"/>
                  </a:lnTo>
                  <a:lnTo>
                    <a:pt x="0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C42138E-47C6-4BBF-8E23-4DDD44831EB4}"/>
                </a:ext>
              </a:extLst>
            </p:cNvPr>
            <p:cNvSpPr/>
            <p:nvPr/>
          </p:nvSpPr>
          <p:spPr>
            <a:xfrm>
              <a:off x="7517447" y="3854536"/>
              <a:ext cx="510700" cy="409759"/>
            </a:xfrm>
            <a:custGeom>
              <a:avLst/>
              <a:gdLst>
                <a:gd name="connsiteX0" fmla="*/ 500063 w 510700"/>
                <a:gd name="connsiteY0" fmla="*/ 218123 h 409759"/>
                <a:gd name="connsiteX1" fmla="*/ 346710 w 510700"/>
                <a:gd name="connsiteY1" fmla="*/ 86678 h 409759"/>
                <a:gd name="connsiteX2" fmla="*/ 336233 w 510700"/>
                <a:gd name="connsiteY2" fmla="*/ 77153 h 409759"/>
                <a:gd name="connsiteX3" fmla="*/ 270510 w 510700"/>
                <a:gd name="connsiteY3" fmla="*/ 152400 h 409759"/>
                <a:gd name="connsiteX4" fmla="*/ 232410 w 510700"/>
                <a:gd name="connsiteY4" fmla="*/ 171450 h 409759"/>
                <a:gd name="connsiteX5" fmla="*/ 227648 w 510700"/>
                <a:gd name="connsiteY5" fmla="*/ 171450 h 409759"/>
                <a:gd name="connsiteX6" fmla="*/ 190500 w 510700"/>
                <a:gd name="connsiteY6" fmla="*/ 157163 h 409759"/>
                <a:gd name="connsiteX7" fmla="*/ 184785 w 510700"/>
                <a:gd name="connsiteY7" fmla="*/ 76200 h 409759"/>
                <a:gd name="connsiteX8" fmla="*/ 240983 w 510700"/>
                <a:gd name="connsiteY8" fmla="*/ 11430 h 409759"/>
                <a:gd name="connsiteX9" fmla="*/ 82868 w 510700"/>
                <a:gd name="connsiteY9" fmla="*/ 0 h 409759"/>
                <a:gd name="connsiteX10" fmla="*/ 0 w 510700"/>
                <a:gd name="connsiteY10" fmla="*/ 137160 h 409759"/>
                <a:gd name="connsiteX11" fmla="*/ 64770 w 510700"/>
                <a:gd name="connsiteY11" fmla="*/ 212408 h 409759"/>
                <a:gd name="connsiteX12" fmla="*/ 89535 w 510700"/>
                <a:gd name="connsiteY12" fmla="*/ 183833 h 409759"/>
                <a:gd name="connsiteX13" fmla="*/ 125730 w 510700"/>
                <a:gd name="connsiteY13" fmla="*/ 167640 h 409759"/>
                <a:gd name="connsiteX14" fmla="*/ 125730 w 510700"/>
                <a:gd name="connsiteY14" fmla="*/ 167640 h 409759"/>
                <a:gd name="connsiteX15" fmla="*/ 157163 w 510700"/>
                <a:gd name="connsiteY15" fmla="*/ 179070 h 409759"/>
                <a:gd name="connsiteX16" fmla="*/ 173355 w 510700"/>
                <a:gd name="connsiteY16" fmla="*/ 213360 h 409759"/>
                <a:gd name="connsiteX17" fmla="*/ 189548 w 510700"/>
                <a:gd name="connsiteY17" fmla="*/ 210503 h 409759"/>
                <a:gd name="connsiteX18" fmla="*/ 220980 w 510700"/>
                <a:gd name="connsiteY18" fmla="*/ 221933 h 409759"/>
                <a:gd name="connsiteX19" fmla="*/ 237173 w 510700"/>
                <a:gd name="connsiteY19" fmla="*/ 257175 h 409759"/>
                <a:gd name="connsiteX20" fmla="*/ 249555 w 510700"/>
                <a:gd name="connsiteY20" fmla="*/ 255270 h 409759"/>
                <a:gd name="connsiteX21" fmla="*/ 249555 w 510700"/>
                <a:gd name="connsiteY21" fmla="*/ 255270 h 409759"/>
                <a:gd name="connsiteX22" fmla="*/ 278130 w 510700"/>
                <a:gd name="connsiteY22" fmla="*/ 265748 h 409759"/>
                <a:gd name="connsiteX23" fmla="*/ 292418 w 510700"/>
                <a:gd name="connsiteY23" fmla="*/ 295275 h 409759"/>
                <a:gd name="connsiteX24" fmla="*/ 302895 w 510700"/>
                <a:gd name="connsiteY24" fmla="*/ 293370 h 409759"/>
                <a:gd name="connsiteX25" fmla="*/ 302895 w 510700"/>
                <a:gd name="connsiteY25" fmla="*/ 293370 h 409759"/>
                <a:gd name="connsiteX26" fmla="*/ 327660 w 510700"/>
                <a:gd name="connsiteY26" fmla="*/ 302895 h 409759"/>
                <a:gd name="connsiteX27" fmla="*/ 340995 w 510700"/>
                <a:gd name="connsiteY27" fmla="*/ 328613 h 409759"/>
                <a:gd name="connsiteX28" fmla="*/ 331470 w 510700"/>
                <a:gd name="connsiteY28" fmla="*/ 356235 h 409759"/>
                <a:gd name="connsiteX29" fmla="*/ 299085 w 510700"/>
                <a:gd name="connsiteY29" fmla="*/ 393382 h 409759"/>
                <a:gd name="connsiteX30" fmla="*/ 312420 w 510700"/>
                <a:gd name="connsiteY30" fmla="*/ 403860 h 409759"/>
                <a:gd name="connsiteX31" fmla="*/ 335280 w 510700"/>
                <a:gd name="connsiteY31" fmla="*/ 409575 h 409759"/>
                <a:gd name="connsiteX32" fmla="*/ 369570 w 510700"/>
                <a:gd name="connsiteY32" fmla="*/ 368618 h 409759"/>
                <a:gd name="connsiteX33" fmla="*/ 369570 w 510700"/>
                <a:gd name="connsiteY33" fmla="*/ 367665 h 409759"/>
                <a:gd name="connsiteX34" fmla="*/ 379095 w 510700"/>
                <a:gd name="connsiteY34" fmla="*/ 368618 h 409759"/>
                <a:gd name="connsiteX35" fmla="*/ 413385 w 510700"/>
                <a:gd name="connsiteY35" fmla="*/ 327660 h 409759"/>
                <a:gd name="connsiteX36" fmla="*/ 413385 w 510700"/>
                <a:gd name="connsiteY36" fmla="*/ 326707 h 409759"/>
                <a:gd name="connsiteX37" fmla="*/ 422910 w 510700"/>
                <a:gd name="connsiteY37" fmla="*/ 327660 h 409759"/>
                <a:gd name="connsiteX38" fmla="*/ 457200 w 510700"/>
                <a:gd name="connsiteY38" fmla="*/ 286703 h 409759"/>
                <a:gd name="connsiteX39" fmla="*/ 456248 w 510700"/>
                <a:gd name="connsiteY39" fmla="*/ 280988 h 409759"/>
                <a:gd name="connsiteX40" fmla="*/ 476250 w 510700"/>
                <a:gd name="connsiteY40" fmla="*/ 284798 h 409759"/>
                <a:gd name="connsiteX41" fmla="*/ 510540 w 510700"/>
                <a:gd name="connsiteY41" fmla="*/ 243840 h 409759"/>
                <a:gd name="connsiteX42" fmla="*/ 500063 w 510700"/>
                <a:gd name="connsiteY42" fmla="*/ 218123 h 40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10700" h="409759">
                  <a:moveTo>
                    <a:pt x="500063" y="218123"/>
                  </a:moveTo>
                  <a:lnTo>
                    <a:pt x="346710" y="86678"/>
                  </a:lnTo>
                  <a:lnTo>
                    <a:pt x="336233" y="77153"/>
                  </a:lnTo>
                  <a:lnTo>
                    <a:pt x="270510" y="152400"/>
                  </a:lnTo>
                  <a:cubicBezTo>
                    <a:pt x="260985" y="163830"/>
                    <a:pt x="247650" y="170498"/>
                    <a:pt x="232410" y="171450"/>
                  </a:cubicBezTo>
                  <a:cubicBezTo>
                    <a:pt x="230505" y="171450"/>
                    <a:pt x="228600" y="171450"/>
                    <a:pt x="227648" y="171450"/>
                  </a:cubicBezTo>
                  <a:cubicBezTo>
                    <a:pt x="213360" y="171450"/>
                    <a:pt x="200025" y="166688"/>
                    <a:pt x="190500" y="157163"/>
                  </a:cubicBezTo>
                  <a:cubicBezTo>
                    <a:pt x="166688" y="136208"/>
                    <a:pt x="164783" y="100013"/>
                    <a:pt x="184785" y="76200"/>
                  </a:cubicBezTo>
                  <a:lnTo>
                    <a:pt x="240983" y="11430"/>
                  </a:lnTo>
                  <a:cubicBezTo>
                    <a:pt x="197167" y="5715"/>
                    <a:pt x="140970" y="28575"/>
                    <a:pt x="82868" y="0"/>
                  </a:cubicBezTo>
                  <a:lnTo>
                    <a:pt x="0" y="137160"/>
                  </a:lnTo>
                  <a:lnTo>
                    <a:pt x="64770" y="212408"/>
                  </a:lnTo>
                  <a:lnTo>
                    <a:pt x="89535" y="183833"/>
                  </a:lnTo>
                  <a:cubicBezTo>
                    <a:pt x="98108" y="173355"/>
                    <a:pt x="111443" y="167640"/>
                    <a:pt x="125730" y="167640"/>
                  </a:cubicBezTo>
                  <a:lnTo>
                    <a:pt x="125730" y="167640"/>
                  </a:lnTo>
                  <a:cubicBezTo>
                    <a:pt x="137160" y="167640"/>
                    <a:pt x="148590" y="171450"/>
                    <a:pt x="157163" y="179070"/>
                  </a:cubicBezTo>
                  <a:cubicBezTo>
                    <a:pt x="167640" y="187642"/>
                    <a:pt x="172403" y="200025"/>
                    <a:pt x="173355" y="213360"/>
                  </a:cubicBezTo>
                  <a:cubicBezTo>
                    <a:pt x="178117" y="211455"/>
                    <a:pt x="183833" y="210503"/>
                    <a:pt x="189548" y="210503"/>
                  </a:cubicBezTo>
                  <a:cubicBezTo>
                    <a:pt x="200978" y="210503"/>
                    <a:pt x="212408" y="214313"/>
                    <a:pt x="220980" y="221933"/>
                  </a:cubicBezTo>
                  <a:cubicBezTo>
                    <a:pt x="231458" y="231458"/>
                    <a:pt x="237173" y="243840"/>
                    <a:pt x="237173" y="257175"/>
                  </a:cubicBezTo>
                  <a:cubicBezTo>
                    <a:pt x="240983" y="256223"/>
                    <a:pt x="245745" y="255270"/>
                    <a:pt x="249555" y="255270"/>
                  </a:cubicBezTo>
                  <a:lnTo>
                    <a:pt x="249555" y="255270"/>
                  </a:lnTo>
                  <a:cubicBezTo>
                    <a:pt x="260033" y="255270"/>
                    <a:pt x="269558" y="259080"/>
                    <a:pt x="278130" y="265748"/>
                  </a:cubicBezTo>
                  <a:cubicBezTo>
                    <a:pt x="286703" y="273368"/>
                    <a:pt x="291465" y="283845"/>
                    <a:pt x="292418" y="295275"/>
                  </a:cubicBezTo>
                  <a:cubicBezTo>
                    <a:pt x="295275" y="294323"/>
                    <a:pt x="299085" y="293370"/>
                    <a:pt x="302895" y="293370"/>
                  </a:cubicBezTo>
                  <a:lnTo>
                    <a:pt x="302895" y="293370"/>
                  </a:lnTo>
                  <a:cubicBezTo>
                    <a:pt x="312420" y="293370"/>
                    <a:pt x="320993" y="296228"/>
                    <a:pt x="327660" y="302895"/>
                  </a:cubicBezTo>
                  <a:cubicBezTo>
                    <a:pt x="335280" y="309563"/>
                    <a:pt x="340043" y="319088"/>
                    <a:pt x="340995" y="328613"/>
                  </a:cubicBezTo>
                  <a:cubicBezTo>
                    <a:pt x="341948" y="339090"/>
                    <a:pt x="338138" y="348615"/>
                    <a:pt x="331470" y="356235"/>
                  </a:cubicBezTo>
                  <a:lnTo>
                    <a:pt x="299085" y="393382"/>
                  </a:lnTo>
                  <a:lnTo>
                    <a:pt x="312420" y="403860"/>
                  </a:lnTo>
                  <a:cubicBezTo>
                    <a:pt x="319088" y="407670"/>
                    <a:pt x="326708" y="410528"/>
                    <a:pt x="335280" y="409575"/>
                  </a:cubicBezTo>
                  <a:cubicBezTo>
                    <a:pt x="356235" y="407670"/>
                    <a:pt x="371475" y="389573"/>
                    <a:pt x="369570" y="368618"/>
                  </a:cubicBezTo>
                  <a:cubicBezTo>
                    <a:pt x="369570" y="368618"/>
                    <a:pt x="369570" y="367665"/>
                    <a:pt x="369570" y="367665"/>
                  </a:cubicBezTo>
                  <a:cubicBezTo>
                    <a:pt x="372428" y="368618"/>
                    <a:pt x="376238" y="368618"/>
                    <a:pt x="379095" y="368618"/>
                  </a:cubicBezTo>
                  <a:cubicBezTo>
                    <a:pt x="400050" y="366713"/>
                    <a:pt x="415290" y="348615"/>
                    <a:pt x="413385" y="327660"/>
                  </a:cubicBezTo>
                  <a:cubicBezTo>
                    <a:pt x="413385" y="327660"/>
                    <a:pt x="413385" y="326707"/>
                    <a:pt x="413385" y="326707"/>
                  </a:cubicBezTo>
                  <a:cubicBezTo>
                    <a:pt x="416243" y="327660"/>
                    <a:pt x="420053" y="327660"/>
                    <a:pt x="422910" y="327660"/>
                  </a:cubicBezTo>
                  <a:cubicBezTo>
                    <a:pt x="443865" y="325755"/>
                    <a:pt x="459105" y="307658"/>
                    <a:pt x="457200" y="286703"/>
                  </a:cubicBezTo>
                  <a:cubicBezTo>
                    <a:pt x="457200" y="284798"/>
                    <a:pt x="456248" y="282893"/>
                    <a:pt x="456248" y="280988"/>
                  </a:cubicBezTo>
                  <a:cubicBezTo>
                    <a:pt x="461963" y="283845"/>
                    <a:pt x="468630" y="285750"/>
                    <a:pt x="476250" y="284798"/>
                  </a:cubicBezTo>
                  <a:cubicBezTo>
                    <a:pt x="497205" y="282893"/>
                    <a:pt x="512445" y="264795"/>
                    <a:pt x="510540" y="243840"/>
                  </a:cubicBezTo>
                  <a:cubicBezTo>
                    <a:pt x="511493" y="233363"/>
                    <a:pt x="506730" y="224790"/>
                    <a:pt x="500063" y="21812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2793C89B-F669-4568-867D-C761FE44C56E}"/>
                </a:ext>
              </a:extLst>
            </p:cNvPr>
            <p:cNvSpPr/>
            <p:nvPr/>
          </p:nvSpPr>
          <p:spPr>
            <a:xfrm>
              <a:off x="8036485" y="3768811"/>
              <a:ext cx="190574" cy="226769"/>
            </a:xfrm>
            <a:custGeom>
              <a:avLst/>
              <a:gdLst>
                <a:gd name="connsiteX0" fmla="*/ 190575 w 190574"/>
                <a:gd name="connsiteY0" fmla="*/ 179070 h 226769"/>
                <a:gd name="connsiteX1" fmla="*/ 117232 w 190574"/>
                <a:gd name="connsiteY1" fmla="*/ 223838 h 226769"/>
                <a:gd name="connsiteX2" fmla="*/ 91515 w 190574"/>
                <a:gd name="connsiteY2" fmla="*/ 217170 h 226769"/>
                <a:gd name="connsiteX3" fmla="*/ 2932 w 190574"/>
                <a:gd name="connsiteY3" fmla="*/ 70485 h 226769"/>
                <a:gd name="connsiteX4" fmla="*/ 9600 w 190574"/>
                <a:gd name="connsiteY4" fmla="*/ 44768 h 226769"/>
                <a:gd name="connsiteX5" fmla="*/ 82942 w 190574"/>
                <a:gd name="connsiteY5" fmla="*/ 0 h 226769"/>
                <a:gd name="connsiteX6" fmla="*/ 190575 w 190574"/>
                <a:gd name="connsiteY6" fmla="*/ 179070 h 2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74" h="226769">
                  <a:moveTo>
                    <a:pt x="190575" y="179070"/>
                  </a:moveTo>
                  <a:lnTo>
                    <a:pt x="117232" y="223838"/>
                  </a:lnTo>
                  <a:cubicBezTo>
                    <a:pt x="108660" y="229553"/>
                    <a:pt x="96277" y="226695"/>
                    <a:pt x="91515" y="217170"/>
                  </a:cubicBezTo>
                  <a:lnTo>
                    <a:pt x="2932" y="70485"/>
                  </a:lnTo>
                  <a:cubicBezTo>
                    <a:pt x="-2783" y="61913"/>
                    <a:pt x="75" y="49530"/>
                    <a:pt x="9600" y="44768"/>
                  </a:cubicBezTo>
                  <a:lnTo>
                    <a:pt x="82942" y="0"/>
                  </a:lnTo>
                  <a:lnTo>
                    <a:pt x="190575" y="17907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F2D9982-6A41-42B0-8BD3-D936A59E8D7D}"/>
                </a:ext>
              </a:extLst>
            </p:cNvPr>
            <p:cNvSpPr/>
            <p:nvPr/>
          </p:nvSpPr>
          <p:spPr>
            <a:xfrm>
              <a:off x="7705942" y="3845822"/>
              <a:ext cx="403007" cy="223979"/>
            </a:xfrm>
            <a:custGeom>
              <a:avLst/>
              <a:gdLst>
                <a:gd name="connsiteX0" fmla="*/ 322045 w 403007"/>
                <a:gd name="connsiteY0" fmla="*/ 12524 h 223979"/>
                <a:gd name="connsiteX1" fmla="*/ 122020 w 403007"/>
                <a:gd name="connsiteY1" fmla="*/ 1094 h 223979"/>
                <a:gd name="connsiteX2" fmla="*/ 117258 w 403007"/>
                <a:gd name="connsiteY2" fmla="*/ 142 h 223979"/>
                <a:gd name="connsiteX3" fmla="*/ 84873 w 403007"/>
                <a:gd name="connsiteY3" fmla="*/ 12524 h 223979"/>
                <a:gd name="connsiteX4" fmla="*/ 9625 w 403007"/>
                <a:gd name="connsiteY4" fmla="*/ 98249 h 223979"/>
                <a:gd name="connsiteX5" fmla="*/ 13435 w 403007"/>
                <a:gd name="connsiteY5" fmla="*/ 151589 h 223979"/>
                <a:gd name="connsiteX6" fmla="*/ 42010 w 403007"/>
                <a:gd name="connsiteY6" fmla="*/ 161114 h 223979"/>
                <a:gd name="connsiteX7" fmla="*/ 67728 w 403007"/>
                <a:gd name="connsiteY7" fmla="*/ 147779 h 223979"/>
                <a:gd name="connsiteX8" fmla="*/ 145833 w 403007"/>
                <a:gd name="connsiteY8" fmla="*/ 58244 h 223979"/>
                <a:gd name="connsiteX9" fmla="*/ 323950 w 403007"/>
                <a:gd name="connsiteY9" fmla="*/ 211597 h 223979"/>
                <a:gd name="connsiteX10" fmla="*/ 323950 w 403007"/>
                <a:gd name="connsiteY10" fmla="*/ 211597 h 223979"/>
                <a:gd name="connsiteX11" fmla="*/ 323950 w 403007"/>
                <a:gd name="connsiteY11" fmla="*/ 211597 h 223979"/>
                <a:gd name="connsiteX12" fmla="*/ 334428 w 403007"/>
                <a:gd name="connsiteY12" fmla="*/ 223979 h 223979"/>
                <a:gd name="connsiteX13" fmla="*/ 403008 w 403007"/>
                <a:gd name="connsiteY13" fmla="*/ 144922 h 223979"/>
                <a:gd name="connsiteX14" fmla="*/ 322045 w 403007"/>
                <a:gd name="connsiteY14" fmla="*/ 12524 h 22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03007" h="223979">
                  <a:moveTo>
                    <a:pt x="322045" y="12524"/>
                  </a:moveTo>
                  <a:cubicBezTo>
                    <a:pt x="242988" y="41099"/>
                    <a:pt x="185838" y="13477"/>
                    <a:pt x="122020" y="1094"/>
                  </a:cubicBezTo>
                  <a:cubicBezTo>
                    <a:pt x="121068" y="1094"/>
                    <a:pt x="117258" y="142"/>
                    <a:pt x="117258" y="142"/>
                  </a:cubicBezTo>
                  <a:cubicBezTo>
                    <a:pt x="105828" y="-811"/>
                    <a:pt x="93445" y="2999"/>
                    <a:pt x="84873" y="12524"/>
                  </a:cubicBezTo>
                  <a:lnTo>
                    <a:pt x="9625" y="98249"/>
                  </a:lnTo>
                  <a:cubicBezTo>
                    <a:pt x="-4662" y="114442"/>
                    <a:pt x="-2757" y="138254"/>
                    <a:pt x="13435" y="151589"/>
                  </a:cubicBezTo>
                  <a:cubicBezTo>
                    <a:pt x="22008" y="158257"/>
                    <a:pt x="31533" y="162067"/>
                    <a:pt x="42010" y="161114"/>
                  </a:cubicBezTo>
                  <a:cubicBezTo>
                    <a:pt x="51535" y="160162"/>
                    <a:pt x="61060" y="156352"/>
                    <a:pt x="67728" y="147779"/>
                  </a:cubicBezTo>
                  <a:cubicBezTo>
                    <a:pt x="67728" y="147779"/>
                    <a:pt x="145833" y="58244"/>
                    <a:pt x="145833" y="58244"/>
                  </a:cubicBezTo>
                  <a:lnTo>
                    <a:pt x="323950" y="211597"/>
                  </a:lnTo>
                  <a:lnTo>
                    <a:pt x="323950" y="211597"/>
                  </a:lnTo>
                  <a:lnTo>
                    <a:pt x="323950" y="211597"/>
                  </a:lnTo>
                  <a:cubicBezTo>
                    <a:pt x="328713" y="216359"/>
                    <a:pt x="330618" y="218264"/>
                    <a:pt x="334428" y="223979"/>
                  </a:cubicBezTo>
                  <a:lnTo>
                    <a:pt x="403008" y="144922"/>
                  </a:lnTo>
                  <a:lnTo>
                    <a:pt x="322045" y="1252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3" name="Graphic 15" descr="Business Growth">
            <a:extLst>
              <a:ext uri="{FF2B5EF4-FFF2-40B4-BE49-F238E27FC236}">
                <a16:creationId xmlns:a16="http://schemas.microsoft.com/office/drawing/2014/main" id="{BDF6F881-5AF3-4141-9F1A-7FD1A2FFD7D6}"/>
              </a:ext>
            </a:extLst>
          </p:cNvPr>
          <p:cNvGrpSpPr/>
          <p:nvPr/>
        </p:nvGrpSpPr>
        <p:grpSpPr>
          <a:xfrm>
            <a:off x="6371147" y="5346961"/>
            <a:ext cx="685800" cy="685800"/>
            <a:chOff x="8494862" y="5038674"/>
            <a:chExt cx="914400" cy="914400"/>
          </a:xfrm>
        </p:grpSpPr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52CC5171-4BB6-4621-A621-3D108FB55F75}"/>
                </a:ext>
              </a:extLst>
            </p:cNvPr>
            <p:cNvSpPr/>
            <p:nvPr/>
          </p:nvSpPr>
          <p:spPr>
            <a:xfrm>
              <a:off x="8560584" y="5341092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2F43CC4-AC55-4D2E-8002-F901F129EF75}"/>
                </a:ext>
              </a:extLst>
            </p:cNvPr>
            <p:cNvSpPr/>
            <p:nvPr/>
          </p:nvSpPr>
          <p:spPr>
            <a:xfrm>
              <a:off x="8618687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310D31C6-8C18-44D0-A3A1-9F3F40EDBFB5}"/>
                </a:ext>
              </a:extLst>
            </p:cNvPr>
            <p:cNvSpPr/>
            <p:nvPr/>
          </p:nvSpPr>
          <p:spPr>
            <a:xfrm>
              <a:off x="8552153" y="5286326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C1E5A804-8701-4B5D-A3A6-7F6B778BF404}"/>
                </a:ext>
              </a:extLst>
            </p:cNvPr>
            <p:cNvSpPr/>
            <p:nvPr/>
          </p:nvSpPr>
          <p:spPr>
            <a:xfrm>
              <a:off x="8999591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CF0E136-C3EE-458B-A41B-B676DACC1845}"/>
                </a:ext>
              </a:extLst>
            </p:cNvPr>
            <p:cNvSpPr/>
            <p:nvPr/>
          </p:nvSpPr>
          <p:spPr>
            <a:xfrm>
              <a:off x="8808806" y="5181549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9" name="Graphic 13" descr="Bonfire">
            <a:extLst>
              <a:ext uri="{FF2B5EF4-FFF2-40B4-BE49-F238E27FC236}">
                <a16:creationId xmlns:a16="http://schemas.microsoft.com/office/drawing/2014/main" id="{D7304CE2-4096-4194-A06B-EC8C0842BA0D}"/>
              </a:ext>
            </a:extLst>
          </p:cNvPr>
          <p:cNvGrpSpPr/>
          <p:nvPr/>
        </p:nvGrpSpPr>
        <p:grpSpPr>
          <a:xfrm>
            <a:off x="4780314" y="3733447"/>
            <a:ext cx="685800" cy="685800"/>
            <a:chOff x="6373752" y="2887323"/>
            <a:chExt cx="914400" cy="914400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4E69610D-32DB-47E0-B797-B8854FD5B4D3}"/>
                </a:ext>
              </a:extLst>
            </p:cNvPr>
            <p:cNvSpPr/>
            <p:nvPr/>
          </p:nvSpPr>
          <p:spPr>
            <a:xfrm>
              <a:off x="6656094" y="2945425"/>
              <a:ext cx="351948" cy="515302"/>
            </a:xfrm>
            <a:custGeom>
              <a:avLst/>
              <a:gdLst>
                <a:gd name="connsiteX0" fmla="*/ 331067 w 351948"/>
                <a:gd name="connsiteY0" fmla="*/ 264795 h 515302"/>
                <a:gd name="connsiteX1" fmla="*/ 252962 w 351948"/>
                <a:gd name="connsiteY1" fmla="*/ 333375 h 515302"/>
                <a:gd name="connsiteX2" fmla="*/ 227245 w 351948"/>
                <a:gd name="connsiteY2" fmla="*/ 240030 h 515302"/>
                <a:gd name="connsiteX3" fmla="*/ 146282 w 351948"/>
                <a:gd name="connsiteY3" fmla="*/ 0 h 515302"/>
                <a:gd name="connsiteX4" fmla="*/ 84370 w 351948"/>
                <a:gd name="connsiteY4" fmla="*/ 190500 h 515302"/>
                <a:gd name="connsiteX5" fmla="*/ 12932 w 351948"/>
                <a:gd name="connsiteY5" fmla="*/ 274320 h 515302"/>
                <a:gd name="connsiteX6" fmla="*/ 71987 w 351948"/>
                <a:gd name="connsiteY6" fmla="*/ 481013 h 515302"/>
                <a:gd name="connsiteX7" fmla="*/ 108182 w 351948"/>
                <a:gd name="connsiteY7" fmla="*/ 289560 h 515302"/>
                <a:gd name="connsiteX8" fmla="*/ 131995 w 351948"/>
                <a:gd name="connsiteY8" fmla="*/ 421005 h 515302"/>
                <a:gd name="connsiteX9" fmla="*/ 175810 w 351948"/>
                <a:gd name="connsiteY9" fmla="*/ 515303 h 515302"/>
                <a:gd name="connsiteX10" fmla="*/ 337735 w 351948"/>
                <a:gd name="connsiteY10" fmla="*/ 406718 h 515302"/>
                <a:gd name="connsiteX11" fmla="*/ 331067 w 351948"/>
                <a:gd name="connsiteY11" fmla="*/ 264795 h 51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1948" h="515302">
                  <a:moveTo>
                    <a:pt x="331067" y="264795"/>
                  </a:moveTo>
                  <a:cubicBezTo>
                    <a:pt x="341545" y="308610"/>
                    <a:pt x="296777" y="351473"/>
                    <a:pt x="252962" y="333375"/>
                  </a:cubicBezTo>
                  <a:cubicBezTo>
                    <a:pt x="215815" y="320040"/>
                    <a:pt x="201527" y="277178"/>
                    <a:pt x="227245" y="240030"/>
                  </a:cubicBezTo>
                  <a:cubicBezTo>
                    <a:pt x="285347" y="162878"/>
                    <a:pt x="242485" y="41910"/>
                    <a:pt x="146282" y="0"/>
                  </a:cubicBezTo>
                  <a:cubicBezTo>
                    <a:pt x="190097" y="82868"/>
                    <a:pt x="123422" y="158115"/>
                    <a:pt x="84370" y="190500"/>
                  </a:cubicBezTo>
                  <a:cubicBezTo>
                    <a:pt x="46270" y="221933"/>
                    <a:pt x="20552" y="255270"/>
                    <a:pt x="12932" y="274320"/>
                  </a:cubicBezTo>
                  <a:cubicBezTo>
                    <a:pt x="-26120" y="368618"/>
                    <a:pt x="31982" y="459105"/>
                    <a:pt x="71987" y="481013"/>
                  </a:cubicBezTo>
                  <a:cubicBezTo>
                    <a:pt x="53890" y="440055"/>
                    <a:pt x="37697" y="362903"/>
                    <a:pt x="108182" y="289560"/>
                  </a:cubicBezTo>
                  <a:cubicBezTo>
                    <a:pt x="108182" y="289560"/>
                    <a:pt x="88180" y="367665"/>
                    <a:pt x="131995" y="421005"/>
                  </a:cubicBezTo>
                  <a:cubicBezTo>
                    <a:pt x="175810" y="475298"/>
                    <a:pt x="175810" y="515303"/>
                    <a:pt x="175810" y="515303"/>
                  </a:cubicBezTo>
                  <a:cubicBezTo>
                    <a:pt x="244390" y="515303"/>
                    <a:pt x="310112" y="474345"/>
                    <a:pt x="337735" y="406718"/>
                  </a:cubicBezTo>
                  <a:cubicBezTo>
                    <a:pt x="356785" y="365760"/>
                    <a:pt x="358690" y="301943"/>
                    <a:pt x="331067" y="264795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69F8F5E9-5291-4FC9-B0A5-4BB643DE846F}"/>
                </a:ext>
              </a:extLst>
            </p:cNvPr>
            <p:cNvSpPr/>
            <p:nvPr/>
          </p:nvSpPr>
          <p:spPr>
            <a:xfrm>
              <a:off x="6517281" y="3421778"/>
              <a:ext cx="625063" cy="321739"/>
            </a:xfrm>
            <a:custGeom>
              <a:avLst/>
              <a:gdLst>
                <a:gd name="connsiteX0" fmla="*/ 603230 w 625063"/>
                <a:gd name="connsiteY0" fmla="*/ 221830 h 321739"/>
                <a:gd name="connsiteX1" fmla="*/ 66973 w 625063"/>
                <a:gd name="connsiteY1" fmla="*/ 2755 h 321739"/>
                <a:gd name="connsiteX2" fmla="*/ 14585 w 625063"/>
                <a:gd name="connsiteY2" fmla="*/ 23710 h 321739"/>
                <a:gd name="connsiteX3" fmla="*/ 3155 w 625063"/>
                <a:gd name="connsiteY3" fmla="*/ 50380 h 321739"/>
                <a:gd name="connsiteX4" fmla="*/ 24110 w 625063"/>
                <a:gd name="connsiteY4" fmla="*/ 99910 h 321739"/>
                <a:gd name="connsiteX5" fmla="*/ 174605 w 625063"/>
                <a:gd name="connsiteY5" fmla="*/ 160870 h 321739"/>
                <a:gd name="connsiteX6" fmla="*/ 26015 w 625063"/>
                <a:gd name="connsiteY6" fmla="*/ 221830 h 321739"/>
                <a:gd name="connsiteX7" fmla="*/ 5060 w 625063"/>
                <a:gd name="connsiteY7" fmla="*/ 271360 h 321739"/>
                <a:gd name="connsiteX8" fmla="*/ 16490 w 625063"/>
                <a:gd name="connsiteY8" fmla="*/ 298030 h 321739"/>
                <a:gd name="connsiteX9" fmla="*/ 66973 w 625063"/>
                <a:gd name="connsiteY9" fmla="*/ 318985 h 321739"/>
                <a:gd name="connsiteX10" fmla="*/ 313670 w 625063"/>
                <a:gd name="connsiteY10" fmla="*/ 218020 h 321739"/>
                <a:gd name="connsiteX11" fmla="*/ 560368 w 625063"/>
                <a:gd name="connsiteY11" fmla="*/ 318985 h 321739"/>
                <a:gd name="connsiteX12" fmla="*/ 610850 w 625063"/>
                <a:gd name="connsiteY12" fmla="*/ 298030 h 321739"/>
                <a:gd name="connsiteX13" fmla="*/ 622280 w 625063"/>
                <a:gd name="connsiteY13" fmla="*/ 271360 h 321739"/>
                <a:gd name="connsiteX14" fmla="*/ 603230 w 625063"/>
                <a:gd name="connsiteY14" fmla="*/ 221830 h 32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5063" h="321739">
                  <a:moveTo>
                    <a:pt x="603230" y="221830"/>
                  </a:moveTo>
                  <a:lnTo>
                    <a:pt x="66973" y="2755"/>
                  </a:lnTo>
                  <a:cubicBezTo>
                    <a:pt x="45065" y="-4865"/>
                    <a:pt x="23158" y="3707"/>
                    <a:pt x="14585" y="23710"/>
                  </a:cubicBezTo>
                  <a:lnTo>
                    <a:pt x="3155" y="50380"/>
                  </a:lnTo>
                  <a:cubicBezTo>
                    <a:pt x="-5417" y="69430"/>
                    <a:pt x="4108" y="92290"/>
                    <a:pt x="24110" y="99910"/>
                  </a:cubicBezTo>
                  <a:lnTo>
                    <a:pt x="174605" y="160870"/>
                  </a:lnTo>
                  <a:lnTo>
                    <a:pt x="26015" y="221830"/>
                  </a:lnTo>
                  <a:cubicBezTo>
                    <a:pt x="6013" y="229450"/>
                    <a:pt x="-3512" y="252310"/>
                    <a:pt x="5060" y="271360"/>
                  </a:cubicBezTo>
                  <a:lnTo>
                    <a:pt x="16490" y="298030"/>
                  </a:lnTo>
                  <a:cubicBezTo>
                    <a:pt x="25063" y="317080"/>
                    <a:pt x="46970" y="326605"/>
                    <a:pt x="66973" y="318985"/>
                  </a:cubicBezTo>
                  <a:lnTo>
                    <a:pt x="313670" y="218020"/>
                  </a:lnTo>
                  <a:lnTo>
                    <a:pt x="560368" y="318985"/>
                  </a:lnTo>
                  <a:cubicBezTo>
                    <a:pt x="580370" y="326605"/>
                    <a:pt x="602278" y="318032"/>
                    <a:pt x="610850" y="298030"/>
                  </a:cubicBezTo>
                  <a:lnTo>
                    <a:pt x="622280" y="271360"/>
                  </a:lnTo>
                  <a:cubicBezTo>
                    <a:pt x="629900" y="252310"/>
                    <a:pt x="621328" y="229450"/>
                    <a:pt x="603230" y="221830"/>
                  </a:cubicBezTo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35FEC3FE-39E3-4AF7-AC39-146F3055C6AE}"/>
                </a:ext>
              </a:extLst>
            </p:cNvPr>
            <p:cNvSpPr/>
            <p:nvPr/>
          </p:nvSpPr>
          <p:spPr>
            <a:xfrm>
              <a:off x="6882387" y="3421902"/>
              <a:ext cx="262235" cy="140743"/>
            </a:xfrm>
            <a:custGeom>
              <a:avLst/>
              <a:gdLst>
                <a:gd name="connsiteX0" fmla="*/ 238125 w 262235"/>
                <a:gd name="connsiteY0" fmla="*/ 99785 h 140743"/>
                <a:gd name="connsiteX1" fmla="*/ 259080 w 262235"/>
                <a:gd name="connsiteY1" fmla="*/ 50256 h 140743"/>
                <a:gd name="connsiteX2" fmla="*/ 247650 w 262235"/>
                <a:gd name="connsiteY2" fmla="*/ 23585 h 140743"/>
                <a:gd name="connsiteX3" fmla="*/ 197167 w 262235"/>
                <a:gd name="connsiteY3" fmla="*/ 2631 h 140743"/>
                <a:gd name="connsiteX4" fmla="*/ 0 w 262235"/>
                <a:gd name="connsiteY4" fmla="*/ 83593 h 140743"/>
                <a:gd name="connsiteX5" fmla="*/ 139065 w 262235"/>
                <a:gd name="connsiteY5" fmla="*/ 140743 h 140743"/>
                <a:gd name="connsiteX6" fmla="*/ 238125 w 262235"/>
                <a:gd name="connsiteY6" fmla="*/ 99785 h 140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2235" h="140743">
                  <a:moveTo>
                    <a:pt x="238125" y="99785"/>
                  </a:moveTo>
                  <a:cubicBezTo>
                    <a:pt x="258127" y="92166"/>
                    <a:pt x="267653" y="69306"/>
                    <a:pt x="259080" y="50256"/>
                  </a:cubicBezTo>
                  <a:lnTo>
                    <a:pt x="247650" y="23585"/>
                  </a:lnTo>
                  <a:cubicBezTo>
                    <a:pt x="239077" y="4535"/>
                    <a:pt x="217170" y="-4990"/>
                    <a:pt x="197167" y="2631"/>
                  </a:cubicBezTo>
                  <a:lnTo>
                    <a:pt x="0" y="83593"/>
                  </a:lnTo>
                  <a:lnTo>
                    <a:pt x="139065" y="140743"/>
                  </a:lnTo>
                  <a:lnTo>
                    <a:pt x="238125" y="9978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0186392-662C-42F0-BFBA-E17722534FC3}"/>
              </a:ext>
            </a:extLst>
          </p:cNvPr>
          <p:cNvGrpSpPr/>
          <p:nvPr/>
        </p:nvGrpSpPr>
        <p:grpSpPr>
          <a:xfrm>
            <a:off x="2689887" y="1583819"/>
            <a:ext cx="3764226" cy="1391756"/>
            <a:chOff x="2672841" y="1583819"/>
            <a:chExt cx="3764226" cy="139175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3B13D983-971A-4306-9C7F-2970A6D7DAE3}"/>
                </a:ext>
              </a:extLst>
            </p:cNvPr>
            <p:cNvGrpSpPr/>
            <p:nvPr/>
          </p:nvGrpSpPr>
          <p:grpSpPr>
            <a:xfrm>
              <a:off x="2672841" y="1583819"/>
              <a:ext cx="1734853" cy="1391756"/>
              <a:chOff x="255548" y="1465256"/>
              <a:chExt cx="2194560" cy="1391756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728DAB35-5D31-4215-B11A-B904E3AB5BCD}"/>
                  </a:ext>
                </a:extLst>
              </p:cNvPr>
              <p:cNvSpPr txBox="1"/>
              <p:nvPr/>
            </p:nvSpPr>
            <p:spPr>
              <a:xfrm>
                <a:off x="255548" y="1465256"/>
                <a:ext cx="219456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F88B3ACA-C42A-4234-AFD1-5096B524DB0C}"/>
                  </a:ext>
                </a:extLst>
              </p:cNvPr>
              <p:cNvSpPr txBox="1"/>
              <p:nvPr/>
            </p:nvSpPr>
            <p:spPr>
              <a:xfrm>
                <a:off x="255548" y="1841349"/>
                <a:ext cx="219456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5208E248-ABA1-49B8-BBFA-EBDCBF9DD48E}"/>
                </a:ext>
              </a:extLst>
            </p:cNvPr>
            <p:cNvGrpSpPr/>
            <p:nvPr/>
          </p:nvGrpSpPr>
          <p:grpSpPr>
            <a:xfrm>
              <a:off x="4702214" y="1583819"/>
              <a:ext cx="1734853" cy="1391756"/>
              <a:chOff x="255548" y="1465256"/>
              <a:chExt cx="2194560" cy="1391756"/>
            </a:xfrm>
          </p:grpSpPr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311DB3AD-441E-4076-B0DF-06E458559D53}"/>
                  </a:ext>
                </a:extLst>
              </p:cNvPr>
              <p:cNvSpPr txBox="1"/>
              <p:nvPr/>
            </p:nvSpPr>
            <p:spPr>
              <a:xfrm>
                <a:off x="255548" y="1465256"/>
                <a:ext cx="2194560" cy="40011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32E37A88-F09F-4781-BA86-848A431F835D}"/>
                  </a:ext>
                </a:extLst>
              </p:cNvPr>
              <p:cNvSpPr txBox="1"/>
              <p:nvPr/>
            </p:nvSpPr>
            <p:spPr>
              <a:xfrm>
                <a:off x="255548" y="1841349"/>
                <a:ext cx="219456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462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503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Donut Arc w/ 6 Parts – Slide Template</vt:lpstr>
      <vt:lpstr>Donut Arc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Donut Arc w/ 6 Parts</dc:title>
  <dc:creator>PresentationGO.com</dc:creator>
  <dc:description>© Copyright PresentationGO.com</dc:description>
  <dcterms:created xsi:type="dcterms:W3CDTF">2014-11-26T05:14:11Z</dcterms:created>
  <dcterms:modified xsi:type="dcterms:W3CDTF">2020-06-25T01:26:24Z</dcterms:modified>
  <cp:category>Charts &amp; Diagrams</cp:category>
</cp:coreProperties>
</file>