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C80DC8E-AE1E-4D73-996B-B6B3DE6ECD37}"/>
              </a:ext>
            </a:extLst>
          </p:cNvPr>
          <p:cNvSpPr>
            <a:spLocks/>
          </p:cNvSpPr>
          <p:nvPr/>
        </p:nvSpPr>
        <p:spPr bwMode="auto">
          <a:xfrm>
            <a:off x="7733703" y="4213670"/>
            <a:ext cx="2442172" cy="2091880"/>
          </a:xfrm>
          <a:custGeom>
            <a:avLst/>
            <a:gdLst>
              <a:gd name="connsiteX0" fmla="*/ 1895699 w 2442172"/>
              <a:gd name="connsiteY0" fmla="*/ 0 h 2038350"/>
              <a:gd name="connsiteX1" fmla="*/ 2442172 w 2442172"/>
              <a:gd name="connsiteY1" fmla="*/ 2038350 h 2038350"/>
              <a:gd name="connsiteX2" fmla="*/ 2146887 w 2442172"/>
              <a:gd name="connsiteY2" fmla="*/ 2038350 h 2038350"/>
              <a:gd name="connsiteX3" fmla="*/ 254578 w 2442172"/>
              <a:gd name="connsiteY3" fmla="*/ 2038350 h 2038350"/>
              <a:gd name="connsiteX4" fmla="*/ 244826 w 2442172"/>
              <a:gd name="connsiteY4" fmla="*/ 1845234 h 2038350"/>
              <a:gd name="connsiteX5" fmla="*/ 26206 w 2442172"/>
              <a:gd name="connsiteY5" fmla="*/ 1136729 h 2038350"/>
              <a:gd name="connsiteX6" fmla="*/ 0 w 2442172"/>
              <a:gd name="connsiteY6" fmla="*/ 1093592 h 2038350"/>
              <a:gd name="connsiteX7" fmla="*/ 1639966 w 2442172"/>
              <a:gd name="connsiteY7" fmla="*/ 147528 h 2038350"/>
              <a:gd name="connsiteX0" fmla="*/ 1895699 w 2442172"/>
              <a:gd name="connsiteY0" fmla="*/ 53530 h 2091880"/>
              <a:gd name="connsiteX1" fmla="*/ 2442172 w 2442172"/>
              <a:gd name="connsiteY1" fmla="*/ 2091880 h 2091880"/>
              <a:gd name="connsiteX2" fmla="*/ 2146887 w 2442172"/>
              <a:gd name="connsiteY2" fmla="*/ 2091880 h 2091880"/>
              <a:gd name="connsiteX3" fmla="*/ 254578 w 2442172"/>
              <a:gd name="connsiteY3" fmla="*/ 2091880 h 2091880"/>
              <a:gd name="connsiteX4" fmla="*/ 244826 w 2442172"/>
              <a:gd name="connsiteY4" fmla="*/ 1898764 h 2091880"/>
              <a:gd name="connsiteX5" fmla="*/ 26206 w 2442172"/>
              <a:gd name="connsiteY5" fmla="*/ 1190259 h 2091880"/>
              <a:gd name="connsiteX6" fmla="*/ 0 w 2442172"/>
              <a:gd name="connsiteY6" fmla="*/ 1147122 h 2091880"/>
              <a:gd name="connsiteX7" fmla="*/ 1497091 w 2442172"/>
              <a:gd name="connsiteY7" fmla="*/ 10558 h 2091880"/>
              <a:gd name="connsiteX8" fmla="*/ 1895699 w 2442172"/>
              <a:gd name="connsiteY8" fmla="*/ 53530 h 20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72" h="2091880">
                <a:moveTo>
                  <a:pt x="1895699" y="53530"/>
                </a:moveTo>
                <a:cubicBezTo>
                  <a:pt x="2253536" y="673186"/>
                  <a:pt x="2442172" y="1376249"/>
                  <a:pt x="2442172" y="2091880"/>
                </a:cubicBezTo>
                <a:lnTo>
                  <a:pt x="2146887" y="2091880"/>
                </a:lnTo>
                <a:lnTo>
                  <a:pt x="254578" y="2091880"/>
                </a:lnTo>
                <a:lnTo>
                  <a:pt x="244826" y="1898764"/>
                </a:lnTo>
                <a:cubicBezTo>
                  <a:pt x="218985" y="1644310"/>
                  <a:pt x="142730" y="1404760"/>
                  <a:pt x="26206" y="1190259"/>
                </a:cubicBezTo>
                <a:lnTo>
                  <a:pt x="0" y="1147122"/>
                </a:lnTo>
                <a:cubicBezTo>
                  <a:pt x="546655" y="831767"/>
                  <a:pt x="950436" y="325913"/>
                  <a:pt x="1497091" y="10558"/>
                </a:cubicBezTo>
                <a:cubicBezTo>
                  <a:pt x="1582335" y="-38618"/>
                  <a:pt x="1810455" y="102706"/>
                  <a:pt x="1895699" y="53530"/>
                </a:cubicBez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7EB7F63-2A90-4448-8160-687FB523109E}"/>
              </a:ext>
            </a:extLst>
          </p:cNvPr>
          <p:cNvSpPr>
            <a:spLocks/>
          </p:cNvSpPr>
          <p:nvPr/>
        </p:nvSpPr>
        <p:spPr bwMode="auto">
          <a:xfrm>
            <a:off x="7041559" y="2773363"/>
            <a:ext cx="2588217" cy="2587254"/>
          </a:xfrm>
          <a:custGeom>
            <a:avLst/>
            <a:gdLst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946943 w 2588217"/>
              <a:gd name="connsiteY7" fmla="*/ 255636 h 2587254"/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804068 w 2588217"/>
              <a:gd name="connsiteY7" fmla="*/ 188961 h 2587254"/>
              <a:gd name="connsiteX8" fmla="*/ 1094595 w 2588217"/>
              <a:gd name="connsiteY8" fmla="*/ 0 h 25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217" h="2587254">
                <a:moveTo>
                  <a:pt x="1094595" y="0"/>
                </a:moveTo>
                <a:cubicBezTo>
                  <a:pt x="1715063" y="358134"/>
                  <a:pt x="2229961" y="872855"/>
                  <a:pt x="2588217" y="1493112"/>
                </a:cubicBezTo>
                <a:lnTo>
                  <a:pt x="2331907" y="1641010"/>
                </a:lnTo>
                <a:lnTo>
                  <a:pt x="692038" y="2587254"/>
                </a:lnTo>
                <a:lnTo>
                  <a:pt x="623566" y="2474545"/>
                </a:lnTo>
                <a:cubicBezTo>
                  <a:pt x="487542" y="2273203"/>
                  <a:pt x="313786" y="2099448"/>
                  <a:pt x="112444" y="1963423"/>
                </a:cubicBezTo>
                <a:lnTo>
                  <a:pt x="0" y="1895111"/>
                </a:lnTo>
                <a:cubicBezTo>
                  <a:pt x="315648" y="1348619"/>
                  <a:pt x="488420" y="735453"/>
                  <a:pt x="804068" y="188961"/>
                </a:cubicBezTo>
                <a:cubicBezTo>
                  <a:pt x="853285" y="103749"/>
                  <a:pt x="1045378" y="85212"/>
                  <a:pt x="1094595" y="0"/>
                </a:cubicBez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95457C5-1BAC-4BAC-BD84-9748A028ACB1}"/>
              </a:ext>
            </a:extLst>
          </p:cNvPr>
          <p:cNvSpPr>
            <a:spLocks/>
          </p:cNvSpPr>
          <p:nvPr/>
        </p:nvSpPr>
        <p:spPr bwMode="auto">
          <a:xfrm>
            <a:off x="5876925" y="2227263"/>
            <a:ext cx="2259013" cy="2441192"/>
          </a:xfrm>
          <a:custGeom>
            <a:avLst/>
            <a:gdLst>
              <a:gd name="connsiteX0" fmla="*/ 0 w 2039938"/>
              <a:gd name="connsiteY0" fmla="*/ 0 h 2441192"/>
              <a:gd name="connsiteX1" fmla="*/ 2039938 w 2039938"/>
              <a:gd name="connsiteY1" fmla="*/ 546312 h 2441192"/>
              <a:gd name="connsiteX2" fmla="*/ 1892436 w 2039938"/>
              <a:gd name="connsiteY2" fmla="*/ 801699 h 2441192"/>
              <a:gd name="connsiteX3" fmla="*/ 945526 w 2039938"/>
              <a:gd name="connsiteY3" fmla="*/ 2441192 h 2441192"/>
              <a:gd name="connsiteX4" fmla="*/ 901981 w 2039938"/>
              <a:gd name="connsiteY4" fmla="*/ 2414738 h 2441192"/>
              <a:gd name="connsiteX5" fmla="*/ 193476 w 2039938"/>
              <a:gd name="connsiteY5" fmla="*/ 2196118 h 2441192"/>
              <a:gd name="connsiteX6" fmla="*/ 0 w 2039938"/>
              <a:gd name="connsiteY6" fmla="*/ 2186348 h 2441192"/>
              <a:gd name="connsiteX7" fmla="*/ 0 w 2039938"/>
              <a:gd name="connsiteY7" fmla="*/ 294048 h 2441192"/>
              <a:gd name="connsiteX0" fmla="*/ 219075 w 2259013"/>
              <a:gd name="connsiteY0" fmla="*/ 0 h 2441192"/>
              <a:gd name="connsiteX1" fmla="*/ 2259013 w 2259013"/>
              <a:gd name="connsiteY1" fmla="*/ 546312 h 2441192"/>
              <a:gd name="connsiteX2" fmla="*/ 2111511 w 2259013"/>
              <a:gd name="connsiteY2" fmla="*/ 801699 h 2441192"/>
              <a:gd name="connsiteX3" fmla="*/ 1164601 w 2259013"/>
              <a:gd name="connsiteY3" fmla="*/ 2441192 h 2441192"/>
              <a:gd name="connsiteX4" fmla="*/ 1121056 w 2259013"/>
              <a:gd name="connsiteY4" fmla="*/ 2414738 h 2441192"/>
              <a:gd name="connsiteX5" fmla="*/ 412551 w 2259013"/>
              <a:gd name="connsiteY5" fmla="*/ 2196118 h 2441192"/>
              <a:gd name="connsiteX6" fmla="*/ 219075 w 2259013"/>
              <a:gd name="connsiteY6" fmla="*/ 2186348 h 2441192"/>
              <a:gd name="connsiteX7" fmla="*/ 0 w 2259013"/>
              <a:gd name="connsiteY7" fmla="*/ 379773 h 2441192"/>
              <a:gd name="connsiteX8" fmla="*/ 219075 w 2259013"/>
              <a:gd name="connsiteY8" fmla="*/ 0 h 24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013" h="2441192">
                <a:moveTo>
                  <a:pt x="219075" y="0"/>
                </a:moveTo>
                <a:cubicBezTo>
                  <a:pt x="935512" y="0"/>
                  <a:pt x="1638991" y="188580"/>
                  <a:pt x="2259013" y="546312"/>
                </a:cubicBezTo>
                <a:lnTo>
                  <a:pt x="2111511" y="801699"/>
                </a:lnTo>
                <a:lnTo>
                  <a:pt x="1164601" y="2441192"/>
                </a:lnTo>
                <a:lnTo>
                  <a:pt x="1121056" y="2414738"/>
                </a:lnTo>
                <a:cubicBezTo>
                  <a:pt x="906556" y="2298215"/>
                  <a:pt x="667005" y="2221959"/>
                  <a:pt x="412551" y="2196118"/>
                </a:cubicBezTo>
                <a:lnTo>
                  <a:pt x="219075" y="2186348"/>
                </a:lnTo>
                <a:cubicBezTo>
                  <a:pt x="219075" y="1555581"/>
                  <a:pt x="0" y="1010540"/>
                  <a:pt x="0" y="379773"/>
                </a:cubicBezTo>
                <a:cubicBezTo>
                  <a:pt x="0" y="281757"/>
                  <a:pt x="219075" y="98016"/>
                  <a:pt x="219075" y="0"/>
                </a:cubicBez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6125499-990A-43DD-B745-4B92F188EF46}"/>
              </a:ext>
            </a:extLst>
          </p:cNvPr>
          <p:cNvSpPr>
            <a:spLocks/>
          </p:cNvSpPr>
          <p:nvPr/>
        </p:nvSpPr>
        <p:spPr bwMode="auto">
          <a:xfrm>
            <a:off x="3994723" y="2227263"/>
            <a:ext cx="2101277" cy="2440860"/>
          </a:xfrm>
          <a:custGeom>
            <a:avLst/>
            <a:gdLst>
              <a:gd name="connsiteX0" fmla="*/ 2038350 w 2038350"/>
              <a:gd name="connsiteY0" fmla="*/ 0 h 2440860"/>
              <a:gd name="connsiteX1" fmla="*/ 2038350 w 2038350"/>
              <a:gd name="connsiteY1" fmla="*/ 294048 h 2440860"/>
              <a:gd name="connsiteX2" fmla="*/ 2038350 w 2038350"/>
              <a:gd name="connsiteY2" fmla="*/ 2186348 h 2440860"/>
              <a:gd name="connsiteX3" fmla="*/ 2038349 w 2038350"/>
              <a:gd name="connsiteY3" fmla="*/ 2186348 h 2440860"/>
              <a:gd name="connsiteX4" fmla="*/ 1136367 w 2038350"/>
              <a:gd name="connsiteY4" fmla="*/ 2414738 h 2440860"/>
              <a:gd name="connsiteX5" fmla="*/ 1093369 w 2038350"/>
              <a:gd name="connsiteY5" fmla="*/ 2440860 h 2440860"/>
              <a:gd name="connsiteX6" fmla="*/ 147020 w 2038350"/>
              <a:gd name="connsiteY6" fmla="*/ 801062 h 2440860"/>
              <a:gd name="connsiteX7" fmla="*/ 0 w 2038350"/>
              <a:gd name="connsiteY7" fmla="*/ 546312 h 2440860"/>
              <a:gd name="connsiteX8" fmla="*/ 2038350 w 2038350"/>
              <a:gd name="connsiteY8" fmla="*/ 0 h 2440860"/>
              <a:gd name="connsiteX0" fmla="*/ 2101277 w 2101277"/>
              <a:gd name="connsiteY0" fmla="*/ 0 h 2440860"/>
              <a:gd name="connsiteX1" fmla="*/ 2101277 w 2101277"/>
              <a:gd name="connsiteY1" fmla="*/ 294048 h 2440860"/>
              <a:gd name="connsiteX2" fmla="*/ 2101277 w 2101277"/>
              <a:gd name="connsiteY2" fmla="*/ 2186348 h 2440860"/>
              <a:gd name="connsiteX3" fmla="*/ 2101276 w 2101277"/>
              <a:gd name="connsiteY3" fmla="*/ 2186348 h 2440860"/>
              <a:gd name="connsiteX4" fmla="*/ 1199294 w 2101277"/>
              <a:gd name="connsiteY4" fmla="*/ 2414738 h 2440860"/>
              <a:gd name="connsiteX5" fmla="*/ 1156296 w 2101277"/>
              <a:gd name="connsiteY5" fmla="*/ 2440860 h 2440860"/>
              <a:gd name="connsiteX6" fmla="*/ 9922 w 2101277"/>
              <a:gd name="connsiteY6" fmla="*/ 943937 h 2440860"/>
              <a:gd name="connsiteX7" fmla="*/ 62927 w 2101277"/>
              <a:gd name="connsiteY7" fmla="*/ 546312 h 2440860"/>
              <a:gd name="connsiteX8" fmla="*/ 2101277 w 2101277"/>
              <a:gd name="connsiteY8" fmla="*/ 0 h 24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277" h="2440860">
                <a:moveTo>
                  <a:pt x="2101277" y="0"/>
                </a:moveTo>
                <a:lnTo>
                  <a:pt x="2101277" y="294048"/>
                </a:lnTo>
                <a:lnTo>
                  <a:pt x="2101277" y="2186348"/>
                </a:lnTo>
                <a:lnTo>
                  <a:pt x="2101276" y="2186348"/>
                </a:lnTo>
                <a:cubicBezTo>
                  <a:pt x="1774686" y="2186348"/>
                  <a:pt x="1467420" y="2269084"/>
                  <a:pt x="1199294" y="2414738"/>
                </a:cubicBezTo>
                <a:lnTo>
                  <a:pt x="1156296" y="2440860"/>
                </a:lnTo>
                <a:lnTo>
                  <a:pt x="9922" y="943937"/>
                </a:lnTo>
                <a:cubicBezTo>
                  <a:pt x="-39085" y="859020"/>
                  <a:pt x="111934" y="631229"/>
                  <a:pt x="62927" y="546312"/>
                </a:cubicBezTo>
                <a:cubicBezTo>
                  <a:pt x="682583" y="188580"/>
                  <a:pt x="1385646" y="0"/>
                  <a:pt x="2101277" y="0"/>
                </a:cubicBez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CE3DDA6-E1D9-4FD6-AE75-ACC225CAE11C}"/>
              </a:ext>
            </a:extLst>
          </p:cNvPr>
          <p:cNvSpPr>
            <a:spLocks/>
          </p:cNvSpPr>
          <p:nvPr/>
        </p:nvSpPr>
        <p:spPr bwMode="auto">
          <a:xfrm>
            <a:off x="2563813" y="2773363"/>
            <a:ext cx="2587001" cy="2586939"/>
          </a:xfrm>
          <a:custGeom>
            <a:avLst/>
            <a:gdLst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341528 w 2587001"/>
              <a:gd name="connsiteY14" fmla="*/ 1499234 h 2586939"/>
              <a:gd name="connsiteX15" fmla="*/ 295496 w 2587001"/>
              <a:gd name="connsiteY15" fmla="*/ 1570095 h 2586939"/>
              <a:gd name="connsiteX16" fmla="*/ 255089 w 2587001"/>
              <a:gd name="connsiteY16" fmla="*/ 1640371 h 2586939"/>
              <a:gd name="connsiteX17" fmla="*/ 0 w 2587001"/>
              <a:gd name="connsiteY17" fmla="*/ 1493112 h 2586939"/>
              <a:gd name="connsiteX18" fmla="*/ 1493113 w 2587001"/>
              <a:gd name="connsiteY18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295496 w 2587001"/>
              <a:gd name="connsiteY14" fmla="*/ 1570095 h 2586939"/>
              <a:gd name="connsiteX15" fmla="*/ 255089 w 2587001"/>
              <a:gd name="connsiteY15" fmla="*/ 1640371 h 2586939"/>
              <a:gd name="connsiteX16" fmla="*/ 0 w 2587001"/>
              <a:gd name="connsiteY16" fmla="*/ 1493112 h 2586939"/>
              <a:gd name="connsiteX17" fmla="*/ 1493113 w 2587001"/>
              <a:gd name="connsiteY17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95496 w 2587001"/>
              <a:gd name="connsiteY13" fmla="*/ 1570095 h 2586939"/>
              <a:gd name="connsiteX14" fmla="*/ 255089 w 2587001"/>
              <a:gd name="connsiteY14" fmla="*/ 1640371 h 2586939"/>
              <a:gd name="connsiteX15" fmla="*/ 0 w 2587001"/>
              <a:gd name="connsiteY15" fmla="*/ 1493112 h 2586939"/>
              <a:gd name="connsiteX16" fmla="*/ 1493113 w 2587001"/>
              <a:gd name="connsiteY16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55089 w 2587001"/>
              <a:gd name="connsiteY13" fmla="*/ 1640371 h 2586939"/>
              <a:gd name="connsiteX14" fmla="*/ 0 w 2587001"/>
              <a:gd name="connsiteY14" fmla="*/ 1493112 h 2586939"/>
              <a:gd name="connsiteX15" fmla="*/ 1493113 w 2587001"/>
              <a:gd name="connsiteY15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55089 w 2587001"/>
              <a:gd name="connsiteY12" fmla="*/ 16403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178889 w 2587001"/>
              <a:gd name="connsiteY12" fmla="*/ 18308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178889 w 2587001"/>
              <a:gd name="connsiteY11" fmla="*/ 1830871 h 2586939"/>
              <a:gd name="connsiteX12" fmla="*/ 0 w 2587001"/>
              <a:gd name="connsiteY12" fmla="*/ 1493112 h 2586939"/>
              <a:gd name="connsiteX13" fmla="*/ 1493113 w 2587001"/>
              <a:gd name="connsiteY13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569735 w 2587001"/>
              <a:gd name="connsiteY4" fmla="*/ 295857 h 2586939"/>
              <a:gd name="connsiteX5" fmla="*/ 1640439 w 2587001"/>
              <a:gd name="connsiteY5" fmla="*/ 255204 h 2586939"/>
              <a:gd name="connsiteX6" fmla="*/ 2587001 w 2587001"/>
              <a:gd name="connsiteY6" fmla="*/ 1894886 h 2586939"/>
              <a:gd name="connsiteX7" fmla="*/ 2474185 w 2587001"/>
              <a:gd name="connsiteY7" fmla="*/ 1963423 h 2586939"/>
              <a:gd name="connsiteX8" fmla="*/ 1963063 w 2587001"/>
              <a:gd name="connsiteY8" fmla="*/ 2474545 h 2586939"/>
              <a:gd name="connsiteX9" fmla="*/ 1894783 w 2587001"/>
              <a:gd name="connsiteY9" fmla="*/ 2586939 h 2586939"/>
              <a:gd name="connsiteX10" fmla="*/ 178889 w 2587001"/>
              <a:gd name="connsiteY10" fmla="*/ 1830871 h 2586939"/>
              <a:gd name="connsiteX11" fmla="*/ 0 w 2587001"/>
              <a:gd name="connsiteY11" fmla="*/ 1493112 h 2586939"/>
              <a:gd name="connsiteX12" fmla="*/ 1493113 w 2587001"/>
              <a:gd name="connsiteY12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569735 w 2587001"/>
              <a:gd name="connsiteY3" fmla="*/ 295857 h 2586939"/>
              <a:gd name="connsiteX4" fmla="*/ 1640439 w 2587001"/>
              <a:gd name="connsiteY4" fmla="*/ 255204 h 2586939"/>
              <a:gd name="connsiteX5" fmla="*/ 2587001 w 2587001"/>
              <a:gd name="connsiteY5" fmla="*/ 1894886 h 2586939"/>
              <a:gd name="connsiteX6" fmla="*/ 2474185 w 2587001"/>
              <a:gd name="connsiteY6" fmla="*/ 1963423 h 2586939"/>
              <a:gd name="connsiteX7" fmla="*/ 1963063 w 2587001"/>
              <a:gd name="connsiteY7" fmla="*/ 2474545 h 2586939"/>
              <a:gd name="connsiteX8" fmla="*/ 1894783 w 2587001"/>
              <a:gd name="connsiteY8" fmla="*/ 2586939 h 2586939"/>
              <a:gd name="connsiteX9" fmla="*/ 178889 w 2587001"/>
              <a:gd name="connsiteY9" fmla="*/ 1830871 h 2586939"/>
              <a:gd name="connsiteX10" fmla="*/ 0 w 2587001"/>
              <a:gd name="connsiteY10" fmla="*/ 1493112 h 2586939"/>
              <a:gd name="connsiteX11" fmla="*/ 1493113 w 2587001"/>
              <a:gd name="connsiteY11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640439 w 2587001"/>
              <a:gd name="connsiteY3" fmla="*/ 255204 h 2586939"/>
              <a:gd name="connsiteX4" fmla="*/ 2587001 w 2587001"/>
              <a:gd name="connsiteY4" fmla="*/ 1894886 h 2586939"/>
              <a:gd name="connsiteX5" fmla="*/ 2474185 w 2587001"/>
              <a:gd name="connsiteY5" fmla="*/ 1963423 h 2586939"/>
              <a:gd name="connsiteX6" fmla="*/ 1963063 w 2587001"/>
              <a:gd name="connsiteY6" fmla="*/ 2474545 h 2586939"/>
              <a:gd name="connsiteX7" fmla="*/ 1894783 w 2587001"/>
              <a:gd name="connsiteY7" fmla="*/ 2586939 h 2586939"/>
              <a:gd name="connsiteX8" fmla="*/ 178889 w 2587001"/>
              <a:gd name="connsiteY8" fmla="*/ 1830871 h 2586939"/>
              <a:gd name="connsiteX9" fmla="*/ 0 w 2587001"/>
              <a:gd name="connsiteY9" fmla="*/ 1493112 h 2586939"/>
              <a:gd name="connsiteX10" fmla="*/ 1493113 w 2587001"/>
              <a:gd name="connsiteY10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640439 w 2587001"/>
              <a:gd name="connsiteY2" fmla="*/ 255204 h 2586939"/>
              <a:gd name="connsiteX3" fmla="*/ 2587001 w 2587001"/>
              <a:gd name="connsiteY3" fmla="*/ 1894886 h 2586939"/>
              <a:gd name="connsiteX4" fmla="*/ 2474185 w 2587001"/>
              <a:gd name="connsiteY4" fmla="*/ 1963423 h 2586939"/>
              <a:gd name="connsiteX5" fmla="*/ 1963063 w 2587001"/>
              <a:gd name="connsiteY5" fmla="*/ 2474545 h 2586939"/>
              <a:gd name="connsiteX6" fmla="*/ 1894783 w 2587001"/>
              <a:gd name="connsiteY6" fmla="*/ 2586939 h 2586939"/>
              <a:gd name="connsiteX7" fmla="*/ 178889 w 2587001"/>
              <a:gd name="connsiteY7" fmla="*/ 1830871 h 2586939"/>
              <a:gd name="connsiteX8" fmla="*/ 0 w 2587001"/>
              <a:gd name="connsiteY8" fmla="*/ 1493112 h 2586939"/>
              <a:gd name="connsiteX9" fmla="*/ 1493113 w 2587001"/>
              <a:gd name="connsiteY9" fmla="*/ 0 h 25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7001" h="2586939">
                <a:moveTo>
                  <a:pt x="1493113" y="0"/>
                </a:moveTo>
                <a:lnTo>
                  <a:pt x="1640438" y="255204"/>
                </a:lnTo>
                <a:lnTo>
                  <a:pt x="1640439" y="255204"/>
                </a:lnTo>
                <a:lnTo>
                  <a:pt x="2587001" y="1894886"/>
                </a:lnTo>
                <a:lnTo>
                  <a:pt x="2474185" y="1963423"/>
                </a:lnTo>
                <a:cubicBezTo>
                  <a:pt x="2272843" y="2099448"/>
                  <a:pt x="2099088" y="2273203"/>
                  <a:pt x="1963063" y="2474545"/>
                </a:cubicBezTo>
                <a:lnTo>
                  <a:pt x="1894783" y="2586939"/>
                </a:lnTo>
                <a:lnTo>
                  <a:pt x="178889" y="18308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7A988C0-5B9B-4094-99C9-9519C47327E8}"/>
              </a:ext>
            </a:extLst>
          </p:cNvPr>
          <p:cNvSpPr>
            <a:spLocks/>
          </p:cNvSpPr>
          <p:nvPr/>
        </p:nvSpPr>
        <p:spPr bwMode="auto">
          <a:xfrm>
            <a:off x="2017714" y="4267200"/>
            <a:ext cx="2440755" cy="2038350"/>
          </a:xfrm>
          <a:custGeom>
            <a:avLst/>
            <a:gdLst>
              <a:gd name="connsiteX0" fmla="*/ 546312 w 2440755"/>
              <a:gd name="connsiteY0" fmla="*/ 0 h 2038350"/>
              <a:gd name="connsiteX1" fmla="*/ 800947 w 2440755"/>
              <a:gd name="connsiteY1" fmla="*/ 146954 h 2038350"/>
              <a:gd name="connsiteX2" fmla="*/ 800947 w 2440755"/>
              <a:gd name="connsiteY2" fmla="*/ 146955 h 2038350"/>
              <a:gd name="connsiteX3" fmla="*/ 2440755 w 2440755"/>
              <a:gd name="connsiteY3" fmla="*/ 1093309 h 2038350"/>
              <a:gd name="connsiteX4" fmla="*/ 2414376 w 2440755"/>
              <a:gd name="connsiteY4" fmla="*/ 1136729 h 2038350"/>
              <a:gd name="connsiteX5" fmla="*/ 2195756 w 2440755"/>
              <a:gd name="connsiteY5" fmla="*/ 1845234 h 2038350"/>
              <a:gd name="connsiteX6" fmla="*/ 2186004 w 2440755"/>
              <a:gd name="connsiteY6" fmla="*/ 2038350 h 2038350"/>
              <a:gd name="connsiteX7" fmla="*/ 293696 w 2440755"/>
              <a:gd name="connsiteY7" fmla="*/ 2038350 h 2038350"/>
              <a:gd name="connsiteX8" fmla="*/ 293695 w 2440755"/>
              <a:gd name="connsiteY8" fmla="*/ 2038350 h 2038350"/>
              <a:gd name="connsiteX9" fmla="*/ 0 w 2440755"/>
              <a:gd name="connsiteY9" fmla="*/ 2038350 h 2038350"/>
              <a:gd name="connsiteX10" fmla="*/ 546312 w 2440755"/>
              <a:gd name="connsiteY10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0755" h="2038350">
                <a:moveTo>
                  <a:pt x="546312" y="0"/>
                </a:moveTo>
                <a:lnTo>
                  <a:pt x="800947" y="146954"/>
                </a:lnTo>
                <a:lnTo>
                  <a:pt x="800947" y="146955"/>
                </a:lnTo>
                <a:lnTo>
                  <a:pt x="2440755" y="1093309"/>
                </a:lnTo>
                <a:lnTo>
                  <a:pt x="2414376" y="1136729"/>
                </a:lnTo>
                <a:cubicBezTo>
                  <a:pt x="2297853" y="1351230"/>
                  <a:pt x="2221597" y="1590780"/>
                  <a:pt x="2195756" y="1845234"/>
                </a:cubicBezTo>
                <a:lnTo>
                  <a:pt x="2186004" y="2038350"/>
                </a:lnTo>
                <a:lnTo>
                  <a:pt x="293696" y="2038350"/>
                </a:lnTo>
                <a:lnTo>
                  <a:pt x="293695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CC0A233-B417-41B4-AAF6-A4EF442F0842}"/>
              </a:ext>
            </a:extLst>
          </p:cNvPr>
          <p:cNvSpPr>
            <a:spLocks/>
          </p:cNvSpPr>
          <p:nvPr/>
        </p:nvSpPr>
        <p:spPr bwMode="auto">
          <a:xfrm>
            <a:off x="2017714" y="4267200"/>
            <a:ext cx="800947" cy="2038350"/>
          </a:xfrm>
          <a:custGeom>
            <a:avLst/>
            <a:gdLst>
              <a:gd name="connsiteX0" fmla="*/ 546312 w 800947"/>
              <a:gd name="connsiteY0" fmla="*/ 0 h 2038350"/>
              <a:gd name="connsiteX1" fmla="*/ 800947 w 800947"/>
              <a:gd name="connsiteY1" fmla="*/ 146954 h 2038350"/>
              <a:gd name="connsiteX2" fmla="*/ 750468 w 800947"/>
              <a:gd name="connsiteY2" fmla="*/ 234746 h 2038350"/>
              <a:gd name="connsiteX3" fmla="*/ 298611 w 800947"/>
              <a:gd name="connsiteY3" fmla="*/ 1843956 h 2038350"/>
              <a:gd name="connsiteX4" fmla="*/ 293696 w 800947"/>
              <a:gd name="connsiteY4" fmla="*/ 2038350 h 2038350"/>
              <a:gd name="connsiteX5" fmla="*/ 0 w 800947"/>
              <a:gd name="connsiteY5" fmla="*/ 2038350 h 2038350"/>
              <a:gd name="connsiteX6" fmla="*/ 546312 w 800947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947" h="2038350">
                <a:moveTo>
                  <a:pt x="546312" y="0"/>
                </a:moveTo>
                <a:lnTo>
                  <a:pt x="800947" y="146954"/>
                </a:lnTo>
                <a:lnTo>
                  <a:pt x="750468" y="234746"/>
                </a:lnTo>
                <a:cubicBezTo>
                  <a:pt x="488289" y="717373"/>
                  <a:pt x="328040" y="1263407"/>
                  <a:pt x="298611" y="1843956"/>
                </a:cubicBezTo>
                <a:lnTo>
                  <a:pt x="293696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9350FB0-9136-4388-8E7A-782F2D0D7E4D}"/>
              </a:ext>
            </a:extLst>
          </p:cNvPr>
          <p:cNvSpPr>
            <a:spLocks/>
          </p:cNvSpPr>
          <p:nvPr/>
        </p:nvSpPr>
        <p:spPr bwMode="auto">
          <a:xfrm>
            <a:off x="2563813" y="2773363"/>
            <a:ext cx="1640438" cy="1640371"/>
          </a:xfrm>
          <a:custGeom>
            <a:avLst/>
            <a:gdLst>
              <a:gd name="connsiteX0" fmla="*/ 1493113 w 1640438"/>
              <a:gd name="connsiteY0" fmla="*/ 0 h 1640371"/>
              <a:gd name="connsiteX1" fmla="*/ 1640438 w 1640438"/>
              <a:gd name="connsiteY1" fmla="*/ 255204 h 1640371"/>
              <a:gd name="connsiteX2" fmla="*/ 1569734 w 1640438"/>
              <a:gd name="connsiteY2" fmla="*/ 295857 h 1640371"/>
              <a:gd name="connsiteX3" fmla="*/ 295496 w 1640438"/>
              <a:gd name="connsiteY3" fmla="*/ 1570095 h 1640371"/>
              <a:gd name="connsiteX4" fmla="*/ 255089 w 1640438"/>
              <a:gd name="connsiteY4" fmla="*/ 1640371 h 1640371"/>
              <a:gd name="connsiteX5" fmla="*/ 0 w 1640438"/>
              <a:gd name="connsiteY5" fmla="*/ 1493112 h 1640371"/>
              <a:gd name="connsiteX6" fmla="*/ 1493113 w 1640438"/>
              <a:gd name="connsiteY6" fmla="*/ 0 h 164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0438" h="1640371">
                <a:moveTo>
                  <a:pt x="1493113" y="0"/>
                </a:moveTo>
                <a:lnTo>
                  <a:pt x="1640438" y="255204"/>
                </a:lnTo>
                <a:lnTo>
                  <a:pt x="1569734" y="295857"/>
                </a:lnTo>
                <a:cubicBezTo>
                  <a:pt x="1049534" y="611939"/>
                  <a:pt x="611578" y="1049895"/>
                  <a:pt x="295496" y="1570095"/>
                </a:cubicBezTo>
                <a:lnTo>
                  <a:pt x="255089" y="16403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75F731F-BB6D-4A3F-9542-DC4859D043D1}"/>
              </a:ext>
            </a:extLst>
          </p:cNvPr>
          <p:cNvSpPr>
            <a:spLocks/>
          </p:cNvSpPr>
          <p:nvPr/>
        </p:nvSpPr>
        <p:spPr bwMode="auto">
          <a:xfrm>
            <a:off x="4057651" y="2227263"/>
            <a:ext cx="2038350" cy="801062"/>
          </a:xfrm>
          <a:custGeom>
            <a:avLst/>
            <a:gdLst>
              <a:gd name="connsiteX0" fmla="*/ 2038350 w 2038350"/>
              <a:gd name="connsiteY0" fmla="*/ 0 h 801062"/>
              <a:gd name="connsiteX1" fmla="*/ 2038350 w 2038350"/>
              <a:gd name="connsiteY1" fmla="*/ 294048 h 801062"/>
              <a:gd name="connsiteX2" fmla="*/ 2038349 w 2038350"/>
              <a:gd name="connsiteY2" fmla="*/ 294048 h 801062"/>
              <a:gd name="connsiteX3" fmla="*/ 234384 w 2038350"/>
              <a:gd name="connsiteY3" fmla="*/ 750829 h 801062"/>
              <a:gd name="connsiteX4" fmla="*/ 147020 w 2038350"/>
              <a:gd name="connsiteY4" fmla="*/ 801062 h 801062"/>
              <a:gd name="connsiteX5" fmla="*/ 0 w 2038350"/>
              <a:gd name="connsiteY5" fmla="*/ 546312 h 801062"/>
              <a:gd name="connsiteX6" fmla="*/ 2038350 w 2038350"/>
              <a:gd name="connsiteY6" fmla="*/ 0 h 80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350" h="801062">
                <a:moveTo>
                  <a:pt x="2038350" y="0"/>
                </a:moveTo>
                <a:lnTo>
                  <a:pt x="2038350" y="294048"/>
                </a:lnTo>
                <a:lnTo>
                  <a:pt x="2038349" y="294048"/>
                </a:lnTo>
                <a:cubicBezTo>
                  <a:pt x="1385169" y="294048"/>
                  <a:pt x="770636" y="459519"/>
                  <a:pt x="234384" y="750829"/>
                </a:cubicBezTo>
                <a:lnTo>
                  <a:pt x="147020" y="801062"/>
                </a:lnTo>
                <a:lnTo>
                  <a:pt x="0" y="546312"/>
                </a:lnTo>
                <a:cubicBezTo>
                  <a:pt x="619656" y="188580"/>
                  <a:pt x="1322719" y="0"/>
                  <a:pt x="203835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863B782-A061-41F5-AFAB-53EE21C0A11F}"/>
              </a:ext>
            </a:extLst>
          </p:cNvPr>
          <p:cNvSpPr>
            <a:spLocks/>
          </p:cNvSpPr>
          <p:nvPr/>
        </p:nvSpPr>
        <p:spPr bwMode="auto">
          <a:xfrm>
            <a:off x="6096001" y="2227263"/>
            <a:ext cx="2039938" cy="801699"/>
          </a:xfrm>
          <a:custGeom>
            <a:avLst/>
            <a:gdLst>
              <a:gd name="connsiteX0" fmla="*/ 0 w 2039938"/>
              <a:gd name="connsiteY0" fmla="*/ 0 h 801699"/>
              <a:gd name="connsiteX1" fmla="*/ 2039938 w 2039938"/>
              <a:gd name="connsiteY1" fmla="*/ 546312 h 801699"/>
              <a:gd name="connsiteX2" fmla="*/ 1892436 w 2039938"/>
              <a:gd name="connsiteY2" fmla="*/ 801699 h 801699"/>
              <a:gd name="connsiteX3" fmla="*/ 1803964 w 2039938"/>
              <a:gd name="connsiteY3" fmla="*/ 750829 h 801699"/>
              <a:gd name="connsiteX4" fmla="*/ 194754 w 2039938"/>
              <a:gd name="connsiteY4" fmla="*/ 298972 h 801699"/>
              <a:gd name="connsiteX5" fmla="*/ 0 w 2039938"/>
              <a:gd name="connsiteY5" fmla="*/ 294048 h 801699"/>
              <a:gd name="connsiteX6" fmla="*/ 0 w 2039938"/>
              <a:gd name="connsiteY6" fmla="*/ 0 h 80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9938" h="801699">
                <a:moveTo>
                  <a:pt x="0" y="0"/>
                </a:moveTo>
                <a:cubicBezTo>
                  <a:pt x="716437" y="0"/>
                  <a:pt x="1419916" y="188580"/>
                  <a:pt x="2039938" y="546312"/>
                </a:cubicBezTo>
                <a:lnTo>
                  <a:pt x="1892436" y="801699"/>
                </a:lnTo>
                <a:lnTo>
                  <a:pt x="1803964" y="750829"/>
                </a:lnTo>
                <a:cubicBezTo>
                  <a:pt x="1321337" y="488650"/>
                  <a:pt x="775303" y="328401"/>
                  <a:pt x="194754" y="298972"/>
                </a:cubicBezTo>
                <a:lnTo>
                  <a:pt x="0" y="294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29AD213-59B9-4300-9476-251BA4109F9B}"/>
              </a:ext>
            </a:extLst>
          </p:cNvPr>
          <p:cNvSpPr>
            <a:spLocks/>
          </p:cNvSpPr>
          <p:nvPr/>
        </p:nvSpPr>
        <p:spPr bwMode="auto">
          <a:xfrm>
            <a:off x="7988502" y="2773363"/>
            <a:ext cx="1641274" cy="1641010"/>
          </a:xfrm>
          <a:custGeom>
            <a:avLst/>
            <a:gdLst>
              <a:gd name="connsiteX0" fmla="*/ 147652 w 1641274"/>
              <a:gd name="connsiteY0" fmla="*/ 0 h 1641010"/>
              <a:gd name="connsiteX1" fmla="*/ 1641274 w 1641274"/>
              <a:gd name="connsiteY1" fmla="*/ 1493112 h 1641010"/>
              <a:gd name="connsiteX2" fmla="*/ 1384964 w 1641274"/>
              <a:gd name="connsiteY2" fmla="*/ 1641010 h 1641010"/>
              <a:gd name="connsiteX3" fmla="*/ 1344189 w 1641274"/>
              <a:gd name="connsiteY3" fmla="*/ 1570095 h 1641010"/>
              <a:gd name="connsiteX4" fmla="*/ 69951 w 1641274"/>
              <a:gd name="connsiteY4" fmla="*/ 295857 h 1641010"/>
              <a:gd name="connsiteX5" fmla="*/ 0 w 1641274"/>
              <a:gd name="connsiteY5" fmla="*/ 255636 h 1641010"/>
              <a:gd name="connsiteX6" fmla="*/ 147652 w 1641274"/>
              <a:gd name="connsiteY6" fmla="*/ 0 h 164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274" h="1641010">
                <a:moveTo>
                  <a:pt x="147652" y="0"/>
                </a:moveTo>
                <a:cubicBezTo>
                  <a:pt x="768120" y="358134"/>
                  <a:pt x="1283018" y="872855"/>
                  <a:pt x="1641274" y="1493112"/>
                </a:cubicBezTo>
                <a:lnTo>
                  <a:pt x="1384964" y="1641010"/>
                </a:lnTo>
                <a:lnTo>
                  <a:pt x="1344189" y="1570095"/>
                </a:lnTo>
                <a:cubicBezTo>
                  <a:pt x="1028108" y="1049895"/>
                  <a:pt x="590151" y="611939"/>
                  <a:pt x="69951" y="295857"/>
                </a:cubicBezTo>
                <a:lnTo>
                  <a:pt x="0" y="255636"/>
                </a:lnTo>
                <a:lnTo>
                  <a:pt x="14765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03F25EC-A951-4331-A070-BBCB2D893055}"/>
              </a:ext>
            </a:extLst>
          </p:cNvPr>
          <p:cNvSpPr>
            <a:spLocks/>
          </p:cNvSpPr>
          <p:nvPr/>
        </p:nvSpPr>
        <p:spPr bwMode="auto">
          <a:xfrm>
            <a:off x="9373670" y="4267200"/>
            <a:ext cx="802206" cy="2038350"/>
          </a:xfrm>
          <a:custGeom>
            <a:avLst/>
            <a:gdLst>
              <a:gd name="connsiteX0" fmla="*/ 255733 w 802206"/>
              <a:gd name="connsiteY0" fmla="*/ 0 h 2038350"/>
              <a:gd name="connsiteX1" fmla="*/ 802206 w 802206"/>
              <a:gd name="connsiteY1" fmla="*/ 2038350 h 2038350"/>
              <a:gd name="connsiteX2" fmla="*/ 506921 w 802206"/>
              <a:gd name="connsiteY2" fmla="*/ 2038350 h 2038350"/>
              <a:gd name="connsiteX3" fmla="*/ 502006 w 802206"/>
              <a:gd name="connsiteY3" fmla="*/ 1843956 h 2038350"/>
              <a:gd name="connsiteX4" fmla="*/ 50149 w 802206"/>
              <a:gd name="connsiteY4" fmla="*/ 234746 h 2038350"/>
              <a:gd name="connsiteX5" fmla="*/ 0 w 802206"/>
              <a:gd name="connsiteY5" fmla="*/ 147528 h 2038350"/>
              <a:gd name="connsiteX6" fmla="*/ 255733 w 802206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06" h="2038350">
                <a:moveTo>
                  <a:pt x="255733" y="0"/>
                </a:moveTo>
                <a:cubicBezTo>
                  <a:pt x="613570" y="619656"/>
                  <a:pt x="802206" y="1322719"/>
                  <a:pt x="802206" y="2038350"/>
                </a:cubicBezTo>
                <a:lnTo>
                  <a:pt x="506921" y="2038350"/>
                </a:lnTo>
                <a:lnTo>
                  <a:pt x="502006" y="1843956"/>
                </a:lnTo>
                <a:cubicBezTo>
                  <a:pt x="472577" y="1263407"/>
                  <a:pt x="312328" y="717373"/>
                  <a:pt x="50149" y="234746"/>
                </a:cubicBezTo>
                <a:lnTo>
                  <a:pt x="0" y="147528"/>
                </a:lnTo>
                <a:lnTo>
                  <a:pt x="25573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Arc with 6 Parts – Slide Template</a:t>
            </a:r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782738" y="5042600"/>
            <a:ext cx="914400" cy="9144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3521580" y="3803085"/>
            <a:ext cx="914400" cy="9144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4911685" y="2887323"/>
            <a:ext cx="914400" cy="9144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7712171" y="3921172"/>
            <a:ext cx="914400" cy="9144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8494862" y="5038674"/>
            <a:ext cx="914400" cy="9144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BA291D6-7616-45EE-A0B0-04A6D4807380}"/>
              </a:ext>
            </a:extLst>
          </p:cNvPr>
          <p:cNvGrpSpPr/>
          <p:nvPr/>
        </p:nvGrpSpPr>
        <p:grpSpPr>
          <a:xfrm>
            <a:off x="10230337" y="3847051"/>
            <a:ext cx="1729357" cy="2028816"/>
            <a:chOff x="8921977" y="1466725"/>
            <a:chExt cx="2926080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DA51-BE46-499B-AA9B-25E5B41969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ABDC2F-29D9-4E74-BDD6-36084AD062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F8D58EB-D063-45EB-8D0E-14EF8FA8BB28}"/>
              </a:ext>
            </a:extLst>
          </p:cNvPr>
          <p:cNvGrpSpPr/>
          <p:nvPr/>
        </p:nvGrpSpPr>
        <p:grpSpPr>
          <a:xfrm>
            <a:off x="229301" y="3847051"/>
            <a:ext cx="1729357" cy="2028816"/>
            <a:chOff x="332936" y="4652338"/>
            <a:chExt cx="2926080" cy="202881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57ABB5-1988-4309-88CD-BB7FAEE142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7A22D79-71D1-4151-A253-1A4F924B689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52376E-BA26-44FB-83BC-D11361E74A2B}"/>
              </a:ext>
            </a:extLst>
          </p:cNvPr>
          <p:cNvGrpSpPr/>
          <p:nvPr/>
        </p:nvGrpSpPr>
        <p:grpSpPr>
          <a:xfrm>
            <a:off x="232306" y="2191195"/>
            <a:ext cx="2383831" cy="1474819"/>
            <a:chOff x="332936" y="2627766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7DAF17A-5EDC-4DEE-8D97-2199CC854D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447AE8-FFD7-40C6-9D3E-21C5F130DA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B9A65C-7494-49DD-80EF-976336256CFC}"/>
              </a:ext>
            </a:extLst>
          </p:cNvPr>
          <p:cNvGrpSpPr/>
          <p:nvPr/>
        </p:nvGrpSpPr>
        <p:grpSpPr>
          <a:xfrm>
            <a:off x="9575863" y="2191195"/>
            <a:ext cx="2383831" cy="1474819"/>
            <a:chOff x="8921977" y="1466725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71AC8F-D8E5-42C7-8D78-16F7C274B8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CC58701-9D53-48F4-87A5-374F03358D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B82C5B-C3F9-4519-B6A5-6F9F42A1421D}"/>
              </a:ext>
            </a:extLst>
          </p:cNvPr>
          <p:cNvGrpSpPr/>
          <p:nvPr/>
        </p:nvGrpSpPr>
        <p:grpSpPr>
          <a:xfrm>
            <a:off x="3010385" y="969807"/>
            <a:ext cx="2926080" cy="1105487"/>
            <a:chOff x="332936" y="2627766"/>
            <a:chExt cx="2926080" cy="110548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77F305-6B6F-4144-ACE7-73A4EE38B8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CB6BA67-308D-4023-BAD1-51B88EAAA4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4632960" y="4670495"/>
            <a:ext cx="2926080" cy="144655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/>
              <a:t>Lorem Ipsum</a:t>
            </a:r>
          </a:p>
        </p:txBody>
      </p:sp>
      <p:grpSp>
        <p:nvGrpSpPr>
          <p:cNvPr id="15" name="Graphic 13" descr="Bonfire">
            <a:extLst>
              <a:ext uri="{FF2B5EF4-FFF2-40B4-BE49-F238E27FC236}">
                <a16:creationId xmlns:a16="http://schemas.microsoft.com/office/drawing/2014/main" id="{794CFCDB-7444-43B3-849E-939C3A3B5510}"/>
              </a:ext>
            </a:extLst>
          </p:cNvPr>
          <p:cNvGrpSpPr/>
          <p:nvPr/>
        </p:nvGrpSpPr>
        <p:grpSpPr>
          <a:xfrm>
            <a:off x="6373752" y="2887323"/>
            <a:ext cx="914400" cy="914400"/>
            <a:chOff x="6373752" y="2887323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3ECAC2-F4A8-4B56-AFCA-12793E5414AC}"/>
                </a:ext>
              </a:extLst>
            </p:cNvPr>
            <p:cNvSpPr/>
            <p:nvPr/>
          </p:nvSpPr>
          <p:spPr>
            <a:xfrm>
              <a:off x="6656094" y="2945425"/>
              <a:ext cx="351948" cy="515302"/>
            </a:xfrm>
            <a:custGeom>
              <a:avLst/>
              <a:gdLst>
                <a:gd name="connsiteX0" fmla="*/ 331067 w 351948"/>
                <a:gd name="connsiteY0" fmla="*/ 264795 h 515302"/>
                <a:gd name="connsiteX1" fmla="*/ 252962 w 351948"/>
                <a:gd name="connsiteY1" fmla="*/ 333375 h 515302"/>
                <a:gd name="connsiteX2" fmla="*/ 227245 w 351948"/>
                <a:gd name="connsiteY2" fmla="*/ 240030 h 515302"/>
                <a:gd name="connsiteX3" fmla="*/ 146282 w 351948"/>
                <a:gd name="connsiteY3" fmla="*/ 0 h 515302"/>
                <a:gd name="connsiteX4" fmla="*/ 84370 w 351948"/>
                <a:gd name="connsiteY4" fmla="*/ 190500 h 515302"/>
                <a:gd name="connsiteX5" fmla="*/ 12932 w 351948"/>
                <a:gd name="connsiteY5" fmla="*/ 274320 h 515302"/>
                <a:gd name="connsiteX6" fmla="*/ 71987 w 351948"/>
                <a:gd name="connsiteY6" fmla="*/ 481013 h 515302"/>
                <a:gd name="connsiteX7" fmla="*/ 108182 w 351948"/>
                <a:gd name="connsiteY7" fmla="*/ 289560 h 515302"/>
                <a:gd name="connsiteX8" fmla="*/ 131995 w 351948"/>
                <a:gd name="connsiteY8" fmla="*/ 421005 h 515302"/>
                <a:gd name="connsiteX9" fmla="*/ 175810 w 351948"/>
                <a:gd name="connsiteY9" fmla="*/ 515303 h 515302"/>
                <a:gd name="connsiteX10" fmla="*/ 337735 w 351948"/>
                <a:gd name="connsiteY10" fmla="*/ 406718 h 515302"/>
                <a:gd name="connsiteX11" fmla="*/ 331067 w 351948"/>
                <a:gd name="connsiteY11" fmla="*/ 264795 h 51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948" h="515302">
                  <a:moveTo>
                    <a:pt x="331067" y="264795"/>
                  </a:moveTo>
                  <a:cubicBezTo>
                    <a:pt x="341545" y="308610"/>
                    <a:pt x="296777" y="351473"/>
                    <a:pt x="252962" y="333375"/>
                  </a:cubicBezTo>
                  <a:cubicBezTo>
                    <a:pt x="215815" y="320040"/>
                    <a:pt x="201527" y="277178"/>
                    <a:pt x="227245" y="240030"/>
                  </a:cubicBezTo>
                  <a:cubicBezTo>
                    <a:pt x="285347" y="162878"/>
                    <a:pt x="242485" y="41910"/>
                    <a:pt x="146282" y="0"/>
                  </a:cubicBezTo>
                  <a:cubicBezTo>
                    <a:pt x="190097" y="82868"/>
                    <a:pt x="123422" y="158115"/>
                    <a:pt x="84370" y="190500"/>
                  </a:cubicBezTo>
                  <a:cubicBezTo>
                    <a:pt x="46270" y="221933"/>
                    <a:pt x="20552" y="255270"/>
                    <a:pt x="12932" y="274320"/>
                  </a:cubicBezTo>
                  <a:cubicBezTo>
                    <a:pt x="-26120" y="368618"/>
                    <a:pt x="31982" y="459105"/>
                    <a:pt x="71987" y="481013"/>
                  </a:cubicBezTo>
                  <a:cubicBezTo>
                    <a:pt x="53890" y="440055"/>
                    <a:pt x="37697" y="362903"/>
                    <a:pt x="108182" y="289560"/>
                  </a:cubicBezTo>
                  <a:cubicBezTo>
                    <a:pt x="108182" y="289560"/>
                    <a:pt x="88180" y="367665"/>
                    <a:pt x="131995" y="421005"/>
                  </a:cubicBezTo>
                  <a:cubicBezTo>
                    <a:pt x="175810" y="475298"/>
                    <a:pt x="175810" y="515303"/>
                    <a:pt x="175810" y="515303"/>
                  </a:cubicBezTo>
                  <a:cubicBezTo>
                    <a:pt x="244390" y="515303"/>
                    <a:pt x="310112" y="474345"/>
                    <a:pt x="337735" y="406718"/>
                  </a:cubicBezTo>
                  <a:cubicBezTo>
                    <a:pt x="356785" y="365760"/>
                    <a:pt x="358690" y="301943"/>
                    <a:pt x="331067" y="26479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0F1C2F2-CFEF-43B3-BC99-C31B6D6C1E32}"/>
                </a:ext>
              </a:extLst>
            </p:cNvPr>
            <p:cNvSpPr/>
            <p:nvPr/>
          </p:nvSpPr>
          <p:spPr>
            <a:xfrm>
              <a:off x="6517281" y="3421778"/>
              <a:ext cx="625063" cy="321739"/>
            </a:xfrm>
            <a:custGeom>
              <a:avLst/>
              <a:gdLst>
                <a:gd name="connsiteX0" fmla="*/ 603230 w 625063"/>
                <a:gd name="connsiteY0" fmla="*/ 221830 h 321739"/>
                <a:gd name="connsiteX1" fmla="*/ 66973 w 625063"/>
                <a:gd name="connsiteY1" fmla="*/ 2755 h 321739"/>
                <a:gd name="connsiteX2" fmla="*/ 14585 w 625063"/>
                <a:gd name="connsiteY2" fmla="*/ 23710 h 321739"/>
                <a:gd name="connsiteX3" fmla="*/ 3155 w 625063"/>
                <a:gd name="connsiteY3" fmla="*/ 50380 h 321739"/>
                <a:gd name="connsiteX4" fmla="*/ 24110 w 625063"/>
                <a:gd name="connsiteY4" fmla="*/ 99910 h 321739"/>
                <a:gd name="connsiteX5" fmla="*/ 174605 w 625063"/>
                <a:gd name="connsiteY5" fmla="*/ 160870 h 321739"/>
                <a:gd name="connsiteX6" fmla="*/ 26015 w 625063"/>
                <a:gd name="connsiteY6" fmla="*/ 221830 h 321739"/>
                <a:gd name="connsiteX7" fmla="*/ 5060 w 625063"/>
                <a:gd name="connsiteY7" fmla="*/ 271360 h 321739"/>
                <a:gd name="connsiteX8" fmla="*/ 16490 w 625063"/>
                <a:gd name="connsiteY8" fmla="*/ 298030 h 321739"/>
                <a:gd name="connsiteX9" fmla="*/ 66973 w 625063"/>
                <a:gd name="connsiteY9" fmla="*/ 318985 h 321739"/>
                <a:gd name="connsiteX10" fmla="*/ 313670 w 625063"/>
                <a:gd name="connsiteY10" fmla="*/ 218020 h 321739"/>
                <a:gd name="connsiteX11" fmla="*/ 560368 w 625063"/>
                <a:gd name="connsiteY11" fmla="*/ 318985 h 321739"/>
                <a:gd name="connsiteX12" fmla="*/ 610850 w 625063"/>
                <a:gd name="connsiteY12" fmla="*/ 298030 h 321739"/>
                <a:gd name="connsiteX13" fmla="*/ 622280 w 625063"/>
                <a:gd name="connsiteY13" fmla="*/ 271360 h 321739"/>
                <a:gd name="connsiteX14" fmla="*/ 603230 w 625063"/>
                <a:gd name="connsiteY14" fmla="*/ 221830 h 32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063" h="321739">
                  <a:moveTo>
                    <a:pt x="603230" y="221830"/>
                  </a:moveTo>
                  <a:lnTo>
                    <a:pt x="66973" y="2755"/>
                  </a:lnTo>
                  <a:cubicBezTo>
                    <a:pt x="45065" y="-4865"/>
                    <a:pt x="23158" y="3707"/>
                    <a:pt x="14585" y="23710"/>
                  </a:cubicBezTo>
                  <a:lnTo>
                    <a:pt x="3155" y="50380"/>
                  </a:lnTo>
                  <a:cubicBezTo>
                    <a:pt x="-5417" y="69430"/>
                    <a:pt x="4108" y="92290"/>
                    <a:pt x="24110" y="99910"/>
                  </a:cubicBezTo>
                  <a:lnTo>
                    <a:pt x="174605" y="160870"/>
                  </a:lnTo>
                  <a:lnTo>
                    <a:pt x="26015" y="221830"/>
                  </a:lnTo>
                  <a:cubicBezTo>
                    <a:pt x="6013" y="229450"/>
                    <a:pt x="-3512" y="252310"/>
                    <a:pt x="5060" y="271360"/>
                  </a:cubicBezTo>
                  <a:lnTo>
                    <a:pt x="16490" y="298030"/>
                  </a:lnTo>
                  <a:cubicBezTo>
                    <a:pt x="25063" y="317080"/>
                    <a:pt x="46970" y="326605"/>
                    <a:pt x="66973" y="318985"/>
                  </a:cubicBezTo>
                  <a:lnTo>
                    <a:pt x="313670" y="218020"/>
                  </a:lnTo>
                  <a:lnTo>
                    <a:pt x="560368" y="318985"/>
                  </a:lnTo>
                  <a:cubicBezTo>
                    <a:pt x="580370" y="326605"/>
                    <a:pt x="602278" y="318032"/>
                    <a:pt x="610850" y="298030"/>
                  </a:cubicBezTo>
                  <a:lnTo>
                    <a:pt x="622280" y="271360"/>
                  </a:lnTo>
                  <a:cubicBezTo>
                    <a:pt x="629900" y="252310"/>
                    <a:pt x="621328" y="229450"/>
                    <a:pt x="603230" y="221830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31C8C6-4F74-45E2-951E-1DA42D74DBD3}"/>
                </a:ext>
              </a:extLst>
            </p:cNvPr>
            <p:cNvSpPr/>
            <p:nvPr/>
          </p:nvSpPr>
          <p:spPr>
            <a:xfrm>
              <a:off x="6882387" y="3421902"/>
              <a:ext cx="262235" cy="140743"/>
            </a:xfrm>
            <a:custGeom>
              <a:avLst/>
              <a:gdLst>
                <a:gd name="connsiteX0" fmla="*/ 238125 w 262235"/>
                <a:gd name="connsiteY0" fmla="*/ 99785 h 140743"/>
                <a:gd name="connsiteX1" fmla="*/ 259080 w 262235"/>
                <a:gd name="connsiteY1" fmla="*/ 50256 h 140743"/>
                <a:gd name="connsiteX2" fmla="*/ 247650 w 262235"/>
                <a:gd name="connsiteY2" fmla="*/ 23585 h 140743"/>
                <a:gd name="connsiteX3" fmla="*/ 197167 w 262235"/>
                <a:gd name="connsiteY3" fmla="*/ 2631 h 140743"/>
                <a:gd name="connsiteX4" fmla="*/ 0 w 262235"/>
                <a:gd name="connsiteY4" fmla="*/ 83593 h 140743"/>
                <a:gd name="connsiteX5" fmla="*/ 139065 w 262235"/>
                <a:gd name="connsiteY5" fmla="*/ 140743 h 140743"/>
                <a:gd name="connsiteX6" fmla="*/ 238125 w 262235"/>
                <a:gd name="connsiteY6" fmla="*/ 99785 h 140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235" h="140743">
                  <a:moveTo>
                    <a:pt x="238125" y="99785"/>
                  </a:moveTo>
                  <a:cubicBezTo>
                    <a:pt x="258127" y="92166"/>
                    <a:pt x="267653" y="69306"/>
                    <a:pt x="259080" y="50256"/>
                  </a:cubicBezTo>
                  <a:lnTo>
                    <a:pt x="247650" y="23585"/>
                  </a:lnTo>
                  <a:cubicBezTo>
                    <a:pt x="239077" y="4535"/>
                    <a:pt x="217170" y="-4990"/>
                    <a:pt x="197167" y="2631"/>
                  </a:cubicBezTo>
                  <a:lnTo>
                    <a:pt x="0" y="83593"/>
                  </a:lnTo>
                  <a:lnTo>
                    <a:pt x="139065" y="140743"/>
                  </a:lnTo>
                  <a:lnTo>
                    <a:pt x="238125" y="9978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2D929D2-38A4-4D49-AC51-DD31634C3462}"/>
              </a:ext>
            </a:extLst>
          </p:cNvPr>
          <p:cNvGrpSpPr/>
          <p:nvPr/>
        </p:nvGrpSpPr>
        <p:grpSpPr>
          <a:xfrm>
            <a:off x="6293124" y="969807"/>
            <a:ext cx="2926080" cy="1105487"/>
            <a:chOff x="332936" y="262776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D13462E-0899-44EB-9C98-AE8E7EEED10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D3906C6-D9C8-4E82-A377-0471C71B27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C80DC8E-AE1E-4D73-996B-B6B3DE6ECD37}"/>
              </a:ext>
            </a:extLst>
          </p:cNvPr>
          <p:cNvSpPr>
            <a:spLocks/>
          </p:cNvSpPr>
          <p:nvPr/>
        </p:nvSpPr>
        <p:spPr bwMode="auto">
          <a:xfrm>
            <a:off x="7733703" y="4213670"/>
            <a:ext cx="2442172" cy="2091880"/>
          </a:xfrm>
          <a:custGeom>
            <a:avLst/>
            <a:gdLst>
              <a:gd name="connsiteX0" fmla="*/ 1895699 w 2442172"/>
              <a:gd name="connsiteY0" fmla="*/ 0 h 2038350"/>
              <a:gd name="connsiteX1" fmla="*/ 2442172 w 2442172"/>
              <a:gd name="connsiteY1" fmla="*/ 2038350 h 2038350"/>
              <a:gd name="connsiteX2" fmla="*/ 2146887 w 2442172"/>
              <a:gd name="connsiteY2" fmla="*/ 2038350 h 2038350"/>
              <a:gd name="connsiteX3" fmla="*/ 254578 w 2442172"/>
              <a:gd name="connsiteY3" fmla="*/ 2038350 h 2038350"/>
              <a:gd name="connsiteX4" fmla="*/ 244826 w 2442172"/>
              <a:gd name="connsiteY4" fmla="*/ 1845234 h 2038350"/>
              <a:gd name="connsiteX5" fmla="*/ 26206 w 2442172"/>
              <a:gd name="connsiteY5" fmla="*/ 1136729 h 2038350"/>
              <a:gd name="connsiteX6" fmla="*/ 0 w 2442172"/>
              <a:gd name="connsiteY6" fmla="*/ 1093592 h 2038350"/>
              <a:gd name="connsiteX7" fmla="*/ 1639966 w 2442172"/>
              <a:gd name="connsiteY7" fmla="*/ 147528 h 2038350"/>
              <a:gd name="connsiteX0" fmla="*/ 1895699 w 2442172"/>
              <a:gd name="connsiteY0" fmla="*/ 53530 h 2091880"/>
              <a:gd name="connsiteX1" fmla="*/ 2442172 w 2442172"/>
              <a:gd name="connsiteY1" fmla="*/ 2091880 h 2091880"/>
              <a:gd name="connsiteX2" fmla="*/ 2146887 w 2442172"/>
              <a:gd name="connsiteY2" fmla="*/ 2091880 h 2091880"/>
              <a:gd name="connsiteX3" fmla="*/ 254578 w 2442172"/>
              <a:gd name="connsiteY3" fmla="*/ 2091880 h 2091880"/>
              <a:gd name="connsiteX4" fmla="*/ 244826 w 2442172"/>
              <a:gd name="connsiteY4" fmla="*/ 1898764 h 2091880"/>
              <a:gd name="connsiteX5" fmla="*/ 26206 w 2442172"/>
              <a:gd name="connsiteY5" fmla="*/ 1190259 h 2091880"/>
              <a:gd name="connsiteX6" fmla="*/ 0 w 2442172"/>
              <a:gd name="connsiteY6" fmla="*/ 1147122 h 2091880"/>
              <a:gd name="connsiteX7" fmla="*/ 1497091 w 2442172"/>
              <a:gd name="connsiteY7" fmla="*/ 10558 h 2091880"/>
              <a:gd name="connsiteX8" fmla="*/ 1895699 w 2442172"/>
              <a:gd name="connsiteY8" fmla="*/ 53530 h 20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72" h="2091880">
                <a:moveTo>
                  <a:pt x="1895699" y="53530"/>
                </a:moveTo>
                <a:cubicBezTo>
                  <a:pt x="2253536" y="673186"/>
                  <a:pt x="2442172" y="1376249"/>
                  <a:pt x="2442172" y="2091880"/>
                </a:cubicBezTo>
                <a:lnTo>
                  <a:pt x="2146887" y="2091880"/>
                </a:lnTo>
                <a:lnTo>
                  <a:pt x="254578" y="2091880"/>
                </a:lnTo>
                <a:lnTo>
                  <a:pt x="244826" y="1898764"/>
                </a:lnTo>
                <a:cubicBezTo>
                  <a:pt x="218985" y="1644310"/>
                  <a:pt x="142730" y="1404760"/>
                  <a:pt x="26206" y="1190259"/>
                </a:cubicBezTo>
                <a:lnTo>
                  <a:pt x="0" y="1147122"/>
                </a:lnTo>
                <a:cubicBezTo>
                  <a:pt x="546655" y="831767"/>
                  <a:pt x="950436" y="325913"/>
                  <a:pt x="1497091" y="10558"/>
                </a:cubicBezTo>
                <a:cubicBezTo>
                  <a:pt x="1582335" y="-38618"/>
                  <a:pt x="1810455" y="102706"/>
                  <a:pt x="1895699" y="53530"/>
                </a:cubicBez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7EB7F63-2A90-4448-8160-687FB523109E}"/>
              </a:ext>
            </a:extLst>
          </p:cNvPr>
          <p:cNvSpPr>
            <a:spLocks/>
          </p:cNvSpPr>
          <p:nvPr/>
        </p:nvSpPr>
        <p:spPr bwMode="auto">
          <a:xfrm>
            <a:off x="7041559" y="2773363"/>
            <a:ext cx="2588217" cy="2587254"/>
          </a:xfrm>
          <a:custGeom>
            <a:avLst/>
            <a:gdLst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946943 w 2588217"/>
              <a:gd name="connsiteY7" fmla="*/ 255636 h 2587254"/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804068 w 2588217"/>
              <a:gd name="connsiteY7" fmla="*/ 188961 h 2587254"/>
              <a:gd name="connsiteX8" fmla="*/ 1094595 w 2588217"/>
              <a:gd name="connsiteY8" fmla="*/ 0 h 25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217" h="2587254">
                <a:moveTo>
                  <a:pt x="1094595" y="0"/>
                </a:moveTo>
                <a:cubicBezTo>
                  <a:pt x="1715063" y="358134"/>
                  <a:pt x="2229961" y="872855"/>
                  <a:pt x="2588217" y="1493112"/>
                </a:cubicBezTo>
                <a:lnTo>
                  <a:pt x="2331907" y="1641010"/>
                </a:lnTo>
                <a:lnTo>
                  <a:pt x="692038" y="2587254"/>
                </a:lnTo>
                <a:lnTo>
                  <a:pt x="623566" y="2474545"/>
                </a:lnTo>
                <a:cubicBezTo>
                  <a:pt x="487542" y="2273203"/>
                  <a:pt x="313786" y="2099448"/>
                  <a:pt x="112444" y="1963423"/>
                </a:cubicBezTo>
                <a:lnTo>
                  <a:pt x="0" y="1895111"/>
                </a:lnTo>
                <a:cubicBezTo>
                  <a:pt x="315648" y="1348619"/>
                  <a:pt x="488420" y="735453"/>
                  <a:pt x="804068" y="188961"/>
                </a:cubicBezTo>
                <a:cubicBezTo>
                  <a:pt x="853285" y="103749"/>
                  <a:pt x="1045378" y="85212"/>
                  <a:pt x="1094595" y="0"/>
                </a:cubicBez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95457C5-1BAC-4BAC-BD84-9748A028ACB1}"/>
              </a:ext>
            </a:extLst>
          </p:cNvPr>
          <p:cNvSpPr>
            <a:spLocks/>
          </p:cNvSpPr>
          <p:nvPr/>
        </p:nvSpPr>
        <p:spPr bwMode="auto">
          <a:xfrm>
            <a:off x="5876925" y="2227263"/>
            <a:ext cx="2259013" cy="2441192"/>
          </a:xfrm>
          <a:custGeom>
            <a:avLst/>
            <a:gdLst>
              <a:gd name="connsiteX0" fmla="*/ 0 w 2039938"/>
              <a:gd name="connsiteY0" fmla="*/ 0 h 2441192"/>
              <a:gd name="connsiteX1" fmla="*/ 2039938 w 2039938"/>
              <a:gd name="connsiteY1" fmla="*/ 546312 h 2441192"/>
              <a:gd name="connsiteX2" fmla="*/ 1892436 w 2039938"/>
              <a:gd name="connsiteY2" fmla="*/ 801699 h 2441192"/>
              <a:gd name="connsiteX3" fmla="*/ 945526 w 2039938"/>
              <a:gd name="connsiteY3" fmla="*/ 2441192 h 2441192"/>
              <a:gd name="connsiteX4" fmla="*/ 901981 w 2039938"/>
              <a:gd name="connsiteY4" fmla="*/ 2414738 h 2441192"/>
              <a:gd name="connsiteX5" fmla="*/ 193476 w 2039938"/>
              <a:gd name="connsiteY5" fmla="*/ 2196118 h 2441192"/>
              <a:gd name="connsiteX6" fmla="*/ 0 w 2039938"/>
              <a:gd name="connsiteY6" fmla="*/ 2186348 h 2441192"/>
              <a:gd name="connsiteX7" fmla="*/ 0 w 2039938"/>
              <a:gd name="connsiteY7" fmla="*/ 294048 h 2441192"/>
              <a:gd name="connsiteX0" fmla="*/ 219075 w 2259013"/>
              <a:gd name="connsiteY0" fmla="*/ 0 h 2441192"/>
              <a:gd name="connsiteX1" fmla="*/ 2259013 w 2259013"/>
              <a:gd name="connsiteY1" fmla="*/ 546312 h 2441192"/>
              <a:gd name="connsiteX2" fmla="*/ 2111511 w 2259013"/>
              <a:gd name="connsiteY2" fmla="*/ 801699 h 2441192"/>
              <a:gd name="connsiteX3" fmla="*/ 1164601 w 2259013"/>
              <a:gd name="connsiteY3" fmla="*/ 2441192 h 2441192"/>
              <a:gd name="connsiteX4" fmla="*/ 1121056 w 2259013"/>
              <a:gd name="connsiteY4" fmla="*/ 2414738 h 2441192"/>
              <a:gd name="connsiteX5" fmla="*/ 412551 w 2259013"/>
              <a:gd name="connsiteY5" fmla="*/ 2196118 h 2441192"/>
              <a:gd name="connsiteX6" fmla="*/ 219075 w 2259013"/>
              <a:gd name="connsiteY6" fmla="*/ 2186348 h 2441192"/>
              <a:gd name="connsiteX7" fmla="*/ 0 w 2259013"/>
              <a:gd name="connsiteY7" fmla="*/ 379773 h 2441192"/>
              <a:gd name="connsiteX8" fmla="*/ 219075 w 2259013"/>
              <a:gd name="connsiteY8" fmla="*/ 0 h 24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013" h="2441192">
                <a:moveTo>
                  <a:pt x="219075" y="0"/>
                </a:moveTo>
                <a:cubicBezTo>
                  <a:pt x="935512" y="0"/>
                  <a:pt x="1638991" y="188580"/>
                  <a:pt x="2259013" y="546312"/>
                </a:cubicBezTo>
                <a:lnTo>
                  <a:pt x="2111511" y="801699"/>
                </a:lnTo>
                <a:lnTo>
                  <a:pt x="1164601" y="2441192"/>
                </a:lnTo>
                <a:lnTo>
                  <a:pt x="1121056" y="2414738"/>
                </a:lnTo>
                <a:cubicBezTo>
                  <a:pt x="906556" y="2298215"/>
                  <a:pt x="667005" y="2221959"/>
                  <a:pt x="412551" y="2196118"/>
                </a:cubicBezTo>
                <a:lnTo>
                  <a:pt x="219075" y="2186348"/>
                </a:lnTo>
                <a:cubicBezTo>
                  <a:pt x="219075" y="1555581"/>
                  <a:pt x="0" y="1010540"/>
                  <a:pt x="0" y="379773"/>
                </a:cubicBezTo>
                <a:cubicBezTo>
                  <a:pt x="0" y="281757"/>
                  <a:pt x="219075" y="98016"/>
                  <a:pt x="219075" y="0"/>
                </a:cubicBez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6125499-990A-43DD-B745-4B92F188EF46}"/>
              </a:ext>
            </a:extLst>
          </p:cNvPr>
          <p:cNvSpPr>
            <a:spLocks/>
          </p:cNvSpPr>
          <p:nvPr/>
        </p:nvSpPr>
        <p:spPr bwMode="auto">
          <a:xfrm>
            <a:off x="3994723" y="2227263"/>
            <a:ext cx="2101277" cy="2440860"/>
          </a:xfrm>
          <a:custGeom>
            <a:avLst/>
            <a:gdLst>
              <a:gd name="connsiteX0" fmla="*/ 2038350 w 2038350"/>
              <a:gd name="connsiteY0" fmla="*/ 0 h 2440860"/>
              <a:gd name="connsiteX1" fmla="*/ 2038350 w 2038350"/>
              <a:gd name="connsiteY1" fmla="*/ 294048 h 2440860"/>
              <a:gd name="connsiteX2" fmla="*/ 2038350 w 2038350"/>
              <a:gd name="connsiteY2" fmla="*/ 2186348 h 2440860"/>
              <a:gd name="connsiteX3" fmla="*/ 2038349 w 2038350"/>
              <a:gd name="connsiteY3" fmla="*/ 2186348 h 2440860"/>
              <a:gd name="connsiteX4" fmla="*/ 1136367 w 2038350"/>
              <a:gd name="connsiteY4" fmla="*/ 2414738 h 2440860"/>
              <a:gd name="connsiteX5" fmla="*/ 1093369 w 2038350"/>
              <a:gd name="connsiteY5" fmla="*/ 2440860 h 2440860"/>
              <a:gd name="connsiteX6" fmla="*/ 147020 w 2038350"/>
              <a:gd name="connsiteY6" fmla="*/ 801062 h 2440860"/>
              <a:gd name="connsiteX7" fmla="*/ 0 w 2038350"/>
              <a:gd name="connsiteY7" fmla="*/ 546312 h 2440860"/>
              <a:gd name="connsiteX8" fmla="*/ 2038350 w 2038350"/>
              <a:gd name="connsiteY8" fmla="*/ 0 h 2440860"/>
              <a:gd name="connsiteX0" fmla="*/ 2101277 w 2101277"/>
              <a:gd name="connsiteY0" fmla="*/ 0 h 2440860"/>
              <a:gd name="connsiteX1" fmla="*/ 2101277 w 2101277"/>
              <a:gd name="connsiteY1" fmla="*/ 294048 h 2440860"/>
              <a:gd name="connsiteX2" fmla="*/ 2101277 w 2101277"/>
              <a:gd name="connsiteY2" fmla="*/ 2186348 h 2440860"/>
              <a:gd name="connsiteX3" fmla="*/ 2101276 w 2101277"/>
              <a:gd name="connsiteY3" fmla="*/ 2186348 h 2440860"/>
              <a:gd name="connsiteX4" fmla="*/ 1199294 w 2101277"/>
              <a:gd name="connsiteY4" fmla="*/ 2414738 h 2440860"/>
              <a:gd name="connsiteX5" fmla="*/ 1156296 w 2101277"/>
              <a:gd name="connsiteY5" fmla="*/ 2440860 h 2440860"/>
              <a:gd name="connsiteX6" fmla="*/ 9922 w 2101277"/>
              <a:gd name="connsiteY6" fmla="*/ 943937 h 2440860"/>
              <a:gd name="connsiteX7" fmla="*/ 62927 w 2101277"/>
              <a:gd name="connsiteY7" fmla="*/ 546312 h 2440860"/>
              <a:gd name="connsiteX8" fmla="*/ 2101277 w 2101277"/>
              <a:gd name="connsiteY8" fmla="*/ 0 h 24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277" h="2440860">
                <a:moveTo>
                  <a:pt x="2101277" y="0"/>
                </a:moveTo>
                <a:lnTo>
                  <a:pt x="2101277" y="294048"/>
                </a:lnTo>
                <a:lnTo>
                  <a:pt x="2101277" y="2186348"/>
                </a:lnTo>
                <a:lnTo>
                  <a:pt x="2101276" y="2186348"/>
                </a:lnTo>
                <a:cubicBezTo>
                  <a:pt x="1774686" y="2186348"/>
                  <a:pt x="1467420" y="2269084"/>
                  <a:pt x="1199294" y="2414738"/>
                </a:cubicBezTo>
                <a:lnTo>
                  <a:pt x="1156296" y="2440860"/>
                </a:lnTo>
                <a:lnTo>
                  <a:pt x="9922" y="943937"/>
                </a:lnTo>
                <a:cubicBezTo>
                  <a:pt x="-39085" y="859020"/>
                  <a:pt x="111934" y="631229"/>
                  <a:pt x="62927" y="546312"/>
                </a:cubicBezTo>
                <a:cubicBezTo>
                  <a:pt x="682583" y="188580"/>
                  <a:pt x="1385646" y="0"/>
                  <a:pt x="2101277" y="0"/>
                </a:cubicBez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CE3DDA6-E1D9-4FD6-AE75-ACC225CAE11C}"/>
              </a:ext>
            </a:extLst>
          </p:cNvPr>
          <p:cNvSpPr>
            <a:spLocks/>
          </p:cNvSpPr>
          <p:nvPr/>
        </p:nvSpPr>
        <p:spPr bwMode="auto">
          <a:xfrm>
            <a:off x="2563813" y="2773363"/>
            <a:ext cx="2587001" cy="2586939"/>
          </a:xfrm>
          <a:custGeom>
            <a:avLst/>
            <a:gdLst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341528 w 2587001"/>
              <a:gd name="connsiteY14" fmla="*/ 1499234 h 2586939"/>
              <a:gd name="connsiteX15" fmla="*/ 295496 w 2587001"/>
              <a:gd name="connsiteY15" fmla="*/ 1570095 h 2586939"/>
              <a:gd name="connsiteX16" fmla="*/ 255089 w 2587001"/>
              <a:gd name="connsiteY16" fmla="*/ 1640371 h 2586939"/>
              <a:gd name="connsiteX17" fmla="*/ 0 w 2587001"/>
              <a:gd name="connsiteY17" fmla="*/ 1493112 h 2586939"/>
              <a:gd name="connsiteX18" fmla="*/ 1493113 w 2587001"/>
              <a:gd name="connsiteY18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295496 w 2587001"/>
              <a:gd name="connsiteY14" fmla="*/ 1570095 h 2586939"/>
              <a:gd name="connsiteX15" fmla="*/ 255089 w 2587001"/>
              <a:gd name="connsiteY15" fmla="*/ 1640371 h 2586939"/>
              <a:gd name="connsiteX16" fmla="*/ 0 w 2587001"/>
              <a:gd name="connsiteY16" fmla="*/ 1493112 h 2586939"/>
              <a:gd name="connsiteX17" fmla="*/ 1493113 w 2587001"/>
              <a:gd name="connsiteY17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95496 w 2587001"/>
              <a:gd name="connsiteY13" fmla="*/ 1570095 h 2586939"/>
              <a:gd name="connsiteX14" fmla="*/ 255089 w 2587001"/>
              <a:gd name="connsiteY14" fmla="*/ 1640371 h 2586939"/>
              <a:gd name="connsiteX15" fmla="*/ 0 w 2587001"/>
              <a:gd name="connsiteY15" fmla="*/ 1493112 h 2586939"/>
              <a:gd name="connsiteX16" fmla="*/ 1493113 w 2587001"/>
              <a:gd name="connsiteY16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55089 w 2587001"/>
              <a:gd name="connsiteY13" fmla="*/ 1640371 h 2586939"/>
              <a:gd name="connsiteX14" fmla="*/ 0 w 2587001"/>
              <a:gd name="connsiteY14" fmla="*/ 1493112 h 2586939"/>
              <a:gd name="connsiteX15" fmla="*/ 1493113 w 2587001"/>
              <a:gd name="connsiteY15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55089 w 2587001"/>
              <a:gd name="connsiteY12" fmla="*/ 16403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178889 w 2587001"/>
              <a:gd name="connsiteY12" fmla="*/ 18308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178889 w 2587001"/>
              <a:gd name="connsiteY11" fmla="*/ 1830871 h 2586939"/>
              <a:gd name="connsiteX12" fmla="*/ 0 w 2587001"/>
              <a:gd name="connsiteY12" fmla="*/ 1493112 h 2586939"/>
              <a:gd name="connsiteX13" fmla="*/ 1493113 w 2587001"/>
              <a:gd name="connsiteY13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569735 w 2587001"/>
              <a:gd name="connsiteY4" fmla="*/ 295857 h 2586939"/>
              <a:gd name="connsiteX5" fmla="*/ 1640439 w 2587001"/>
              <a:gd name="connsiteY5" fmla="*/ 255204 h 2586939"/>
              <a:gd name="connsiteX6" fmla="*/ 2587001 w 2587001"/>
              <a:gd name="connsiteY6" fmla="*/ 1894886 h 2586939"/>
              <a:gd name="connsiteX7" fmla="*/ 2474185 w 2587001"/>
              <a:gd name="connsiteY7" fmla="*/ 1963423 h 2586939"/>
              <a:gd name="connsiteX8" fmla="*/ 1963063 w 2587001"/>
              <a:gd name="connsiteY8" fmla="*/ 2474545 h 2586939"/>
              <a:gd name="connsiteX9" fmla="*/ 1894783 w 2587001"/>
              <a:gd name="connsiteY9" fmla="*/ 2586939 h 2586939"/>
              <a:gd name="connsiteX10" fmla="*/ 178889 w 2587001"/>
              <a:gd name="connsiteY10" fmla="*/ 1830871 h 2586939"/>
              <a:gd name="connsiteX11" fmla="*/ 0 w 2587001"/>
              <a:gd name="connsiteY11" fmla="*/ 1493112 h 2586939"/>
              <a:gd name="connsiteX12" fmla="*/ 1493113 w 2587001"/>
              <a:gd name="connsiteY12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569735 w 2587001"/>
              <a:gd name="connsiteY3" fmla="*/ 295857 h 2586939"/>
              <a:gd name="connsiteX4" fmla="*/ 1640439 w 2587001"/>
              <a:gd name="connsiteY4" fmla="*/ 255204 h 2586939"/>
              <a:gd name="connsiteX5" fmla="*/ 2587001 w 2587001"/>
              <a:gd name="connsiteY5" fmla="*/ 1894886 h 2586939"/>
              <a:gd name="connsiteX6" fmla="*/ 2474185 w 2587001"/>
              <a:gd name="connsiteY6" fmla="*/ 1963423 h 2586939"/>
              <a:gd name="connsiteX7" fmla="*/ 1963063 w 2587001"/>
              <a:gd name="connsiteY7" fmla="*/ 2474545 h 2586939"/>
              <a:gd name="connsiteX8" fmla="*/ 1894783 w 2587001"/>
              <a:gd name="connsiteY8" fmla="*/ 2586939 h 2586939"/>
              <a:gd name="connsiteX9" fmla="*/ 178889 w 2587001"/>
              <a:gd name="connsiteY9" fmla="*/ 1830871 h 2586939"/>
              <a:gd name="connsiteX10" fmla="*/ 0 w 2587001"/>
              <a:gd name="connsiteY10" fmla="*/ 1493112 h 2586939"/>
              <a:gd name="connsiteX11" fmla="*/ 1493113 w 2587001"/>
              <a:gd name="connsiteY11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640439 w 2587001"/>
              <a:gd name="connsiteY3" fmla="*/ 255204 h 2586939"/>
              <a:gd name="connsiteX4" fmla="*/ 2587001 w 2587001"/>
              <a:gd name="connsiteY4" fmla="*/ 1894886 h 2586939"/>
              <a:gd name="connsiteX5" fmla="*/ 2474185 w 2587001"/>
              <a:gd name="connsiteY5" fmla="*/ 1963423 h 2586939"/>
              <a:gd name="connsiteX6" fmla="*/ 1963063 w 2587001"/>
              <a:gd name="connsiteY6" fmla="*/ 2474545 h 2586939"/>
              <a:gd name="connsiteX7" fmla="*/ 1894783 w 2587001"/>
              <a:gd name="connsiteY7" fmla="*/ 2586939 h 2586939"/>
              <a:gd name="connsiteX8" fmla="*/ 178889 w 2587001"/>
              <a:gd name="connsiteY8" fmla="*/ 1830871 h 2586939"/>
              <a:gd name="connsiteX9" fmla="*/ 0 w 2587001"/>
              <a:gd name="connsiteY9" fmla="*/ 1493112 h 2586939"/>
              <a:gd name="connsiteX10" fmla="*/ 1493113 w 2587001"/>
              <a:gd name="connsiteY10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640439 w 2587001"/>
              <a:gd name="connsiteY2" fmla="*/ 255204 h 2586939"/>
              <a:gd name="connsiteX3" fmla="*/ 2587001 w 2587001"/>
              <a:gd name="connsiteY3" fmla="*/ 1894886 h 2586939"/>
              <a:gd name="connsiteX4" fmla="*/ 2474185 w 2587001"/>
              <a:gd name="connsiteY4" fmla="*/ 1963423 h 2586939"/>
              <a:gd name="connsiteX5" fmla="*/ 1963063 w 2587001"/>
              <a:gd name="connsiteY5" fmla="*/ 2474545 h 2586939"/>
              <a:gd name="connsiteX6" fmla="*/ 1894783 w 2587001"/>
              <a:gd name="connsiteY6" fmla="*/ 2586939 h 2586939"/>
              <a:gd name="connsiteX7" fmla="*/ 178889 w 2587001"/>
              <a:gd name="connsiteY7" fmla="*/ 1830871 h 2586939"/>
              <a:gd name="connsiteX8" fmla="*/ 0 w 2587001"/>
              <a:gd name="connsiteY8" fmla="*/ 1493112 h 2586939"/>
              <a:gd name="connsiteX9" fmla="*/ 1493113 w 2587001"/>
              <a:gd name="connsiteY9" fmla="*/ 0 h 25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7001" h="2586939">
                <a:moveTo>
                  <a:pt x="1493113" y="0"/>
                </a:moveTo>
                <a:lnTo>
                  <a:pt x="1640438" y="255204"/>
                </a:lnTo>
                <a:lnTo>
                  <a:pt x="1640439" y="255204"/>
                </a:lnTo>
                <a:lnTo>
                  <a:pt x="2587001" y="1894886"/>
                </a:lnTo>
                <a:lnTo>
                  <a:pt x="2474185" y="1963423"/>
                </a:lnTo>
                <a:cubicBezTo>
                  <a:pt x="2272843" y="2099448"/>
                  <a:pt x="2099088" y="2273203"/>
                  <a:pt x="1963063" y="2474545"/>
                </a:cubicBezTo>
                <a:lnTo>
                  <a:pt x="1894783" y="2586939"/>
                </a:lnTo>
                <a:lnTo>
                  <a:pt x="178889" y="18308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7A988C0-5B9B-4094-99C9-9519C47327E8}"/>
              </a:ext>
            </a:extLst>
          </p:cNvPr>
          <p:cNvSpPr>
            <a:spLocks/>
          </p:cNvSpPr>
          <p:nvPr/>
        </p:nvSpPr>
        <p:spPr bwMode="auto">
          <a:xfrm>
            <a:off x="2017714" y="4267200"/>
            <a:ext cx="2440755" cy="2038350"/>
          </a:xfrm>
          <a:custGeom>
            <a:avLst/>
            <a:gdLst>
              <a:gd name="connsiteX0" fmla="*/ 546312 w 2440755"/>
              <a:gd name="connsiteY0" fmla="*/ 0 h 2038350"/>
              <a:gd name="connsiteX1" fmla="*/ 800947 w 2440755"/>
              <a:gd name="connsiteY1" fmla="*/ 146954 h 2038350"/>
              <a:gd name="connsiteX2" fmla="*/ 800947 w 2440755"/>
              <a:gd name="connsiteY2" fmla="*/ 146955 h 2038350"/>
              <a:gd name="connsiteX3" fmla="*/ 2440755 w 2440755"/>
              <a:gd name="connsiteY3" fmla="*/ 1093309 h 2038350"/>
              <a:gd name="connsiteX4" fmla="*/ 2414376 w 2440755"/>
              <a:gd name="connsiteY4" fmla="*/ 1136729 h 2038350"/>
              <a:gd name="connsiteX5" fmla="*/ 2195756 w 2440755"/>
              <a:gd name="connsiteY5" fmla="*/ 1845234 h 2038350"/>
              <a:gd name="connsiteX6" fmla="*/ 2186004 w 2440755"/>
              <a:gd name="connsiteY6" fmla="*/ 2038350 h 2038350"/>
              <a:gd name="connsiteX7" fmla="*/ 293696 w 2440755"/>
              <a:gd name="connsiteY7" fmla="*/ 2038350 h 2038350"/>
              <a:gd name="connsiteX8" fmla="*/ 293695 w 2440755"/>
              <a:gd name="connsiteY8" fmla="*/ 2038350 h 2038350"/>
              <a:gd name="connsiteX9" fmla="*/ 0 w 2440755"/>
              <a:gd name="connsiteY9" fmla="*/ 2038350 h 2038350"/>
              <a:gd name="connsiteX10" fmla="*/ 546312 w 2440755"/>
              <a:gd name="connsiteY10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0755" h="2038350">
                <a:moveTo>
                  <a:pt x="546312" y="0"/>
                </a:moveTo>
                <a:lnTo>
                  <a:pt x="800947" y="146954"/>
                </a:lnTo>
                <a:lnTo>
                  <a:pt x="800947" y="146955"/>
                </a:lnTo>
                <a:lnTo>
                  <a:pt x="2440755" y="1093309"/>
                </a:lnTo>
                <a:lnTo>
                  <a:pt x="2414376" y="1136729"/>
                </a:lnTo>
                <a:cubicBezTo>
                  <a:pt x="2297853" y="1351230"/>
                  <a:pt x="2221597" y="1590780"/>
                  <a:pt x="2195756" y="1845234"/>
                </a:cubicBezTo>
                <a:lnTo>
                  <a:pt x="2186004" y="2038350"/>
                </a:lnTo>
                <a:lnTo>
                  <a:pt x="293696" y="2038350"/>
                </a:lnTo>
                <a:lnTo>
                  <a:pt x="293695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CC0A233-B417-41B4-AAF6-A4EF442F0842}"/>
              </a:ext>
            </a:extLst>
          </p:cNvPr>
          <p:cNvSpPr>
            <a:spLocks/>
          </p:cNvSpPr>
          <p:nvPr/>
        </p:nvSpPr>
        <p:spPr bwMode="auto">
          <a:xfrm>
            <a:off x="2017714" y="4267200"/>
            <a:ext cx="800947" cy="2038350"/>
          </a:xfrm>
          <a:custGeom>
            <a:avLst/>
            <a:gdLst>
              <a:gd name="connsiteX0" fmla="*/ 546312 w 800947"/>
              <a:gd name="connsiteY0" fmla="*/ 0 h 2038350"/>
              <a:gd name="connsiteX1" fmla="*/ 800947 w 800947"/>
              <a:gd name="connsiteY1" fmla="*/ 146954 h 2038350"/>
              <a:gd name="connsiteX2" fmla="*/ 750468 w 800947"/>
              <a:gd name="connsiteY2" fmla="*/ 234746 h 2038350"/>
              <a:gd name="connsiteX3" fmla="*/ 298611 w 800947"/>
              <a:gd name="connsiteY3" fmla="*/ 1843956 h 2038350"/>
              <a:gd name="connsiteX4" fmla="*/ 293696 w 800947"/>
              <a:gd name="connsiteY4" fmla="*/ 2038350 h 2038350"/>
              <a:gd name="connsiteX5" fmla="*/ 0 w 800947"/>
              <a:gd name="connsiteY5" fmla="*/ 2038350 h 2038350"/>
              <a:gd name="connsiteX6" fmla="*/ 546312 w 800947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947" h="2038350">
                <a:moveTo>
                  <a:pt x="546312" y="0"/>
                </a:moveTo>
                <a:lnTo>
                  <a:pt x="800947" y="146954"/>
                </a:lnTo>
                <a:lnTo>
                  <a:pt x="750468" y="234746"/>
                </a:lnTo>
                <a:cubicBezTo>
                  <a:pt x="488289" y="717373"/>
                  <a:pt x="328040" y="1263407"/>
                  <a:pt x="298611" y="1843956"/>
                </a:cubicBezTo>
                <a:lnTo>
                  <a:pt x="293696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9350FB0-9136-4388-8E7A-782F2D0D7E4D}"/>
              </a:ext>
            </a:extLst>
          </p:cNvPr>
          <p:cNvSpPr>
            <a:spLocks/>
          </p:cNvSpPr>
          <p:nvPr/>
        </p:nvSpPr>
        <p:spPr bwMode="auto">
          <a:xfrm>
            <a:off x="2563813" y="2773363"/>
            <a:ext cx="1640438" cy="1640371"/>
          </a:xfrm>
          <a:custGeom>
            <a:avLst/>
            <a:gdLst>
              <a:gd name="connsiteX0" fmla="*/ 1493113 w 1640438"/>
              <a:gd name="connsiteY0" fmla="*/ 0 h 1640371"/>
              <a:gd name="connsiteX1" fmla="*/ 1640438 w 1640438"/>
              <a:gd name="connsiteY1" fmla="*/ 255204 h 1640371"/>
              <a:gd name="connsiteX2" fmla="*/ 1569734 w 1640438"/>
              <a:gd name="connsiteY2" fmla="*/ 295857 h 1640371"/>
              <a:gd name="connsiteX3" fmla="*/ 295496 w 1640438"/>
              <a:gd name="connsiteY3" fmla="*/ 1570095 h 1640371"/>
              <a:gd name="connsiteX4" fmla="*/ 255089 w 1640438"/>
              <a:gd name="connsiteY4" fmla="*/ 1640371 h 1640371"/>
              <a:gd name="connsiteX5" fmla="*/ 0 w 1640438"/>
              <a:gd name="connsiteY5" fmla="*/ 1493112 h 1640371"/>
              <a:gd name="connsiteX6" fmla="*/ 1493113 w 1640438"/>
              <a:gd name="connsiteY6" fmla="*/ 0 h 164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0438" h="1640371">
                <a:moveTo>
                  <a:pt x="1493113" y="0"/>
                </a:moveTo>
                <a:lnTo>
                  <a:pt x="1640438" y="255204"/>
                </a:lnTo>
                <a:lnTo>
                  <a:pt x="1569734" y="295857"/>
                </a:lnTo>
                <a:cubicBezTo>
                  <a:pt x="1049534" y="611939"/>
                  <a:pt x="611578" y="1049895"/>
                  <a:pt x="295496" y="1570095"/>
                </a:cubicBezTo>
                <a:lnTo>
                  <a:pt x="255089" y="16403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75F731F-BB6D-4A3F-9542-DC4859D043D1}"/>
              </a:ext>
            </a:extLst>
          </p:cNvPr>
          <p:cNvSpPr>
            <a:spLocks/>
          </p:cNvSpPr>
          <p:nvPr/>
        </p:nvSpPr>
        <p:spPr bwMode="auto">
          <a:xfrm>
            <a:off x="4057651" y="2227263"/>
            <a:ext cx="2038350" cy="801062"/>
          </a:xfrm>
          <a:custGeom>
            <a:avLst/>
            <a:gdLst>
              <a:gd name="connsiteX0" fmla="*/ 2038350 w 2038350"/>
              <a:gd name="connsiteY0" fmla="*/ 0 h 801062"/>
              <a:gd name="connsiteX1" fmla="*/ 2038350 w 2038350"/>
              <a:gd name="connsiteY1" fmla="*/ 294048 h 801062"/>
              <a:gd name="connsiteX2" fmla="*/ 2038349 w 2038350"/>
              <a:gd name="connsiteY2" fmla="*/ 294048 h 801062"/>
              <a:gd name="connsiteX3" fmla="*/ 234384 w 2038350"/>
              <a:gd name="connsiteY3" fmla="*/ 750829 h 801062"/>
              <a:gd name="connsiteX4" fmla="*/ 147020 w 2038350"/>
              <a:gd name="connsiteY4" fmla="*/ 801062 h 801062"/>
              <a:gd name="connsiteX5" fmla="*/ 0 w 2038350"/>
              <a:gd name="connsiteY5" fmla="*/ 546312 h 801062"/>
              <a:gd name="connsiteX6" fmla="*/ 2038350 w 2038350"/>
              <a:gd name="connsiteY6" fmla="*/ 0 h 80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350" h="801062">
                <a:moveTo>
                  <a:pt x="2038350" y="0"/>
                </a:moveTo>
                <a:lnTo>
                  <a:pt x="2038350" y="294048"/>
                </a:lnTo>
                <a:lnTo>
                  <a:pt x="2038349" y="294048"/>
                </a:lnTo>
                <a:cubicBezTo>
                  <a:pt x="1385169" y="294048"/>
                  <a:pt x="770636" y="459519"/>
                  <a:pt x="234384" y="750829"/>
                </a:cubicBezTo>
                <a:lnTo>
                  <a:pt x="147020" y="801062"/>
                </a:lnTo>
                <a:lnTo>
                  <a:pt x="0" y="546312"/>
                </a:lnTo>
                <a:cubicBezTo>
                  <a:pt x="619656" y="188580"/>
                  <a:pt x="1322719" y="0"/>
                  <a:pt x="203835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863B782-A061-41F5-AFAB-53EE21C0A11F}"/>
              </a:ext>
            </a:extLst>
          </p:cNvPr>
          <p:cNvSpPr>
            <a:spLocks/>
          </p:cNvSpPr>
          <p:nvPr/>
        </p:nvSpPr>
        <p:spPr bwMode="auto">
          <a:xfrm>
            <a:off x="6096001" y="2227263"/>
            <a:ext cx="2039938" cy="801699"/>
          </a:xfrm>
          <a:custGeom>
            <a:avLst/>
            <a:gdLst>
              <a:gd name="connsiteX0" fmla="*/ 0 w 2039938"/>
              <a:gd name="connsiteY0" fmla="*/ 0 h 801699"/>
              <a:gd name="connsiteX1" fmla="*/ 2039938 w 2039938"/>
              <a:gd name="connsiteY1" fmla="*/ 546312 h 801699"/>
              <a:gd name="connsiteX2" fmla="*/ 1892436 w 2039938"/>
              <a:gd name="connsiteY2" fmla="*/ 801699 h 801699"/>
              <a:gd name="connsiteX3" fmla="*/ 1803964 w 2039938"/>
              <a:gd name="connsiteY3" fmla="*/ 750829 h 801699"/>
              <a:gd name="connsiteX4" fmla="*/ 194754 w 2039938"/>
              <a:gd name="connsiteY4" fmla="*/ 298972 h 801699"/>
              <a:gd name="connsiteX5" fmla="*/ 0 w 2039938"/>
              <a:gd name="connsiteY5" fmla="*/ 294048 h 801699"/>
              <a:gd name="connsiteX6" fmla="*/ 0 w 2039938"/>
              <a:gd name="connsiteY6" fmla="*/ 0 h 80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9938" h="801699">
                <a:moveTo>
                  <a:pt x="0" y="0"/>
                </a:moveTo>
                <a:cubicBezTo>
                  <a:pt x="716437" y="0"/>
                  <a:pt x="1419916" y="188580"/>
                  <a:pt x="2039938" y="546312"/>
                </a:cubicBezTo>
                <a:lnTo>
                  <a:pt x="1892436" y="801699"/>
                </a:lnTo>
                <a:lnTo>
                  <a:pt x="1803964" y="750829"/>
                </a:lnTo>
                <a:cubicBezTo>
                  <a:pt x="1321337" y="488650"/>
                  <a:pt x="775303" y="328401"/>
                  <a:pt x="194754" y="298972"/>
                </a:cubicBezTo>
                <a:lnTo>
                  <a:pt x="0" y="294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29AD213-59B9-4300-9476-251BA4109F9B}"/>
              </a:ext>
            </a:extLst>
          </p:cNvPr>
          <p:cNvSpPr>
            <a:spLocks/>
          </p:cNvSpPr>
          <p:nvPr/>
        </p:nvSpPr>
        <p:spPr bwMode="auto">
          <a:xfrm>
            <a:off x="7988502" y="2773363"/>
            <a:ext cx="1641274" cy="1641010"/>
          </a:xfrm>
          <a:custGeom>
            <a:avLst/>
            <a:gdLst>
              <a:gd name="connsiteX0" fmla="*/ 147652 w 1641274"/>
              <a:gd name="connsiteY0" fmla="*/ 0 h 1641010"/>
              <a:gd name="connsiteX1" fmla="*/ 1641274 w 1641274"/>
              <a:gd name="connsiteY1" fmla="*/ 1493112 h 1641010"/>
              <a:gd name="connsiteX2" fmla="*/ 1384964 w 1641274"/>
              <a:gd name="connsiteY2" fmla="*/ 1641010 h 1641010"/>
              <a:gd name="connsiteX3" fmla="*/ 1344189 w 1641274"/>
              <a:gd name="connsiteY3" fmla="*/ 1570095 h 1641010"/>
              <a:gd name="connsiteX4" fmla="*/ 69951 w 1641274"/>
              <a:gd name="connsiteY4" fmla="*/ 295857 h 1641010"/>
              <a:gd name="connsiteX5" fmla="*/ 0 w 1641274"/>
              <a:gd name="connsiteY5" fmla="*/ 255636 h 1641010"/>
              <a:gd name="connsiteX6" fmla="*/ 147652 w 1641274"/>
              <a:gd name="connsiteY6" fmla="*/ 0 h 164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274" h="1641010">
                <a:moveTo>
                  <a:pt x="147652" y="0"/>
                </a:moveTo>
                <a:cubicBezTo>
                  <a:pt x="768120" y="358134"/>
                  <a:pt x="1283018" y="872855"/>
                  <a:pt x="1641274" y="1493112"/>
                </a:cubicBezTo>
                <a:lnTo>
                  <a:pt x="1384964" y="1641010"/>
                </a:lnTo>
                <a:lnTo>
                  <a:pt x="1344189" y="1570095"/>
                </a:lnTo>
                <a:cubicBezTo>
                  <a:pt x="1028108" y="1049895"/>
                  <a:pt x="590151" y="611939"/>
                  <a:pt x="69951" y="295857"/>
                </a:cubicBezTo>
                <a:lnTo>
                  <a:pt x="0" y="255636"/>
                </a:lnTo>
                <a:lnTo>
                  <a:pt x="14765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03F25EC-A951-4331-A070-BBCB2D893055}"/>
              </a:ext>
            </a:extLst>
          </p:cNvPr>
          <p:cNvSpPr>
            <a:spLocks/>
          </p:cNvSpPr>
          <p:nvPr/>
        </p:nvSpPr>
        <p:spPr bwMode="auto">
          <a:xfrm>
            <a:off x="9373670" y="4267200"/>
            <a:ext cx="802206" cy="2038350"/>
          </a:xfrm>
          <a:custGeom>
            <a:avLst/>
            <a:gdLst>
              <a:gd name="connsiteX0" fmla="*/ 255733 w 802206"/>
              <a:gd name="connsiteY0" fmla="*/ 0 h 2038350"/>
              <a:gd name="connsiteX1" fmla="*/ 802206 w 802206"/>
              <a:gd name="connsiteY1" fmla="*/ 2038350 h 2038350"/>
              <a:gd name="connsiteX2" fmla="*/ 506921 w 802206"/>
              <a:gd name="connsiteY2" fmla="*/ 2038350 h 2038350"/>
              <a:gd name="connsiteX3" fmla="*/ 502006 w 802206"/>
              <a:gd name="connsiteY3" fmla="*/ 1843956 h 2038350"/>
              <a:gd name="connsiteX4" fmla="*/ 50149 w 802206"/>
              <a:gd name="connsiteY4" fmla="*/ 234746 h 2038350"/>
              <a:gd name="connsiteX5" fmla="*/ 0 w 802206"/>
              <a:gd name="connsiteY5" fmla="*/ 147528 h 2038350"/>
              <a:gd name="connsiteX6" fmla="*/ 255733 w 802206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06" h="2038350">
                <a:moveTo>
                  <a:pt x="255733" y="0"/>
                </a:moveTo>
                <a:cubicBezTo>
                  <a:pt x="613570" y="619656"/>
                  <a:pt x="802206" y="1322719"/>
                  <a:pt x="802206" y="2038350"/>
                </a:cubicBezTo>
                <a:lnTo>
                  <a:pt x="506921" y="2038350"/>
                </a:lnTo>
                <a:lnTo>
                  <a:pt x="502006" y="1843956"/>
                </a:lnTo>
                <a:cubicBezTo>
                  <a:pt x="472577" y="1263407"/>
                  <a:pt x="312328" y="717373"/>
                  <a:pt x="50149" y="234746"/>
                </a:cubicBezTo>
                <a:lnTo>
                  <a:pt x="0" y="147528"/>
                </a:lnTo>
                <a:lnTo>
                  <a:pt x="25573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Arc with 6 Parts – Slide Template</a:t>
            </a:r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782738" y="5042600"/>
            <a:ext cx="914400" cy="9144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3521580" y="3803085"/>
            <a:ext cx="914400" cy="9144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4911685" y="2887323"/>
            <a:ext cx="914400" cy="9144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7712171" y="3921172"/>
            <a:ext cx="914400" cy="9144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8494862" y="5038674"/>
            <a:ext cx="914400" cy="9144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BA291D6-7616-45EE-A0B0-04A6D4807380}"/>
              </a:ext>
            </a:extLst>
          </p:cNvPr>
          <p:cNvGrpSpPr/>
          <p:nvPr/>
        </p:nvGrpSpPr>
        <p:grpSpPr>
          <a:xfrm>
            <a:off x="10230337" y="3847051"/>
            <a:ext cx="1729357" cy="2028816"/>
            <a:chOff x="8921977" y="1466725"/>
            <a:chExt cx="2926080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DA51-BE46-499B-AA9B-25E5B41969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ABDC2F-29D9-4E74-BDD6-36084AD062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F8D58EB-D063-45EB-8D0E-14EF8FA8BB28}"/>
              </a:ext>
            </a:extLst>
          </p:cNvPr>
          <p:cNvGrpSpPr/>
          <p:nvPr/>
        </p:nvGrpSpPr>
        <p:grpSpPr>
          <a:xfrm>
            <a:off x="229301" y="3847051"/>
            <a:ext cx="1729357" cy="2028816"/>
            <a:chOff x="332936" y="4652338"/>
            <a:chExt cx="2926080" cy="202881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57ABB5-1988-4309-88CD-BB7FAEE142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7A22D79-71D1-4151-A253-1A4F924B689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52376E-BA26-44FB-83BC-D11361E74A2B}"/>
              </a:ext>
            </a:extLst>
          </p:cNvPr>
          <p:cNvGrpSpPr/>
          <p:nvPr/>
        </p:nvGrpSpPr>
        <p:grpSpPr>
          <a:xfrm>
            <a:off x="232306" y="2191195"/>
            <a:ext cx="2383831" cy="1474819"/>
            <a:chOff x="332936" y="2627766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7DAF17A-5EDC-4DEE-8D97-2199CC854D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447AE8-FFD7-40C6-9D3E-21C5F130DA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B9A65C-7494-49DD-80EF-976336256CFC}"/>
              </a:ext>
            </a:extLst>
          </p:cNvPr>
          <p:cNvGrpSpPr/>
          <p:nvPr/>
        </p:nvGrpSpPr>
        <p:grpSpPr>
          <a:xfrm>
            <a:off x="9575863" y="2191195"/>
            <a:ext cx="2383831" cy="1474819"/>
            <a:chOff x="8921977" y="1466725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71AC8F-D8E5-42C7-8D78-16F7C274B8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CC58701-9D53-48F4-87A5-374F03358D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B82C5B-C3F9-4519-B6A5-6F9F42A1421D}"/>
              </a:ext>
            </a:extLst>
          </p:cNvPr>
          <p:cNvGrpSpPr/>
          <p:nvPr/>
        </p:nvGrpSpPr>
        <p:grpSpPr>
          <a:xfrm>
            <a:off x="3010385" y="969807"/>
            <a:ext cx="2926080" cy="1105487"/>
            <a:chOff x="332936" y="2627766"/>
            <a:chExt cx="2926080" cy="110548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77F305-6B6F-4144-ACE7-73A4EE38B8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CB6BA67-308D-4023-BAD1-51B88EAAA4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4632960" y="4670495"/>
            <a:ext cx="2926080" cy="144655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5" name="Graphic 13" descr="Bonfire">
            <a:extLst>
              <a:ext uri="{FF2B5EF4-FFF2-40B4-BE49-F238E27FC236}">
                <a16:creationId xmlns:a16="http://schemas.microsoft.com/office/drawing/2014/main" id="{794CFCDB-7444-43B3-849E-939C3A3B5510}"/>
              </a:ext>
            </a:extLst>
          </p:cNvPr>
          <p:cNvGrpSpPr/>
          <p:nvPr/>
        </p:nvGrpSpPr>
        <p:grpSpPr>
          <a:xfrm>
            <a:off x="6373752" y="2887323"/>
            <a:ext cx="914400" cy="914400"/>
            <a:chOff x="6373752" y="2887323"/>
            <a:chExt cx="914400" cy="91440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3ECAC2-F4A8-4B56-AFCA-12793E5414AC}"/>
                </a:ext>
              </a:extLst>
            </p:cNvPr>
            <p:cNvSpPr/>
            <p:nvPr/>
          </p:nvSpPr>
          <p:spPr>
            <a:xfrm>
              <a:off x="6656094" y="2945425"/>
              <a:ext cx="351948" cy="515302"/>
            </a:xfrm>
            <a:custGeom>
              <a:avLst/>
              <a:gdLst>
                <a:gd name="connsiteX0" fmla="*/ 331067 w 351948"/>
                <a:gd name="connsiteY0" fmla="*/ 264795 h 515302"/>
                <a:gd name="connsiteX1" fmla="*/ 252962 w 351948"/>
                <a:gd name="connsiteY1" fmla="*/ 333375 h 515302"/>
                <a:gd name="connsiteX2" fmla="*/ 227245 w 351948"/>
                <a:gd name="connsiteY2" fmla="*/ 240030 h 515302"/>
                <a:gd name="connsiteX3" fmla="*/ 146282 w 351948"/>
                <a:gd name="connsiteY3" fmla="*/ 0 h 515302"/>
                <a:gd name="connsiteX4" fmla="*/ 84370 w 351948"/>
                <a:gd name="connsiteY4" fmla="*/ 190500 h 515302"/>
                <a:gd name="connsiteX5" fmla="*/ 12932 w 351948"/>
                <a:gd name="connsiteY5" fmla="*/ 274320 h 515302"/>
                <a:gd name="connsiteX6" fmla="*/ 71987 w 351948"/>
                <a:gd name="connsiteY6" fmla="*/ 481013 h 515302"/>
                <a:gd name="connsiteX7" fmla="*/ 108182 w 351948"/>
                <a:gd name="connsiteY7" fmla="*/ 289560 h 515302"/>
                <a:gd name="connsiteX8" fmla="*/ 131995 w 351948"/>
                <a:gd name="connsiteY8" fmla="*/ 421005 h 515302"/>
                <a:gd name="connsiteX9" fmla="*/ 175810 w 351948"/>
                <a:gd name="connsiteY9" fmla="*/ 515303 h 515302"/>
                <a:gd name="connsiteX10" fmla="*/ 337735 w 351948"/>
                <a:gd name="connsiteY10" fmla="*/ 406718 h 515302"/>
                <a:gd name="connsiteX11" fmla="*/ 331067 w 351948"/>
                <a:gd name="connsiteY11" fmla="*/ 264795 h 51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948" h="515302">
                  <a:moveTo>
                    <a:pt x="331067" y="264795"/>
                  </a:moveTo>
                  <a:cubicBezTo>
                    <a:pt x="341545" y="308610"/>
                    <a:pt x="296777" y="351473"/>
                    <a:pt x="252962" y="333375"/>
                  </a:cubicBezTo>
                  <a:cubicBezTo>
                    <a:pt x="215815" y="320040"/>
                    <a:pt x="201527" y="277178"/>
                    <a:pt x="227245" y="240030"/>
                  </a:cubicBezTo>
                  <a:cubicBezTo>
                    <a:pt x="285347" y="162878"/>
                    <a:pt x="242485" y="41910"/>
                    <a:pt x="146282" y="0"/>
                  </a:cubicBezTo>
                  <a:cubicBezTo>
                    <a:pt x="190097" y="82868"/>
                    <a:pt x="123422" y="158115"/>
                    <a:pt x="84370" y="190500"/>
                  </a:cubicBezTo>
                  <a:cubicBezTo>
                    <a:pt x="46270" y="221933"/>
                    <a:pt x="20552" y="255270"/>
                    <a:pt x="12932" y="274320"/>
                  </a:cubicBezTo>
                  <a:cubicBezTo>
                    <a:pt x="-26120" y="368618"/>
                    <a:pt x="31982" y="459105"/>
                    <a:pt x="71987" y="481013"/>
                  </a:cubicBezTo>
                  <a:cubicBezTo>
                    <a:pt x="53890" y="440055"/>
                    <a:pt x="37697" y="362903"/>
                    <a:pt x="108182" y="289560"/>
                  </a:cubicBezTo>
                  <a:cubicBezTo>
                    <a:pt x="108182" y="289560"/>
                    <a:pt x="88180" y="367665"/>
                    <a:pt x="131995" y="421005"/>
                  </a:cubicBezTo>
                  <a:cubicBezTo>
                    <a:pt x="175810" y="475298"/>
                    <a:pt x="175810" y="515303"/>
                    <a:pt x="175810" y="515303"/>
                  </a:cubicBezTo>
                  <a:cubicBezTo>
                    <a:pt x="244390" y="515303"/>
                    <a:pt x="310112" y="474345"/>
                    <a:pt x="337735" y="406718"/>
                  </a:cubicBezTo>
                  <a:cubicBezTo>
                    <a:pt x="356785" y="365760"/>
                    <a:pt x="358690" y="301943"/>
                    <a:pt x="331067" y="26479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0F1C2F2-CFEF-43B3-BC99-C31B6D6C1E32}"/>
                </a:ext>
              </a:extLst>
            </p:cNvPr>
            <p:cNvSpPr/>
            <p:nvPr/>
          </p:nvSpPr>
          <p:spPr>
            <a:xfrm>
              <a:off x="6517281" y="3421778"/>
              <a:ext cx="625063" cy="321739"/>
            </a:xfrm>
            <a:custGeom>
              <a:avLst/>
              <a:gdLst>
                <a:gd name="connsiteX0" fmla="*/ 603230 w 625063"/>
                <a:gd name="connsiteY0" fmla="*/ 221830 h 321739"/>
                <a:gd name="connsiteX1" fmla="*/ 66973 w 625063"/>
                <a:gd name="connsiteY1" fmla="*/ 2755 h 321739"/>
                <a:gd name="connsiteX2" fmla="*/ 14585 w 625063"/>
                <a:gd name="connsiteY2" fmla="*/ 23710 h 321739"/>
                <a:gd name="connsiteX3" fmla="*/ 3155 w 625063"/>
                <a:gd name="connsiteY3" fmla="*/ 50380 h 321739"/>
                <a:gd name="connsiteX4" fmla="*/ 24110 w 625063"/>
                <a:gd name="connsiteY4" fmla="*/ 99910 h 321739"/>
                <a:gd name="connsiteX5" fmla="*/ 174605 w 625063"/>
                <a:gd name="connsiteY5" fmla="*/ 160870 h 321739"/>
                <a:gd name="connsiteX6" fmla="*/ 26015 w 625063"/>
                <a:gd name="connsiteY6" fmla="*/ 221830 h 321739"/>
                <a:gd name="connsiteX7" fmla="*/ 5060 w 625063"/>
                <a:gd name="connsiteY7" fmla="*/ 271360 h 321739"/>
                <a:gd name="connsiteX8" fmla="*/ 16490 w 625063"/>
                <a:gd name="connsiteY8" fmla="*/ 298030 h 321739"/>
                <a:gd name="connsiteX9" fmla="*/ 66973 w 625063"/>
                <a:gd name="connsiteY9" fmla="*/ 318985 h 321739"/>
                <a:gd name="connsiteX10" fmla="*/ 313670 w 625063"/>
                <a:gd name="connsiteY10" fmla="*/ 218020 h 321739"/>
                <a:gd name="connsiteX11" fmla="*/ 560368 w 625063"/>
                <a:gd name="connsiteY11" fmla="*/ 318985 h 321739"/>
                <a:gd name="connsiteX12" fmla="*/ 610850 w 625063"/>
                <a:gd name="connsiteY12" fmla="*/ 298030 h 321739"/>
                <a:gd name="connsiteX13" fmla="*/ 622280 w 625063"/>
                <a:gd name="connsiteY13" fmla="*/ 271360 h 321739"/>
                <a:gd name="connsiteX14" fmla="*/ 603230 w 625063"/>
                <a:gd name="connsiteY14" fmla="*/ 221830 h 32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063" h="321739">
                  <a:moveTo>
                    <a:pt x="603230" y="221830"/>
                  </a:moveTo>
                  <a:lnTo>
                    <a:pt x="66973" y="2755"/>
                  </a:lnTo>
                  <a:cubicBezTo>
                    <a:pt x="45065" y="-4865"/>
                    <a:pt x="23158" y="3707"/>
                    <a:pt x="14585" y="23710"/>
                  </a:cubicBezTo>
                  <a:lnTo>
                    <a:pt x="3155" y="50380"/>
                  </a:lnTo>
                  <a:cubicBezTo>
                    <a:pt x="-5417" y="69430"/>
                    <a:pt x="4108" y="92290"/>
                    <a:pt x="24110" y="99910"/>
                  </a:cubicBezTo>
                  <a:lnTo>
                    <a:pt x="174605" y="160870"/>
                  </a:lnTo>
                  <a:lnTo>
                    <a:pt x="26015" y="221830"/>
                  </a:lnTo>
                  <a:cubicBezTo>
                    <a:pt x="6013" y="229450"/>
                    <a:pt x="-3512" y="252310"/>
                    <a:pt x="5060" y="271360"/>
                  </a:cubicBezTo>
                  <a:lnTo>
                    <a:pt x="16490" y="298030"/>
                  </a:lnTo>
                  <a:cubicBezTo>
                    <a:pt x="25063" y="317080"/>
                    <a:pt x="46970" y="326605"/>
                    <a:pt x="66973" y="318985"/>
                  </a:cubicBezTo>
                  <a:lnTo>
                    <a:pt x="313670" y="218020"/>
                  </a:lnTo>
                  <a:lnTo>
                    <a:pt x="560368" y="318985"/>
                  </a:lnTo>
                  <a:cubicBezTo>
                    <a:pt x="580370" y="326605"/>
                    <a:pt x="602278" y="318032"/>
                    <a:pt x="610850" y="298030"/>
                  </a:cubicBezTo>
                  <a:lnTo>
                    <a:pt x="622280" y="271360"/>
                  </a:lnTo>
                  <a:cubicBezTo>
                    <a:pt x="629900" y="252310"/>
                    <a:pt x="621328" y="229450"/>
                    <a:pt x="603230" y="221830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31C8C6-4F74-45E2-951E-1DA42D74DBD3}"/>
                </a:ext>
              </a:extLst>
            </p:cNvPr>
            <p:cNvSpPr/>
            <p:nvPr/>
          </p:nvSpPr>
          <p:spPr>
            <a:xfrm>
              <a:off x="6882387" y="3421902"/>
              <a:ext cx="262235" cy="140743"/>
            </a:xfrm>
            <a:custGeom>
              <a:avLst/>
              <a:gdLst>
                <a:gd name="connsiteX0" fmla="*/ 238125 w 262235"/>
                <a:gd name="connsiteY0" fmla="*/ 99785 h 140743"/>
                <a:gd name="connsiteX1" fmla="*/ 259080 w 262235"/>
                <a:gd name="connsiteY1" fmla="*/ 50256 h 140743"/>
                <a:gd name="connsiteX2" fmla="*/ 247650 w 262235"/>
                <a:gd name="connsiteY2" fmla="*/ 23585 h 140743"/>
                <a:gd name="connsiteX3" fmla="*/ 197167 w 262235"/>
                <a:gd name="connsiteY3" fmla="*/ 2631 h 140743"/>
                <a:gd name="connsiteX4" fmla="*/ 0 w 262235"/>
                <a:gd name="connsiteY4" fmla="*/ 83593 h 140743"/>
                <a:gd name="connsiteX5" fmla="*/ 139065 w 262235"/>
                <a:gd name="connsiteY5" fmla="*/ 140743 h 140743"/>
                <a:gd name="connsiteX6" fmla="*/ 238125 w 262235"/>
                <a:gd name="connsiteY6" fmla="*/ 99785 h 140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235" h="140743">
                  <a:moveTo>
                    <a:pt x="238125" y="99785"/>
                  </a:moveTo>
                  <a:cubicBezTo>
                    <a:pt x="258127" y="92166"/>
                    <a:pt x="267653" y="69306"/>
                    <a:pt x="259080" y="50256"/>
                  </a:cubicBezTo>
                  <a:lnTo>
                    <a:pt x="247650" y="23585"/>
                  </a:lnTo>
                  <a:cubicBezTo>
                    <a:pt x="239077" y="4535"/>
                    <a:pt x="217170" y="-4990"/>
                    <a:pt x="197167" y="2631"/>
                  </a:cubicBezTo>
                  <a:lnTo>
                    <a:pt x="0" y="83593"/>
                  </a:lnTo>
                  <a:lnTo>
                    <a:pt x="139065" y="140743"/>
                  </a:lnTo>
                  <a:lnTo>
                    <a:pt x="238125" y="9978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2D929D2-38A4-4D49-AC51-DD31634C3462}"/>
              </a:ext>
            </a:extLst>
          </p:cNvPr>
          <p:cNvGrpSpPr/>
          <p:nvPr/>
        </p:nvGrpSpPr>
        <p:grpSpPr>
          <a:xfrm>
            <a:off x="6293124" y="969807"/>
            <a:ext cx="2926080" cy="1105487"/>
            <a:chOff x="332936" y="262776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D13462E-0899-44EB-9C98-AE8E7EEED10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D3906C6-D9C8-4E82-A377-0471C71B27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354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497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Arc with 6 Parts – Slide Template</vt:lpstr>
      <vt:lpstr>Donut Arc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Arc w/ 6 Parts</dc:title>
  <dc:creator>PresentationGO.com</dc:creator>
  <dc:description>© Copyright PresentationGO.com</dc:description>
  <dcterms:created xsi:type="dcterms:W3CDTF">2014-11-26T05:14:11Z</dcterms:created>
  <dcterms:modified xsi:type="dcterms:W3CDTF">2020-06-25T01:23:22Z</dcterms:modified>
  <cp:category>Charts &amp; Diagrams</cp:category>
</cp:coreProperties>
</file>