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1152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68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80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Donut Matrix – Slide Template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92CF49F-0143-4C63-A3A8-C0D35B803F2F}"/>
              </a:ext>
            </a:extLst>
          </p:cNvPr>
          <p:cNvSpPr txBox="1"/>
          <p:nvPr/>
        </p:nvSpPr>
        <p:spPr>
          <a:xfrm>
            <a:off x="787022" y="1502140"/>
            <a:ext cx="1987656" cy="1438855"/>
          </a:xfrm>
          <a:prstGeom prst="rect">
            <a:avLst/>
          </a:prstGeom>
          <a:noFill/>
        </p:spPr>
        <p:txBody>
          <a:bodyPr wrap="square" lIns="68580" rIns="68580" rtlCol="0" anchor="t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  <a:p>
            <a:pPr algn="just">
              <a:spcAft>
                <a:spcPts val="900"/>
              </a:spcAft>
            </a:pPr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2AC406B-1A6D-40AF-8FA3-D387B466BCF9}"/>
              </a:ext>
            </a:extLst>
          </p:cNvPr>
          <p:cNvSpPr txBox="1"/>
          <p:nvPr/>
        </p:nvSpPr>
        <p:spPr>
          <a:xfrm>
            <a:off x="787022" y="4201992"/>
            <a:ext cx="1987656" cy="1438855"/>
          </a:xfrm>
          <a:prstGeom prst="rect">
            <a:avLst/>
          </a:prstGeom>
          <a:noFill/>
        </p:spPr>
        <p:txBody>
          <a:bodyPr wrap="square" lIns="68580" rIns="68580" rtlCol="0" anchor="b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  <a:p>
            <a:pPr algn="just">
              <a:spcAft>
                <a:spcPts val="900"/>
              </a:spcAft>
            </a:pPr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0A44F4-A8BE-4B71-86FE-9167C1FB3833}"/>
              </a:ext>
            </a:extLst>
          </p:cNvPr>
          <p:cNvSpPr/>
          <p:nvPr/>
        </p:nvSpPr>
        <p:spPr>
          <a:xfrm>
            <a:off x="787021" y="1040125"/>
            <a:ext cx="1987655" cy="34624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68580" tIns="0" rIns="68580" bIns="0" anchor="ctr">
            <a:noAutofit/>
          </a:bodyPr>
          <a:lstStyle/>
          <a:p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55F51A5-7EBE-4133-9DCF-54D843FEBCCA}"/>
              </a:ext>
            </a:extLst>
          </p:cNvPr>
          <p:cNvSpPr/>
          <p:nvPr/>
        </p:nvSpPr>
        <p:spPr>
          <a:xfrm>
            <a:off x="787021" y="5719900"/>
            <a:ext cx="1987655" cy="34624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68580" tIns="0" rIns="68580" bIns="0" anchor="ctr">
            <a:noAutofit/>
          </a:bodyPr>
          <a:lstStyle/>
          <a:p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A868199-A8DA-479B-AF93-5832A4B013A3}"/>
              </a:ext>
            </a:extLst>
          </p:cNvPr>
          <p:cNvSpPr txBox="1"/>
          <p:nvPr/>
        </p:nvSpPr>
        <p:spPr>
          <a:xfrm>
            <a:off x="6369324" y="1502140"/>
            <a:ext cx="1987656" cy="1438855"/>
          </a:xfrm>
          <a:prstGeom prst="rect">
            <a:avLst/>
          </a:prstGeom>
          <a:noFill/>
        </p:spPr>
        <p:txBody>
          <a:bodyPr wrap="square" lIns="68580" rIns="68580" rtlCol="0" anchor="t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  <a:p>
            <a:pPr algn="just">
              <a:spcAft>
                <a:spcPts val="900"/>
              </a:spcAft>
            </a:pPr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B7E352C-8CC3-4257-A3F4-FA34914414E6}"/>
              </a:ext>
            </a:extLst>
          </p:cNvPr>
          <p:cNvSpPr txBox="1"/>
          <p:nvPr/>
        </p:nvSpPr>
        <p:spPr>
          <a:xfrm>
            <a:off x="6369324" y="4201992"/>
            <a:ext cx="1987656" cy="1438855"/>
          </a:xfrm>
          <a:prstGeom prst="rect">
            <a:avLst/>
          </a:prstGeom>
          <a:noFill/>
        </p:spPr>
        <p:txBody>
          <a:bodyPr wrap="square" lIns="68580" rIns="68580" rtlCol="0" anchor="b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  <a:p>
            <a:pPr algn="just">
              <a:spcAft>
                <a:spcPts val="900"/>
              </a:spcAft>
            </a:pPr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12E4A1E-5ABC-4F2F-A35D-E815A1DCCF5A}"/>
              </a:ext>
            </a:extLst>
          </p:cNvPr>
          <p:cNvSpPr/>
          <p:nvPr/>
        </p:nvSpPr>
        <p:spPr>
          <a:xfrm>
            <a:off x="6383682" y="1040125"/>
            <a:ext cx="1973299" cy="34624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68580" tIns="0" rIns="68580" bIns="0" anchor="ctr">
            <a:noAutofit/>
          </a:bodyPr>
          <a:lstStyle/>
          <a:p>
            <a:pPr algn="r"/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9878D43A-6C39-4589-956F-1EFF7CE80F92}"/>
              </a:ext>
            </a:extLst>
          </p:cNvPr>
          <p:cNvSpPr/>
          <p:nvPr/>
        </p:nvSpPr>
        <p:spPr>
          <a:xfrm>
            <a:off x="6383682" y="5719900"/>
            <a:ext cx="1973299" cy="34624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68580" tIns="0" rIns="68580" bIns="0" anchor="ctr">
            <a:noAutofit/>
          </a:bodyPr>
          <a:lstStyle/>
          <a:p>
            <a:pPr algn="r"/>
            <a:r>
              <a:rPr lang="en-US" sz="20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1963DA6-A4CC-46B1-942A-C4470D552013}"/>
              </a:ext>
            </a:extLst>
          </p:cNvPr>
          <p:cNvSpPr/>
          <p:nvPr/>
        </p:nvSpPr>
        <p:spPr>
          <a:xfrm>
            <a:off x="2661320" y="1636263"/>
            <a:ext cx="1889223" cy="1889222"/>
          </a:xfrm>
          <a:custGeom>
            <a:avLst/>
            <a:gdLst>
              <a:gd name="connsiteX0" fmla="*/ 2012796 w 2012796"/>
              <a:gd name="connsiteY0" fmla="*/ 0 h 2012795"/>
              <a:gd name="connsiteX1" fmla="*/ 2012796 w 2012796"/>
              <a:gd name="connsiteY1" fmla="*/ 2012795 h 2012795"/>
              <a:gd name="connsiteX2" fmla="*/ 0 w 2012796"/>
              <a:gd name="connsiteY2" fmla="*/ 2012795 h 2012795"/>
              <a:gd name="connsiteX3" fmla="*/ 9362 w 2012796"/>
              <a:gd name="connsiteY3" fmla="*/ 1827403 h 2012795"/>
              <a:gd name="connsiteX4" fmla="*/ 1827403 w 2012796"/>
              <a:gd name="connsiteY4" fmla="*/ 9362 h 2012795"/>
              <a:gd name="connsiteX5" fmla="*/ 2012796 w 2012796"/>
              <a:gd name="connsiteY5" fmla="*/ 0 h 2012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2796" h="2012795">
                <a:moveTo>
                  <a:pt x="2012796" y="0"/>
                </a:moveTo>
                <a:lnTo>
                  <a:pt x="2012796" y="2012795"/>
                </a:lnTo>
                <a:lnTo>
                  <a:pt x="0" y="2012795"/>
                </a:lnTo>
                <a:lnTo>
                  <a:pt x="9362" y="1827403"/>
                </a:lnTo>
                <a:cubicBezTo>
                  <a:pt x="106713" y="868801"/>
                  <a:pt x="868801" y="106713"/>
                  <a:pt x="1827403" y="9362"/>
                </a:cubicBezTo>
                <a:lnTo>
                  <a:pt x="2012796" y="0"/>
                </a:ln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5568CA4C-3CB8-4F45-B0EE-DE710480CB80}"/>
              </a:ext>
            </a:extLst>
          </p:cNvPr>
          <p:cNvSpPr/>
          <p:nvPr/>
        </p:nvSpPr>
        <p:spPr>
          <a:xfrm>
            <a:off x="4593458" y="1636263"/>
            <a:ext cx="1889222" cy="1889222"/>
          </a:xfrm>
          <a:custGeom>
            <a:avLst/>
            <a:gdLst>
              <a:gd name="connsiteX0" fmla="*/ 0 w 2012795"/>
              <a:gd name="connsiteY0" fmla="*/ 0 h 2012795"/>
              <a:gd name="connsiteX1" fmla="*/ 185392 w 2012795"/>
              <a:gd name="connsiteY1" fmla="*/ 9362 h 2012795"/>
              <a:gd name="connsiteX2" fmla="*/ 1417382 w 2012795"/>
              <a:gd name="connsiteY2" fmla="*/ 595414 h 2012795"/>
              <a:gd name="connsiteX3" fmla="*/ 1548841 w 2012795"/>
              <a:gd name="connsiteY3" fmla="*/ 740055 h 2012795"/>
              <a:gd name="connsiteX4" fmla="*/ 1853887 w 2012795"/>
              <a:gd name="connsiteY4" fmla="*/ 1242837 h 2012795"/>
              <a:gd name="connsiteX5" fmla="*/ 2003433 w 2012795"/>
              <a:gd name="connsiteY5" fmla="*/ 1827403 h 2012795"/>
              <a:gd name="connsiteX6" fmla="*/ 2012795 w 2012795"/>
              <a:gd name="connsiteY6" fmla="*/ 2012795 h 2012795"/>
              <a:gd name="connsiteX7" fmla="*/ 0 w 2012795"/>
              <a:gd name="connsiteY7" fmla="*/ 2012795 h 2012795"/>
              <a:gd name="connsiteX8" fmla="*/ 0 w 2012795"/>
              <a:gd name="connsiteY8" fmla="*/ 0 h 2012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2795" h="2012795">
                <a:moveTo>
                  <a:pt x="0" y="0"/>
                </a:moveTo>
                <a:lnTo>
                  <a:pt x="185392" y="9362"/>
                </a:lnTo>
                <a:cubicBezTo>
                  <a:pt x="664694" y="58038"/>
                  <a:pt x="1094866" y="272898"/>
                  <a:pt x="1417382" y="595414"/>
                </a:cubicBezTo>
                <a:cubicBezTo>
                  <a:pt x="1463455" y="641487"/>
                  <a:pt x="1507332" y="689758"/>
                  <a:pt x="1548841" y="740055"/>
                </a:cubicBezTo>
                <a:cubicBezTo>
                  <a:pt x="1673368" y="890947"/>
                  <a:pt x="1776586" y="1060077"/>
                  <a:pt x="1853887" y="1242837"/>
                </a:cubicBezTo>
                <a:cubicBezTo>
                  <a:pt x="1931188" y="1425598"/>
                  <a:pt x="1982573" y="1621989"/>
                  <a:pt x="2003433" y="1827403"/>
                </a:cubicBezTo>
                <a:lnTo>
                  <a:pt x="2012795" y="2012795"/>
                </a:lnTo>
                <a:lnTo>
                  <a:pt x="0" y="201279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0105AFA-905B-40CB-A4C7-09BADFFD2E45}"/>
              </a:ext>
            </a:extLst>
          </p:cNvPr>
          <p:cNvSpPr/>
          <p:nvPr/>
        </p:nvSpPr>
        <p:spPr>
          <a:xfrm>
            <a:off x="2661320" y="3568396"/>
            <a:ext cx="1889223" cy="1889223"/>
          </a:xfrm>
          <a:custGeom>
            <a:avLst/>
            <a:gdLst>
              <a:gd name="connsiteX0" fmla="*/ 0 w 2012796"/>
              <a:gd name="connsiteY0" fmla="*/ 0 h 2012796"/>
              <a:gd name="connsiteX1" fmla="*/ 2012796 w 2012796"/>
              <a:gd name="connsiteY1" fmla="*/ 0 h 2012796"/>
              <a:gd name="connsiteX2" fmla="*/ 2012796 w 2012796"/>
              <a:gd name="connsiteY2" fmla="*/ 2012796 h 2012796"/>
              <a:gd name="connsiteX3" fmla="*/ 1827403 w 2012796"/>
              <a:gd name="connsiteY3" fmla="*/ 2003434 h 2012796"/>
              <a:gd name="connsiteX4" fmla="*/ 1242837 w 2012796"/>
              <a:gd name="connsiteY4" fmla="*/ 1853888 h 2012796"/>
              <a:gd name="connsiteX5" fmla="*/ 740055 w 2012796"/>
              <a:gd name="connsiteY5" fmla="*/ 1548842 h 2012796"/>
              <a:gd name="connsiteX6" fmla="*/ 595414 w 2012796"/>
              <a:gd name="connsiteY6" fmla="*/ 1417383 h 2012796"/>
              <a:gd name="connsiteX7" fmla="*/ 9362 w 2012796"/>
              <a:gd name="connsiteY7" fmla="*/ 185393 h 2012796"/>
              <a:gd name="connsiteX8" fmla="*/ 0 w 2012796"/>
              <a:gd name="connsiteY8" fmla="*/ 0 h 201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2796" h="2012796">
                <a:moveTo>
                  <a:pt x="0" y="0"/>
                </a:moveTo>
                <a:lnTo>
                  <a:pt x="2012796" y="0"/>
                </a:lnTo>
                <a:lnTo>
                  <a:pt x="2012796" y="2012796"/>
                </a:lnTo>
                <a:lnTo>
                  <a:pt x="1827403" y="2003434"/>
                </a:lnTo>
                <a:cubicBezTo>
                  <a:pt x="1621989" y="1982574"/>
                  <a:pt x="1425598" y="1931189"/>
                  <a:pt x="1242837" y="1853888"/>
                </a:cubicBezTo>
                <a:cubicBezTo>
                  <a:pt x="1060077" y="1776587"/>
                  <a:pt x="890947" y="1673369"/>
                  <a:pt x="740055" y="1548842"/>
                </a:cubicBezTo>
                <a:cubicBezTo>
                  <a:pt x="689758" y="1507333"/>
                  <a:pt x="641487" y="1463456"/>
                  <a:pt x="595414" y="1417383"/>
                </a:cubicBezTo>
                <a:cubicBezTo>
                  <a:pt x="272898" y="1094867"/>
                  <a:pt x="58038" y="664695"/>
                  <a:pt x="9362" y="185393"/>
                </a:cubicBezTo>
                <a:lnTo>
                  <a:pt x="0" y="0"/>
                </a:ln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6DC6C36C-CA66-4507-87E2-F5749594E156}"/>
              </a:ext>
            </a:extLst>
          </p:cNvPr>
          <p:cNvSpPr/>
          <p:nvPr/>
        </p:nvSpPr>
        <p:spPr>
          <a:xfrm>
            <a:off x="4593458" y="3568396"/>
            <a:ext cx="1889222" cy="1889223"/>
          </a:xfrm>
          <a:custGeom>
            <a:avLst/>
            <a:gdLst>
              <a:gd name="connsiteX0" fmla="*/ 0 w 2012795"/>
              <a:gd name="connsiteY0" fmla="*/ 0 h 2012796"/>
              <a:gd name="connsiteX1" fmla="*/ 2012795 w 2012795"/>
              <a:gd name="connsiteY1" fmla="*/ 0 h 2012796"/>
              <a:gd name="connsiteX2" fmla="*/ 2003433 w 2012795"/>
              <a:gd name="connsiteY2" fmla="*/ 185393 h 2012796"/>
              <a:gd name="connsiteX3" fmla="*/ 185392 w 2012795"/>
              <a:gd name="connsiteY3" fmla="*/ 2003434 h 2012796"/>
              <a:gd name="connsiteX4" fmla="*/ 0 w 2012795"/>
              <a:gd name="connsiteY4" fmla="*/ 2012796 h 2012796"/>
              <a:gd name="connsiteX5" fmla="*/ 0 w 2012795"/>
              <a:gd name="connsiteY5" fmla="*/ 0 h 201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2795" h="2012796">
                <a:moveTo>
                  <a:pt x="0" y="0"/>
                </a:moveTo>
                <a:lnTo>
                  <a:pt x="2012795" y="0"/>
                </a:lnTo>
                <a:lnTo>
                  <a:pt x="2003433" y="185393"/>
                </a:lnTo>
                <a:cubicBezTo>
                  <a:pt x="1906082" y="1143995"/>
                  <a:pt x="1143994" y="1906083"/>
                  <a:pt x="185392" y="2003434"/>
                </a:cubicBezTo>
                <a:lnTo>
                  <a:pt x="0" y="2012796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7" name="Graphic 89" descr="Users">
            <a:extLst>
              <a:ext uri="{FF2B5EF4-FFF2-40B4-BE49-F238E27FC236}">
                <a16:creationId xmlns:a16="http://schemas.microsoft.com/office/drawing/2014/main" id="{59AEF416-6E16-4984-9235-81584E1AADCB}"/>
              </a:ext>
            </a:extLst>
          </p:cNvPr>
          <p:cNvGrpSpPr/>
          <p:nvPr/>
        </p:nvGrpSpPr>
        <p:grpSpPr>
          <a:xfrm>
            <a:off x="5507176" y="2420255"/>
            <a:ext cx="518921" cy="321236"/>
            <a:chOff x="10537822" y="3107660"/>
            <a:chExt cx="552863" cy="342248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9240B44-01CB-4D11-BB75-C54D9F3D4455}"/>
                </a:ext>
              </a:extLst>
            </p:cNvPr>
            <p:cNvSpPr/>
            <p:nvPr/>
          </p:nvSpPr>
          <p:spPr>
            <a:xfrm>
              <a:off x="10597057" y="3107660"/>
              <a:ext cx="118471" cy="111889"/>
            </a:xfrm>
            <a:custGeom>
              <a:avLst/>
              <a:gdLst>
                <a:gd name="connsiteX0" fmla="*/ 118471 w 118470"/>
                <a:gd name="connsiteY0" fmla="*/ 59235 h 111888"/>
                <a:gd name="connsiteX1" fmla="*/ 59235 w 118470"/>
                <a:gd name="connsiteY1" fmla="*/ 118471 h 111888"/>
                <a:gd name="connsiteX2" fmla="*/ 0 w 118470"/>
                <a:gd name="connsiteY2" fmla="*/ 59235 h 111888"/>
                <a:gd name="connsiteX3" fmla="*/ 59235 w 118470"/>
                <a:gd name="connsiteY3" fmla="*/ 0 h 111888"/>
                <a:gd name="connsiteX4" fmla="*/ 118471 w 118470"/>
                <a:gd name="connsiteY4" fmla="*/ 59235 h 11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470" h="111888">
                  <a:moveTo>
                    <a:pt x="118471" y="59235"/>
                  </a:moveTo>
                  <a:cubicBezTo>
                    <a:pt x="118471" y="91950"/>
                    <a:pt x="91950" y="118471"/>
                    <a:pt x="59235" y="118471"/>
                  </a:cubicBezTo>
                  <a:cubicBezTo>
                    <a:pt x="26521" y="118471"/>
                    <a:pt x="0" y="91950"/>
                    <a:pt x="0" y="59235"/>
                  </a:cubicBezTo>
                  <a:cubicBezTo>
                    <a:pt x="0" y="26521"/>
                    <a:pt x="26521" y="0"/>
                    <a:pt x="59235" y="0"/>
                  </a:cubicBezTo>
                  <a:cubicBezTo>
                    <a:pt x="91950" y="0"/>
                    <a:pt x="118471" y="26521"/>
                    <a:pt x="118471" y="59235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47B2C76-2C40-4C08-80AB-75E9EACF58CD}"/>
                </a:ext>
              </a:extLst>
            </p:cNvPr>
            <p:cNvSpPr/>
            <p:nvPr/>
          </p:nvSpPr>
          <p:spPr>
            <a:xfrm>
              <a:off x="10912979" y="3107660"/>
              <a:ext cx="118471" cy="111889"/>
            </a:xfrm>
            <a:custGeom>
              <a:avLst/>
              <a:gdLst>
                <a:gd name="connsiteX0" fmla="*/ 118471 w 118470"/>
                <a:gd name="connsiteY0" fmla="*/ 59235 h 111888"/>
                <a:gd name="connsiteX1" fmla="*/ 59235 w 118470"/>
                <a:gd name="connsiteY1" fmla="*/ 118471 h 111888"/>
                <a:gd name="connsiteX2" fmla="*/ 0 w 118470"/>
                <a:gd name="connsiteY2" fmla="*/ 59235 h 111888"/>
                <a:gd name="connsiteX3" fmla="*/ 59235 w 118470"/>
                <a:gd name="connsiteY3" fmla="*/ 0 h 111888"/>
                <a:gd name="connsiteX4" fmla="*/ 118471 w 118470"/>
                <a:gd name="connsiteY4" fmla="*/ 59235 h 11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470" h="111888">
                  <a:moveTo>
                    <a:pt x="118471" y="59235"/>
                  </a:moveTo>
                  <a:cubicBezTo>
                    <a:pt x="118471" y="91950"/>
                    <a:pt x="91950" y="118471"/>
                    <a:pt x="59235" y="118471"/>
                  </a:cubicBezTo>
                  <a:cubicBezTo>
                    <a:pt x="26521" y="118471"/>
                    <a:pt x="0" y="91950"/>
                    <a:pt x="0" y="59235"/>
                  </a:cubicBezTo>
                  <a:cubicBezTo>
                    <a:pt x="0" y="26521"/>
                    <a:pt x="26521" y="0"/>
                    <a:pt x="59235" y="0"/>
                  </a:cubicBezTo>
                  <a:cubicBezTo>
                    <a:pt x="91950" y="0"/>
                    <a:pt x="118471" y="26521"/>
                    <a:pt x="118471" y="59235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7D4917-BC80-4088-81F6-F2D36E3C0637}"/>
                </a:ext>
              </a:extLst>
            </p:cNvPr>
            <p:cNvSpPr/>
            <p:nvPr/>
          </p:nvSpPr>
          <p:spPr>
            <a:xfrm>
              <a:off x="10695783" y="3334070"/>
              <a:ext cx="236941" cy="111889"/>
            </a:xfrm>
            <a:custGeom>
              <a:avLst/>
              <a:gdLst>
                <a:gd name="connsiteX0" fmla="*/ 236941 w 236941"/>
                <a:gd name="connsiteY0" fmla="*/ 118471 h 111888"/>
                <a:gd name="connsiteX1" fmla="*/ 236941 w 236941"/>
                <a:gd name="connsiteY1" fmla="*/ 59235 h 111888"/>
                <a:gd name="connsiteX2" fmla="*/ 225094 w 236941"/>
                <a:gd name="connsiteY2" fmla="*/ 35541 h 111888"/>
                <a:gd name="connsiteX3" fmla="*/ 167175 w 236941"/>
                <a:gd name="connsiteY3" fmla="*/ 7898 h 111888"/>
                <a:gd name="connsiteX4" fmla="*/ 118471 w 236941"/>
                <a:gd name="connsiteY4" fmla="*/ 0 h 111888"/>
                <a:gd name="connsiteX5" fmla="*/ 69766 w 236941"/>
                <a:gd name="connsiteY5" fmla="*/ 7898 h 111888"/>
                <a:gd name="connsiteX6" fmla="*/ 11847 w 236941"/>
                <a:gd name="connsiteY6" fmla="*/ 35541 h 111888"/>
                <a:gd name="connsiteX7" fmla="*/ 0 w 236941"/>
                <a:gd name="connsiteY7" fmla="*/ 59235 h 111888"/>
                <a:gd name="connsiteX8" fmla="*/ 0 w 236941"/>
                <a:gd name="connsiteY8" fmla="*/ 118471 h 111888"/>
                <a:gd name="connsiteX9" fmla="*/ 236941 w 236941"/>
                <a:gd name="connsiteY9" fmla="*/ 118471 h 11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6941" h="111888">
                  <a:moveTo>
                    <a:pt x="236941" y="118471"/>
                  </a:moveTo>
                  <a:lnTo>
                    <a:pt x="236941" y="59235"/>
                  </a:lnTo>
                  <a:cubicBezTo>
                    <a:pt x="236941" y="50021"/>
                    <a:pt x="232992" y="40807"/>
                    <a:pt x="225094" y="35541"/>
                  </a:cubicBezTo>
                  <a:cubicBezTo>
                    <a:pt x="209298" y="22378"/>
                    <a:pt x="188237" y="13163"/>
                    <a:pt x="167175" y="7898"/>
                  </a:cubicBezTo>
                  <a:cubicBezTo>
                    <a:pt x="152695" y="3949"/>
                    <a:pt x="135583" y="0"/>
                    <a:pt x="118471" y="0"/>
                  </a:cubicBezTo>
                  <a:cubicBezTo>
                    <a:pt x="102674" y="0"/>
                    <a:pt x="85562" y="2633"/>
                    <a:pt x="69766" y="7898"/>
                  </a:cubicBezTo>
                  <a:cubicBezTo>
                    <a:pt x="48705" y="13163"/>
                    <a:pt x="28959" y="23694"/>
                    <a:pt x="11847" y="35541"/>
                  </a:cubicBezTo>
                  <a:cubicBezTo>
                    <a:pt x="3949" y="42123"/>
                    <a:pt x="0" y="50021"/>
                    <a:pt x="0" y="59235"/>
                  </a:cubicBezTo>
                  <a:lnTo>
                    <a:pt x="0" y="118471"/>
                  </a:lnTo>
                  <a:lnTo>
                    <a:pt x="236941" y="118471"/>
                  </a:ln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C2D1345-5CF3-4DE0-8B23-FCB4F5ED663C}"/>
                </a:ext>
              </a:extLst>
            </p:cNvPr>
            <p:cNvSpPr/>
            <p:nvPr/>
          </p:nvSpPr>
          <p:spPr>
            <a:xfrm>
              <a:off x="10755018" y="3199804"/>
              <a:ext cx="118471" cy="118471"/>
            </a:xfrm>
            <a:custGeom>
              <a:avLst/>
              <a:gdLst>
                <a:gd name="connsiteX0" fmla="*/ 118471 w 118470"/>
                <a:gd name="connsiteY0" fmla="*/ 59235 h 118470"/>
                <a:gd name="connsiteX1" fmla="*/ 59235 w 118470"/>
                <a:gd name="connsiteY1" fmla="*/ 118471 h 118470"/>
                <a:gd name="connsiteX2" fmla="*/ 0 w 118470"/>
                <a:gd name="connsiteY2" fmla="*/ 59235 h 118470"/>
                <a:gd name="connsiteX3" fmla="*/ 59235 w 118470"/>
                <a:gd name="connsiteY3" fmla="*/ 0 h 118470"/>
                <a:gd name="connsiteX4" fmla="*/ 118471 w 118470"/>
                <a:gd name="connsiteY4" fmla="*/ 59235 h 11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470" h="118470">
                  <a:moveTo>
                    <a:pt x="118471" y="59235"/>
                  </a:moveTo>
                  <a:cubicBezTo>
                    <a:pt x="118471" y="91950"/>
                    <a:pt x="91950" y="118471"/>
                    <a:pt x="59235" y="118471"/>
                  </a:cubicBezTo>
                  <a:cubicBezTo>
                    <a:pt x="26521" y="118471"/>
                    <a:pt x="0" y="91950"/>
                    <a:pt x="0" y="59235"/>
                  </a:cubicBezTo>
                  <a:cubicBezTo>
                    <a:pt x="0" y="26521"/>
                    <a:pt x="26521" y="0"/>
                    <a:pt x="59235" y="0"/>
                  </a:cubicBezTo>
                  <a:cubicBezTo>
                    <a:pt x="91950" y="0"/>
                    <a:pt x="118471" y="26521"/>
                    <a:pt x="118471" y="59235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9A10FB4-41A8-446E-907E-B723819B95A2}"/>
                </a:ext>
              </a:extLst>
            </p:cNvPr>
            <p:cNvSpPr/>
            <p:nvPr/>
          </p:nvSpPr>
          <p:spPr>
            <a:xfrm>
              <a:off x="10876121" y="3241927"/>
              <a:ext cx="210614" cy="118471"/>
            </a:xfrm>
            <a:custGeom>
              <a:avLst/>
              <a:gdLst>
                <a:gd name="connsiteX0" fmla="*/ 202716 w 210614"/>
                <a:gd name="connsiteY0" fmla="*/ 35541 h 118470"/>
                <a:gd name="connsiteX1" fmla="*/ 144797 w 210614"/>
                <a:gd name="connsiteY1" fmla="*/ 7898 h 118470"/>
                <a:gd name="connsiteX2" fmla="*/ 96093 w 210614"/>
                <a:gd name="connsiteY2" fmla="*/ 0 h 118470"/>
                <a:gd name="connsiteX3" fmla="*/ 47388 w 210614"/>
                <a:gd name="connsiteY3" fmla="*/ 7898 h 118470"/>
                <a:gd name="connsiteX4" fmla="*/ 23694 w 210614"/>
                <a:gd name="connsiteY4" fmla="*/ 17112 h 118470"/>
                <a:gd name="connsiteX5" fmla="*/ 23694 w 210614"/>
                <a:gd name="connsiteY5" fmla="*/ 18429 h 118470"/>
                <a:gd name="connsiteX6" fmla="*/ 0 w 210614"/>
                <a:gd name="connsiteY6" fmla="*/ 76348 h 118470"/>
                <a:gd name="connsiteX7" fmla="*/ 60552 w 210614"/>
                <a:gd name="connsiteY7" fmla="*/ 106624 h 118470"/>
                <a:gd name="connsiteX8" fmla="*/ 71082 w 210614"/>
                <a:gd name="connsiteY8" fmla="*/ 118471 h 118470"/>
                <a:gd name="connsiteX9" fmla="*/ 214563 w 210614"/>
                <a:gd name="connsiteY9" fmla="*/ 118471 h 118470"/>
                <a:gd name="connsiteX10" fmla="*/ 214563 w 210614"/>
                <a:gd name="connsiteY10" fmla="*/ 59235 h 118470"/>
                <a:gd name="connsiteX11" fmla="*/ 202716 w 210614"/>
                <a:gd name="connsiteY11" fmla="*/ 35541 h 11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0614" h="118470">
                  <a:moveTo>
                    <a:pt x="202716" y="35541"/>
                  </a:moveTo>
                  <a:cubicBezTo>
                    <a:pt x="186920" y="22378"/>
                    <a:pt x="165859" y="13163"/>
                    <a:pt x="144797" y="7898"/>
                  </a:cubicBezTo>
                  <a:cubicBezTo>
                    <a:pt x="130318" y="3949"/>
                    <a:pt x="113205" y="0"/>
                    <a:pt x="96093" y="0"/>
                  </a:cubicBezTo>
                  <a:cubicBezTo>
                    <a:pt x="80297" y="0"/>
                    <a:pt x="63184" y="2633"/>
                    <a:pt x="47388" y="7898"/>
                  </a:cubicBezTo>
                  <a:cubicBezTo>
                    <a:pt x="39490" y="10531"/>
                    <a:pt x="31592" y="13163"/>
                    <a:pt x="23694" y="17112"/>
                  </a:cubicBezTo>
                  <a:lnTo>
                    <a:pt x="23694" y="18429"/>
                  </a:lnTo>
                  <a:cubicBezTo>
                    <a:pt x="23694" y="40807"/>
                    <a:pt x="14480" y="61868"/>
                    <a:pt x="0" y="76348"/>
                  </a:cubicBezTo>
                  <a:cubicBezTo>
                    <a:pt x="25010" y="84246"/>
                    <a:pt x="44756" y="94776"/>
                    <a:pt x="60552" y="106624"/>
                  </a:cubicBezTo>
                  <a:cubicBezTo>
                    <a:pt x="64501" y="110573"/>
                    <a:pt x="68450" y="113205"/>
                    <a:pt x="71082" y="118471"/>
                  </a:cubicBezTo>
                  <a:lnTo>
                    <a:pt x="214563" y="118471"/>
                  </a:lnTo>
                  <a:lnTo>
                    <a:pt x="214563" y="59235"/>
                  </a:lnTo>
                  <a:cubicBezTo>
                    <a:pt x="214563" y="50021"/>
                    <a:pt x="210614" y="40807"/>
                    <a:pt x="202716" y="35541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3039654-3177-4213-8ACE-D062F8C052C3}"/>
                </a:ext>
              </a:extLst>
            </p:cNvPr>
            <p:cNvSpPr/>
            <p:nvPr/>
          </p:nvSpPr>
          <p:spPr>
            <a:xfrm>
              <a:off x="10537822" y="3241927"/>
              <a:ext cx="210614" cy="118471"/>
            </a:xfrm>
            <a:custGeom>
              <a:avLst/>
              <a:gdLst>
                <a:gd name="connsiteX0" fmla="*/ 154012 w 210614"/>
                <a:gd name="connsiteY0" fmla="*/ 106624 h 118470"/>
                <a:gd name="connsiteX1" fmla="*/ 154012 w 210614"/>
                <a:gd name="connsiteY1" fmla="*/ 106624 h 118470"/>
                <a:gd name="connsiteX2" fmla="*/ 214563 w 210614"/>
                <a:gd name="connsiteY2" fmla="*/ 76348 h 118470"/>
                <a:gd name="connsiteX3" fmla="*/ 190869 w 210614"/>
                <a:gd name="connsiteY3" fmla="*/ 18429 h 118470"/>
                <a:gd name="connsiteX4" fmla="*/ 190869 w 210614"/>
                <a:gd name="connsiteY4" fmla="*/ 15796 h 118470"/>
                <a:gd name="connsiteX5" fmla="*/ 167175 w 210614"/>
                <a:gd name="connsiteY5" fmla="*/ 7898 h 118470"/>
                <a:gd name="connsiteX6" fmla="*/ 118471 w 210614"/>
                <a:gd name="connsiteY6" fmla="*/ 0 h 118470"/>
                <a:gd name="connsiteX7" fmla="*/ 69766 w 210614"/>
                <a:gd name="connsiteY7" fmla="*/ 7898 h 118470"/>
                <a:gd name="connsiteX8" fmla="*/ 11847 w 210614"/>
                <a:gd name="connsiteY8" fmla="*/ 35541 h 118470"/>
                <a:gd name="connsiteX9" fmla="*/ 0 w 210614"/>
                <a:gd name="connsiteY9" fmla="*/ 59235 h 118470"/>
                <a:gd name="connsiteX10" fmla="*/ 0 w 210614"/>
                <a:gd name="connsiteY10" fmla="*/ 118471 h 118470"/>
                <a:gd name="connsiteX11" fmla="*/ 142165 w 210614"/>
                <a:gd name="connsiteY11" fmla="*/ 118471 h 118470"/>
                <a:gd name="connsiteX12" fmla="*/ 154012 w 210614"/>
                <a:gd name="connsiteY12" fmla="*/ 106624 h 11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0614" h="118470">
                  <a:moveTo>
                    <a:pt x="154012" y="106624"/>
                  </a:moveTo>
                  <a:lnTo>
                    <a:pt x="154012" y="106624"/>
                  </a:lnTo>
                  <a:cubicBezTo>
                    <a:pt x="172440" y="93460"/>
                    <a:pt x="193502" y="82929"/>
                    <a:pt x="214563" y="76348"/>
                  </a:cubicBezTo>
                  <a:cubicBezTo>
                    <a:pt x="200084" y="60552"/>
                    <a:pt x="190869" y="40807"/>
                    <a:pt x="190869" y="18429"/>
                  </a:cubicBezTo>
                  <a:cubicBezTo>
                    <a:pt x="190869" y="17112"/>
                    <a:pt x="190869" y="17112"/>
                    <a:pt x="190869" y="15796"/>
                  </a:cubicBezTo>
                  <a:cubicBezTo>
                    <a:pt x="182971" y="13163"/>
                    <a:pt x="175073" y="9214"/>
                    <a:pt x="167175" y="7898"/>
                  </a:cubicBezTo>
                  <a:cubicBezTo>
                    <a:pt x="152695" y="3949"/>
                    <a:pt x="135583" y="0"/>
                    <a:pt x="118471" y="0"/>
                  </a:cubicBezTo>
                  <a:cubicBezTo>
                    <a:pt x="102674" y="0"/>
                    <a:pt x="85562" y="2633"/>
                    <a:pt x="69766" y="7898"/>
                  </a:cubicBezTo>
                  <a:cubicBezTo>
                    <a:pt x="48705" y="14480"/>
                    <a:pt x="28959" y="23694"/>
                    <a:pt x="11847" y="35541"/>
                  </a:cubicBezTo>
                  <a:cubicBezTo>
                    <a:pt x="3949" y="40807"/>
                    <a:pt x="0" y="50021"/>
                    <a:pt x="0" y="59235"/>
                  </a:cubicBezTo>
                  <a:lnTo>
                    <a:pt x="0" y="118471"/>
                  </a:lnTo>
                  <a:lnTo>
                    <a:pt x="142165" y="118471"/>
                  </a:lnTo>
                  <a:cubicBezTo>
                    <a:pt x="146114" y="113205"/>
                    <a:pt x="148746" y="110573"/>
                    <a:pt x="154012" y="106624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4" name="Graphic 90" descr="Puzzle">
            <a:extLst>
              <a:ext uri="{FF2B5EF4-FFF2-40B4-BE49-F238E27FC236}">
                <a16:creationId xmlns:a16="http://schemas.microsoft.com/office/drawing/2014/main" id="{CFB594BE-9F88-4419-84AD-3469206F9233}"/>
              </a:ext>
            </a:extLst>
          </p:cNvPr>
          <p:cNvSpPr/>
          <p:nvPr/>
        </p:nvSpPr>
        <p:spPr>
          <a:xfrm>
            <a:off x="5582057" y="4265903"/>
            <a:ext cx="494210" cy="494210"/>
          </a:xfrm>
          <a:custGeom>
            <a:avLst/>
            <a:gdLst>
              <a:gd name="connsiteX0" fmla="*/ 340274 w 526535"/>
              <a:gd name="connsiteY0" fmla="*/ 399509 h 526535"/>
              <a:gd name="connsiteX1" fmla="*/ 311973 w 526535"/>
              <a:gd name="connsiteY1" fmla="*/ 312631 h 526535"/>
              <a:gd name="connsiteX2" fmla="*/ 316580 w 526535"/>
              <a:gd name="connsiteY2" fmla="*/ 308023 h 526535"/>
              <a:gd name="connsiteX3" fmla="*/ 404774 w 526535"/>
              <a:gd name="connsiteY3" fmla="*/ 335008 h 526535"/>
              <a:gd name="connsiteX4" fmla="*/ 451504 w 526535"/>
              <a:gd name="connsiteY4" fmla="*/ 372524 h 526535"/>
              <a:gd name="connsiteX5" fmla="*/ 526536 w 526535"/>
              <a:gd name="connsiteY5" fmla="*/ 297493 h 526535"/>
              <a:gd name="connsiteX6" fmla="*/ 414647 w 526535"/>
              <a:gd name="connsiteY6" fmla="*/ 185604 h 526535"/>
              <a:gd name="connsiteX7" fmla="*/ 452163 w 526535"/>
              <a:gd name="connsiteY7" fmla="*/ 138874 h 526535"/>
              <a:gd name="connsiteX8" fmla="*/ 479148 w 526535"/>
              <a:gd name="connsiteY8" fmla="*/ 50679 h 526535"/>
              <a:gd name="connsiteX9" fmla="*/ 474540 w 526535"/>
              <a:gd name="connsiteY9" fmla="*/ 46072 h 526535"/>
              <a:gd name="connsiteX10" fmla="*/ 387662 w 526535"/>
              <a:gd name="connsiteY10" fmla="*/ 74373 h 526535"/>
              <a:gd name="connsiteX11" fmla="*/ 340932 w 526535"/>
              <a:gd name="connsiteY11" fmla="*/ 111889 h 526535"/>
              <a:gd name="connsiteX12" fmla="*/ 229043 w 526535"/>
              <a:gd name="connsiteY12" fmla="*/ 0 h 526535"/>
              <a:gd name="connsiteX13" fmla="*/ 153354 w 526535"/>
              <a:gd name="connsiteY13" fmla="*/ 75031 h 526535"/>
              <a:gd name="connsiteX14" fmla="*/ 190869 w 526535"/>
              <a:gd name="connsiteY14" fmla="*/ 121761 h 526535"/>
              <a:gd name="connsiteX15" fmla="*/ 219171 w 526535"/>
              <a:gd name="connsiteY15" fmla="*/ 208640 h 526535"/>
              <a:gd name="connsiteX16" fmla="*/ 214563 w 526535"/>
              <a:gd name="connsiteY16" fmla="*/ 213247 h 526535"/>
              <a:gd name="connsiteX17" fmla="*/ 126369 w 526535"/>
              <a:gd name="connsiteY17" fmla="*/ 186262 h 526535"/>
              <a:gd name="connsiteX18" fmla="*/ 79639 w 526535"/>
              <a:gd name="connsiteY18" fmla="*/ 148746 h 526535"/>
              <a:gd name="connsiteX19" fmla="*/ 0 w 526535"/>
              <a:gd name="connsiteY19" fmla="*/ 229043 h 526535"/>
              <a:gd name="connsiteX20" fmla="*/ 111889 w 526535"/>
              <a:gd name="connsiteY20" fmla="*/ 340932 h 526535"/>
              <a:gd name="connsiteX21" fmla="*/ 74373 w 526535"/>
              <a:gd name="connsiteY21" fmla="*/ 387662 h 526535"/>
              <a:gd name="connsiteX22" fmla="*/ 47388 w 526535"/>
              <a:gd name="connsiteY22" fmla="*/ 475857 h 526535"/>
              <a:gd name="connsiteX23" fmla="*/ 51995 w 526535"/>
              <a:gd name="connsiteY23" fmla="*/ 480464 h 526535"/>
              <a:gd name="connsiteX24" fmla="*/ 138874 w 526535"/>
              <a:gd name="connsiteY24" fmla="*/ 452163 h 526535"/>
              <a:gd name="connsiteX25" fmla="*/ 185604 w 526535"/>
              <a:gd name="connsiteY25" fmla="*/ 414647 h 526535"/>
              <a:gd name="connsiteX26" fmla="*/ 297493 w 526535"/>
              <a:gd name="connsiteY26" fmla="*/ 526536 h 526535"/>
              <a:gd name="connsiteX27" fmla="*/ 377789 w 526535"/>
              <a:gd name="connsiteY27" fmla="*/ 446239 h 526535"/>
              <a:gd name="connsiteX28" fmla="*/ 340274 w 526535"/>
              <a:gd name="connsiteY28" fmla="*/ 399509 h 526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26535" h="526535">
                <a:moveTo>
                  <a:pt x="340274" y="399509"/>
                </a:moveTo>
                <a:cubicBezTo>
                  <a:pt x="296835" y="400825"/>
                  <a:pt x="281039" y="344881"/>
                  <a:pt x="311973" y="312631"/>
                </a:cubicBezTo>
                <a:lnTo>
                  <a:pt x="316580" y="308023"/>
                </a:lnTo>
                <a:cubicBezTo>
                  <a:pt x="348830" y="277089"/>
                  <a:pt x="406091" y="291569"/>
                  <a:pt x="404774" y="335008"/>
                </a:cubicBezTo>
                <a:cubicBezTo>
                  <a:pt x="404116" y="360019"/>
                  <a:pt x="433734" y="390295"/>
                  <a:pt x="451504" y="372524"/>
                </a:cubicBezTo>
                <a:lnTo>
                  <a:pt x="526536" y="297493"/>
                </a:lnTo>
                <a:lnTo>
                  <a:pt x="414647" y="185604"/>
                </a:lnTo>
                <a:cubicBezTo>
                  <a:pt x="396876" y="167833"/>
                  <a:pt x="427152" y="138216"/>
                  <a:pt x="452163" y="138874"/>
                </a:cubicBezTo>
                <a:cubicBezTo>
                  <a:pt x="495602" y="140190"/>
                  <a:pt x="510082" y="82929"/>
                  <a:pt x="479148" y="50679"/>
                </a:cubicBezTo>
                <a:lnTo>
                  <a:pt x="474540" y="46072"/>
                </a:lnTo>
                <a:cubicBezTo>
                  <a:pt x="442290" y="15138"/>
                  <a:pt x="386346" y="30934"/>
                  <a:pt x="387662" y="74373"/>
                </a:cubicBezTo>
                <a:cubicBezTo>
                  <a:pt x="388320" y="99384"/>
                  <a:pt x="358703" y="129659"/>
                  <a:pt x="340932" y="111889"/>
                </a:cubicBezTo>
                <a:lnTo>
                  <a:pt x="229043" y="0"/>
                </a:lnTo>
                <a:lnTo>
                  <a:pt x="153354" y="75031"/>
                </a:lnTo>
                <a:cubicBezTo>
                  <a:pt x="135583" y="92802"/>
                  <a:pt x="165859" y="122420"/>
                  <a:pt x="190869" y="121761"/>
                </a:cubicBezTo>
                <a:cubicBezTo>
                  <a:pt x="234308" y="120445"/>
                  <a:pt x="250105" y="176390"/>
                  <a:pt x="219171" y="208640"/>
                </a:cubicBezTo>
                <a:lnTo>
                  <a:pt x="214563" y="213247"/>
                </a:lnTo>
                <a:cubicBezTo>
                  <a:pt x="182313" y="244181"/>
                  <a:pt x="125052" y="229701"/>
                  <a:pt x="126369" y="186262"/>
                </a:cubicBezTo>
                <a:cubicBezTo>
                  <a:pt x="127027" y="161252"/>
                  <a:pt x="97409" y="130976"/>
                  <a:pt x="79639" y="148746"/>
                </a:cubicBezTo>
                <a:lnTo>
                  <a:pt x="0" y="229043"/>
                </a:lnTo>
                <a:lnTo>
                  <a:pt x="111889" y="340932"/>
                </a:lnTo>
                <a:cubicBezTo>
                  <a:pt x="129659" y="358703"/>
                  <a:pt x="99384" y="388320"/>
                  <a:pt x="74373" y="387662"/>
                </a:cubicBezTo>
                <a:cubicBezTo>
                  <a:pt x="30934" y="386346"/>
                  <a:pt x="16454" y="443606"/>
                  <a:pt x="47388" y="475857"/>
                </a:cubicBezTo>
                <a:lnTo>
                  <a:pt x="51995" y="480464"/>
                </a:lnTo>
                <a:cubicBezTo>
                  <a:pt x="84246" y="511398"/>
                  <a:pt x="140190" y="495602"/>
                  <a:pt x="138874" y="452163"/>
                </a:cubicBezTo>
                <a:cubicBezTo>
                  <a:pt x="138216" y="427152"/>
                  <a:pt x="167833" y="396876"/>
                  <a:pt x="185604" y="414647"/>
                </a:cubicBezTo>
                <a:lnTo>
                  <a:pt x="297493" y="526536"/>
                </a:lnTo>
                <a:lnTo>
                  <a:pt x="377789" y="446239"/>
                </a:lnTo>
                <a:cubicBezTo>
                  <a:pt x="395560" y="428469"/>
                  <a:pt x="365942" y="398851"/>
                  <a:pt x="340274" y="39950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654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5" name="Graphic 91" descr="Lightbulb">
            <a:extLst>
              <a:ext uri="{FF2B5EF4-FFF2-40B4-BE49-F238E27FC236}">
                <a16:creationId xmlns:a16="http://schemas.microsoft.com/office/drawing/2014/main" id="{816926A0-C6D7-4846-973D-BC292ED1101D}"/>
              </a:ext>
            </a:extLst>
          </p:cNvPr>
          <p:cNvGrpSpPr/>
          <p:nvPr/>
        </p:nvGrpSpPr>
        <p:grpSpPr>
          <a:xfrm>
            <a:off x="3001621" y="4188059"/>
            <a:ext cx="593052" cy="593052"/>
            <a:chOff x="1329562" y="5367429"/>
            <a:chExt cx="631843" cy="631843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AE366FE-8DDE-4123-A0BD-A19E89D6F2F4}"/>
                </a:ext>
              </a:extLst>
            </p:cNvPr>
            <p:cNvSpPr/>
            <p:nvPr/>
          </p:nvSpPr>
          <p:spPr>
            <a:xfrm>
              <a:off x="1559921" y="5788658"/>
              <a:ext cx="171124" cy="39490"/>
            </a:xfrm>
            <a:custGeom>
              <a:avLst/>
              <a:gdLst>
                <a:gd name="connsiteX0" fmla="*/ 19745 w 171124"/>
                <a:gd name="connsiteY0" fmla="*/ 0 h 39490"/>
                <a:gd name="connsiteX1" fmla="*/ 151379 w 171124"/>
                <a:gd name="connsiteY1" fmla="*/ 0 h 39490"/>
                <a:gd name="connsiteX2" fmla="*/ 171124 w 171124"/>
                <a:gd name="connsiteY2" fmla="*/ 19745 h 39490"/>
                <a:gd name="connsiteX3" fmla="*/ 151379 w 171124"/>
                <a:gd name="connsiteY3" fmla="*/ 39490 h 39490"/>
                <a:gd name="connsiteX4" fmla="*/ 19745 w 171124"/>
                <a:gd name="connsiteY4" fmla="*/ 39490 h 39490"/>
                <a:gd name="connsiteX5" fmla="*/ 0 w 171124"/>
                <a:gd name="connsiteY5" fmla="*/ 19745 h 39490"/>
                <a:gd name="connsiteX6" fmla="*/ 19745 w 171124"/>
                <a:gd name="connsiteY6" fmla="*/ 0 h 39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124" h="39490">
                  <a:moveTo>
                    <a:pt x="19745" y="0"/>
                  </a:moveTo>
                  <a:lnTo>
                    <a:pt x="151379" y="0"/>
                  </a:lnTo>
                  <a:cubicBezTo>
                    <a:pt x="162568" y="0"/>
                    <a:pt x="171124" y="8556"/>
                    <a:pt x="171124" y="19745"/>
                  </a:cubicBezTo>
                  <a:cubicBezTo>
                    <a:pt x="171124" y="30934"/>
                    <a:pt x="162568" y="39490"/>
                    <a:pt x="151379" y="39490"/>
                  </a:cubicBezTo>
                  <a:lnTo>
                    <a:pt x="19745" y="39490"/>
                  </a:lnTo>
                  <a:cubicBezTo>
                    <a:pt x="8556" y="39490"/>
                    <a:pt x="0" y="30934"/>
                    <a:pt x="0" y="19745"/>
                  </a:cubicBezTo>
                  <a:cubicBezTo>
                    <a:pt x="0" y="8556"/>
                    <a:pt x="8556" y="0"/>
                    <a:pt x="19745" y="0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CC924EB-020C-484D-B841-D8273DE9752F}"/>
                </a:ext>
              </a:extLst>
            </p:cNvPr>
            <p:cNvSpPr/>
            <p:nvPr/>
          </p:nvSpPr>
          <p:spPr>
            <a:xfrm>
              <a:off x="1559921" y="5854475"/>
              <a:ext cx="171124" cy="39490"/>
            </a:xfrm>
            <a:custGeom>
              <a:avLst/>
              <a:gdLst>
                <a:gd name="connsiteX0" fmla="*/ 19745 w 171124"/>
                <a:gd name="connsiteY0" fmla="*/ 0 h 39490"/>
                <a:gd name="connsiteX1" fmla="*/ 151379 w 171124"/>
                <a:gd name="connsiteY1" fmla="*/ 0 h 39490"/>
                <a:gd name="connsiteX2" fmla="*/ 171124 w 171124"/>
                <a:gd name="connsiteY2" fmla="*/ 19745 h 39490"/>
                <a:gd name="connsiteX3" fmla="*/ 151379 w 171124"/>
                <a:gd name="connsiteY3" fmla="*/ 39490 h 39490"/>
                <a:gd name="connsiteX4" fmla="*/ 19745 w 171124"/>
                <a:gd name="connsiteY4" fmla="*/ 39490 h 39490"/>
                <a:gd name="connsiteX5" fmla="*/ 0 w 171124"/>
                <a:gd name="connsiteY5" fmla="*/ 19745 h 39490"/>
                <a:gd name="connsiteX6" fmla="*/ 19745 w 171124"/>
                <a:gd name="connsiteY6" fmla="*/ 0 h 39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124" h="39490">
                  <a:moveTo>
                    <a:pt x="19745" y="0"/>
                  </a:moveTo>
                  <a:lnTo>
                    <a:pt x="151379" y="0"/>
                  </a:lnTo>
                  <a:cubicBezTo>
                    <a:pt x="162568" y="0"/>
                    <a:pt x="171124" y="8556"/>
                    <a:pt x="171124" y="19745"/>
                  </a:cubicBezTo>
                  <a:cubicBezTo>
                    <a:pt x="171124" y="30934"/>
                    <a:pt x="162568" y="39490"/>
                    <a:pt x="151379" y="39490"/>
                  </a:cubicBezTo>
                  <a:lnTo>
                    <a:pt x="19745" y="39490"/>
                  </a:lnTo>
                  <a:cubicBezTo>
                    <a:pt x="8556" y="39490"/>
                    <a:pt x="0" y="30934"/>
                    <a:pt x="0" y="19745"/>
                  </a:cubicBezTo>
                  <a:cubicBezTo>
                    <a:pt x="0" y="8556"/>
                    <a:pt x="8556" y="0"/>
                    <a:pt x="19745" y="0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91AB353-34E3-46D2-AC6F-E8EEF8510CDF}"/>
                </a:ext>
              </a:extLst>
            </p:cNvPr>
            <p:cNvSpPr/>
            <p:nvPr/>
          </p:nvSpPr>
          <p:spPr>
            <a:xfrm>
              <a:off x="1602702" y="5920292"/>
              <a:ext cx="85562" cy="39490"/>
            </a:xfrm>
            <a:custGeom>
              <a:avLst/>
              <a:gdLst>
                <a:gd name="connsiteX0" fmla="*/ 0 w 85562"/>
                <a:gd name="connsiteY0" fmla="*/ 0 h 39490"/>
                <a:gd name="connsiteX1" fmla="*/ 42781 w 85562"/>
                <a:gd name="connsiteY1" fmla="*/ 39490 h 39490"/>
                <a:gd name="connsiteX2" fmla="*/ 85562 w 85562"/>
                <a:gd name="connsiteY2" fmla="*/ 0 h 39490"/>
                <a:gd name="connsiteX3" fmla="*/ 0 w 85562"/>
                <a:gd name="connsiteY3" fmla="*/ 0 h 39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562" h="39490">
                  <a:moveTo>
                    <a:pt x="0" y="0"/>
                  </a:moveTo>
                  <a:cubicBezTo>
                    <a:pt x="1975" y="22378"/>
                    <a:pt x="20403" y="39490"/>
                    <a:pt x="42781" y="39490"/>
                  </a:cubicBezTo>
                  <a:cubicBezTo>
                    <a:pt x="65159" y="39490"/>
                    <a:pt x="83588" y="22378"/>
                    <a:pt x="8556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16502D6-A6CE-4B91-92A3-2546A9982073}"/>
                </a:ext>
              </a:extLst>
            </p:cNvPr>
            <p:cNvSpPr/>
            <p:nvPr/>
          </p:nvSpPr>
          <p:spPr>
            <a:xfrm>
              <a:off x="1474359" y="5406919"/>
              <a:ext cx="342248" cy="355412"/>
            </a:xfrm>
            <a:custGeom>
              <a:avLst/>
              <a:gdLst>
                <a:gd name="connsiteX0" fmla="*/ 171124 w 342248"/>
                <a:gd name="connsiteY0" fmla="*/ 0 h 355411"/>
                <a:gd name="connsiteX1" fmla="*/ 171124 w 342248"/>
                <a:gd name="connsiteY1" fmla="*/ 0 h 355411"/>
                <a:gd name="connsiteX2" fmla="*/ 171124 w 342248"/>
                <a:gd name="connsiteY2" fmla="*/ 0 h 355411"/>
                <a:gd name="connsiteX3" fmla="*/ 0 w 342248"/>
                <a:gd name="connsiteY3" fmla="*/ 169150 h 355411"/>
                <a:gd name="connsiteX4" fmla="*/ 0 w 342248"/>
                <a:gd name="connsiteY4" fmla="*/ 175073 h 355411"/>
                <a:gd name="connsiteX5" fmla="*/ 11847 w 342248"/>
                <a:gd name="connsiteY5" fmla="*/ 234308 h 355411"/>
                <a:gd name="connsiteX6" fmla="*/ 41465 w 342248"/>
                <a:gd name="connsiteY6" fmla="*/ 283013 h 355411"/>
                <a:gd name="connsiteX7" fmla="*/ 81613 w 342248"/>
                <a:gd name="connsiteY7" fmla="*/ 348172 h 355411"/>
                <a:gd name="connsiteX8" fmla="*/ 93460 w 342248"/>
                <a:gd name="connsiteY8" fmla="*/ 355412 h 355411"/>
                <a:gd name="connsiteX9" fmla="*/ 248788 w 342248"/>
                <a:gd name="connsiteY9" fmla="*/ 355412 h 355411"/>
                <a:gd name="connsiteX10" fmla="*/ 260635 w 342248"/>
                <a:gd name="connsiteY10" fmla="*/ 348172 h 355411"/>
                <a:gd name="connsiteX11" fmla="*/ 300784 w 342248"/>
                <a:gd name="connsiteY11" fmla="*/ 283013 h 355411"/>
                <a:gd name="connsiteX12" fmla="*/ 330401 w 342248"/>
                <a:gd name="connsiteY12" fmla="*/ 234308 h 355411"/>
                <a:gd name="connsiteX13" fmla="*/ 342248 w 342248"/>
                <a:gd name="connsiteY13" fmla="*/ 175073 h 355411"/>
                <a:gd name="connsiteX14" fmla="*/ 342248 w 342248"/>
                <a:gd name="connsiteY14" fmla="*/ 169150 h 355411"/>
                <a:gd name="connsiteX15" fmla="*/ 171124 w 342248"/>
                <a:gd name="connsiteY15" fmla="*/ 0 h 355411"/>
                <a:gd name="connsiteX16" fmla="*/ 302758 w 342248"/>
                <a:gd name="connsiteY16" fmla="*/ 174415 h 355411"/>
                <a:gd name="connsiteX17" fmla="*/ 293544 w 342248"/>
                <a:gd name="connsiteY17" fmla="*/ 220487 h 355411"/>
                <a:gd name="connsiteX18" fmla="*/ 271166 w 342248"/>
                <a:gd name="connsiteY18" fmla="*/ 256686 h 355411"/>
                <a:gd name="connsiteX19" fmla="*/ 232992 w 342248"/>
                <a:gd name="connsiteY19" fmla="*/ 315922 h 355411"/>
                <a:gd name="connsiteX20" fmla="*/ 171124 w 342248"/>
                <a:gd name="connsiteY20" fmla="*/ 315922 h 355411"/>
                <a:gd name="connsiteX21" fmla="*/ 109914 w 342248"/>
                <a:gd name="connsiteY21" fmla="*/ 315922 h 355411"/>
                <a:gd name="connsiteX22" fmla="*/ 71741 w 342248"/>
                <a:gd name="connsiteY22" fmla="*/ 256686 h 355411"/>
                <a:gd name="connsiteX23" fmla="*/ 49363 w 342248"/>
                <a:gd name="connsiteY23" fmla="*/ 220487 h 355411"/>
                <a:gd name="connsiteX24" fmla="*/ 40148 w 342248"/>
                <a:gd name="connsiteY24" fmla="*/ 174415 h 355411"/>
                <a:gd name="connsiteX25" fmla="*/ 40148 w 342248"/>
                <a:gd name="connsiteY25" fmla="*/ 169150 h 355411"/>
                <a:gd name="connsiteX26" fmla="*/ 171782 w 342248"/>
                <a:gd name="connsiteY26" fmla="*/ 38832 h 355411"/>
                <a:gd name="connsiteX27" fmla="*/ 171782 w 342248"/>
                <a:gd name="connsiteY27" fmla="*/ 38832 h 355411"/>
                <a:gd name="connsiteX28" fmla="*/ 171782 w 342248"/>
                <a:gd name="connsiteY28" fmla="*/ 38832 h 355411"/>
                <a:gd name="connsiteX29" fmla="*/ 171782 w 342248"/>
                <a:gd name="connsiteY29" fmla="*/ 38832 h 355411"/>
                <a:gd name="connsiteX30" fmla="*/ 171782 w 342248"/>
                <a:gd name="connsiteY30" fmla="*/ 38832 h 355411"/>
                <a:gd name="connsiteX31" fmla="*/ 171782 w 342248"/>
                <a:gd name="connsiteY31" fmla="*/ 38832 h 355411"/>
                <a:gd name="connsiteX32" fmla="*/ 171782 w 342248"/>
                <a:gd name="connsiteY32" fmla="*/ 38832 h 355411"/>
                <a:gd name="connsiteX33" fmla="*/ 303416 w 342248"/>
                <a:gd name="connsiteY33" fmla="*/ 169150 h 355411"/>
                <a:gd name="connsiteX34" fmla="*/ 303416 w 342248"/>
                <a:gd name="connsiteY34" fmla="*/ 174415 h 35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2248" h="355411">
                  <a:moveTo>
                    <a:pt x="171124" y="0"/>
                  </a:moveTo>
                  <a:cubicBezTo>
                    <a:pt x="171124" y="0"/>
                    <a:pt x="171124" y="0"/>
                    <a:pt x="171124" y="0"/>
                  </a:cubicBezTo>
                  <a:cubicBezTo>
                    <a:pt x="171124" y="0"/>
                    <a:pt x="171124" y="0"/>
                    <a:pt x="171124" y="0"/>
                  </a:cubicBezTo>
                  <a:cubicBezTo>
                    <a:pt x="77664" y="658"/>
                    <a:pt x="1975" y="75690"/>
                    <a:pt x="0" y="169150"/>
                  </a:cubicBezTo>
                  <a:lnTo>
                    <a:pt x="0" y="175073"/>
                  </a:lnTo>
                  <a:cubicBezTo>
                    <a:pt x="658" y="195476"/>
                    <a:pt x="4607" y="215222"/>
                    <a:pt x="11847" y="234308"/>
                  </a:cubicBezTo>
                  <a:cubicBezTo>
                    <a:pt x="19087" y="252079"/>
                    <a:pt x="28959" y="268533"/>
                    <a:pt x="41465" y="283013"/>
                  </a:cubicBezTo>
                  <a:cubicBezTo>
                    <a:pt x="57261" y="300125"/>
                    <a:pt x="74373" y="333692"/>
                    <a:pt x="81613" y="348172"/>
                  </a:cubicBezTo>
                  <a:cubicBezTo>
                    <a:pt x="83588" y="352779"/>
                    <a:pt x="88195" y="355412"/>
                    <a:pt x="93460" y="355412"/>
                  </a:cubicBezTo>
                  <a:lnTo>
                    <a:pt x="248788" y="355412"/>
                  </a:lnTo>
                  <a:cubicBezTo>
                    <a:pt x="254054" y="355412"/>
                    <a:pt x="258661" y="352779"/>
                    <a:pt x="260635" y="348172"/>
                  </a:cubicBezTo>
                  <a:cubicBezTo>
                    <a:pt x="267875" y="333692"/>
                    <a:pt x="284988" y="300125"/>
                    <a:pt x="300784" y="283013"/>
                  </a:cubicBezTo>
                  <a:cubicBezTo>
                    <a:pt x="313289" y="268533"/>
                    <a:pt x="323820" y="252079"/>
                    <a:pt x="330401" y="234308"/>
                  </a:cubicBezTo>
                  <a:cubicBezTo>
                    <a:pt x="337641" y="215222"/>
                    <a:pt x="341590" y="195476"/>
                    <a:pt x="342248" y="175073"/>
                  </a:cubicBezTo>
                  <a:lnTo>
                    <a:pt x="342248" y="169150"/>
                  </a:lnTo>
                  <a:cubicBezTo>
                    <a:pt x="340274" y="75690"/>
                    <a:pt x="264584" y="658"/>
                    <a:pt x="171124" y="0"/>
                  </a:cubicBezTo>
                  <a:close/>
                  <a:moveTo>
                    <a:pt x="302758" y="174415"/>
                  </a:moveTo>
                  <a:cubicBezTo>
                    <a:pt x="302100" y="190211"/>
                    <a:pt x="298809" y="206007"/>
                    <a:pt x="293544" y="220487"/>
                  </a:cubicBezTo>
                  <a:cubicBezTo>
                    <a:pt x="288278" y="233650"/>
                    <a:pt x="281038" y="246156"/>
                    <a:pt x="271166" y="256686"/>
                  </a:cubicBezTo>
                  <a:cubicBezTo>
                    <a:pt x="256028" y="275115"/>
                    <a:pt x="242865" y="294860"/>
                    <a:pt x="232992" y="315922"/>
                  </a:cubicBezTo>
                  <a:lnTo>
                    <a:pt x="171124" y="315922"/>
                  </a:lnTo>
                  <a:lnTo>
                    <a:pt x="109914" y="315922"/>
                  </a:lnTo>
                  <a:cubicBezTo>
                    <a:pt x="99384" y="294860"/>
                    <a:pt x="86220" y="275115"/>
                    <a:pt x="71741" y="256686"/>
                  </a:cubicBezTo>
                  <a:cubicBezTo>
                    <a:pt x="62526" y="246156"/>
                    <a:pt x="54628" y="233650"/>
                    <a:pt x="49363" y="220487"/>
                  </a:cubicBezTo>
                  <a:cubicBezTo>
                    <a:pt x="43439" y="206007"/>
                    <a:pt x="40807" y="190211"/>
                    <a:pt x="40148" y="174415"/>
                  </a:cubicBezTo>
                  <a:lnTo>
                    <a:pt x="40148" y="169150"/>
                  </a:lnTo>
                  <a:cubicBezTo>
                    <a:pt x="41465" y="97409"/>
                    <a:pt x="100042" y="39490"/>
                    <a:pt x="171782" y="38832"/>
                  </a:cubicBezTo>
                  <a:lnTo>
                    <a:pt x="171782" y="38832"/>
                  </a:lnTo>
                  <a:lnTo>
                    <a:pt x="171782" y="38832"/>
                  </a:lnTo>
                  <a:cubicBezTo>
                    <a:pt x="171782" y="38832"/>
                    <a:pt x="171782" y="38832"/>
                    <a:pt x="171782" y="38832"/>
                  </a:cubicBezTo>
                  <a:cubicBezTo>
                    <a:pt x="171782" y="38832"/>
                    <a:pt x="171782" y="38832"/>
                    <a:pt x="171782" y="38832"/>
                  </a:cubicBezTo>
                  <a:lnTo>
                    <a:pt x="171782" y="38832"/>
                  </a:lnTo>
                  <a:lnTo>
                    <a:pt x="171782" y="38832"/>
                  </a:lnTo>
                  <a:cubicBezTo>
                    <a:pt x="243523" y="39490"/>
                    <a:pt x="302100" y="96751"/>
                    <a:pt x="303416" y="169150"/>
                  </a:cubicBezTo>
                  <a:lnTo>
                    <a:pt x="303416" y="174415"/>
                  </a:ln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0" name="Graphic 92" descr="Rocket">
            <a:extLst>
              <a:ext uri="{FF2B5EF4-FFF2-40B4-BE49-F238E27FC236}">
                <a16:creationId xmlns:a16="http://schemas.microsoft.com/office/drawing/2014/main" id="{21D04C43-43E8-41BE-BBBB-B63413A523FF}"/>
              </a:ext>
            </a:extLst>
          </p:cNvPr>
          <p:cNvGrpSpPr/>
          <p:nvPr/>
        </p:nvGrpSpPr>
        <p:grpSpPr>
          <a:xfrm>
            <a:off x="3034345" y="2284348"/>
            <a:ext cx="593052" cy="593052"/>
            <a:chOff x="1338874" y="2797156"/>
            <a:chExt cx="631843" cy="631843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45A7A08-284D-4B63-A0D1-BC1E3CAEB5A2}"/>
                </a:ext>
              </a:extLst>
            </p:cNvPr>
            <p:cNvSpPr/>
            <p:nvPr/>
          </p:nvSpPr>
          <p:spPr>
            <a:xfrm>
              <a:off x="1798935" y="2848958"/>
              <a:ext cx="118471" cy="111889"/>
            </a:xfrm>
            <a:custGeom>
              <a:avLst/>
              <a:gdLst>
                <a:gd name="connsiteX0" fmla="*/ 117812 w 118470"/>
                <a:gd name="connsiteY0" fmla="*/ 3484 h 111888"/>
                <a:gd name="connsiteX1" fmla="*/ 0 w 118470"/>
                <a:gd name="connsiteY1" fmla="*/ 17964 h 111888"/>
                <a:gd name="connsiteX2" fmla="*/ 53970 w 118470"/>
                <a:gd name="connsiteY2" fmla="*/ 60745 h 111888"/>
                <a:gd name="connsiteX3" fmla="*/ 97409 w 118470"/>
                <a:gd name="connsiteY3" fmla="*/ 116031 h 111888"/>
                <a:gd name="connsiteX4" fmla="*/ 117812 w 118470"/>
                <a:gd name="connsiteY4" fmla="*/ 3484 h 11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470" h="111888">
                  <a:moveTo>
                    <a:pt x="117812" y="3484"/>
                  </a:moveTo>
                  <a:cubicBezTo>
                    <a:pt x="108598" y="-5730"/>
                    <a:pt x="49363" y="4801"/>
                    <a:pt x="0" y="17964"/>
                  </a:cubicBezTo>
                  <a:cubicBezTo>
                    <a:pt x="17771" y="28495"/>
                    <a:pt x="36199" y="42974"/>
                    <a:pt x="53970" y="60745"/>
                  </a:cubicBezTo>
                  <a:cubicBezTo>
                    <a:pt x="72399" y="79174"/>
                    <a:pt x="86878" y="97602"/>
                    <a:pt x="97409" y="116031"/>
                  </a:cubicBezTo>
                  <a:cubicBezTo>
                    <a:pt x="110572" y="65352"/>
                    <a:pt x="127685" y="12699"/>
                    <a:pt x="117812" y="3484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B638672-1975-4EED-A635-E68CEA3A3793}"/>
                </a:ext>
              </a:extLst>
            </p:cNvPr>
            <p:cNvSpPr/>
            <p:nvPr/>
          </p:nvSpPr>
          <p:spPr>
            <a:xfrm>
              <a:off x="1389597" y="3029901"/>
              <a:ext cx="157961" cy="151379"/>
            </a:xfrm>
            <a:custGeom>
              <a:avLst/>
              <a:gdLst>
                <a:gd name="connsiteX0" fmla="*/ 160549 w 157960"/>
                <a:gd name="connsiteY0" fmla="*/ 10120 h 151379"/>
                <a:gd name="connsiteX1" fmla="*/ 138171 w 157960"/>
                <a:gd name="connsiteY1" fmla="*/ 1563 h 151379"/>
                <a:gd name="connsiteX2" fmla="*/ 111844 w 157960"/>
                <a:gd name="connsiteY2" fmla="*/ 6829 h 151379"/>
                <a:gd name="connsiteX3" fmla="*/ 7195 w 157960"/>
                <a:gd name="connsiteY3" fmla="*/ 111478 h 151379"/>
                <a:gd name="connsiteX4" fmla="*/ 29573 w 157960"/>
                <a:gd name="connsiteY4" fmla="*/ 152942 h 151379"/>
                <a:gd name="connsiteX5" fmla="*/ 117110 w 157960"/>
                <a:gd name="connsiteY5" fmla="*/ 133197 h 151379"/>
                <a:gd name="connsiteX6" fmla="*/ 160549 w 157960"/>
                <a:gd name="connsiteY6" fmla="*/ 10120 h 151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960" h="151379">
                  <a:moveTo>
                    <a:pt x="160549" y="10120"/>
                  </a:moveTo>
                  <a:lnTo>
                    <a:pt x="138171" y="1563"/>
                  </a:lnTo>
                  <a:cubicBezTo>
                    <a:pt x="128957" y="-1728"/>
                    <a:pt x="119084" y="247"/>
                    <a:pt x="111844" y="6829"/>
                  </a:cubicBezTo>
                  <a:lnTo>
                    <a:pt x="7195" y="111478"/>
                  </a:lnTo>
                  <a:cubicBezTo>
                    <a:pt x="-9917" y="128590"/>
                    <a:pt x="5879" y="158208"/>
                    <a:pt x="29573" y="152942"/>
                  </a:cubicBezTo>
                  <a:lnTo>
                    <a:pt x="117110" y="133197"/>
                  </a:lnTo>
                  <a:cubicBezTo>
                    <a:pt x="124350" y="100289"/>
                    <a:pt x="136197" y="56191"/>
                    <a:pt x="160549" y="10120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76B45D-A22C-4A6B-BAA4-24F48053C4B4}"/>
                </a:ext>
              </a:extLst>
            </p:cNvPr>
            <p:cNvSpPr/>
            <p:nvPr/>
          </p:nvSpPr>
          <p:spPr>
            <a:xfrm>
              <a:off x="1583083" y="3211803"/>
              <a:ext cx="151379" cy="164542"/>
            </a:xfrm>
            <a:custGeom>
              <a:avLst/>
              <a:gdLst>
                <a:gd name="connsiteX0" fmla="*/ 141478 w 151379"/>
                <a:gd name="connsiteY0" fmla="*/ 0 h 164542"/>
                <a:gd name="connsiteX1" fmla="*/ 21033 w 151379"/>
                <a:gd name="connsiteY1" fmla="*/ 42123 h 164542"/>
                <a:gd name="connsiteX2" fmla="*/ 630 w 151379"/>
                <a:gd name="connsiteY2" fmla="*/ 135583 h 164542"/>
                <a:gd name="connsiteX3" fmla="*/ 42095 w 151379"/>
                <a:gd name="connsiteY3" fmla="*/ 157961 h 164542"/>
                <a:gd name="connsiteX4" fmla="*/ 146744 w 151379"/>
                <a:gd name="connsiteY4" fmla="*/ 53312 h 164542"/>
                <a:gd name="connsiteX5" fmla="*/ 152009 w 151379"/>
                <a:gd name="connsiteY5" fmla="*/ 26985 h 164542"/>
                <a:gd name="connsiteX6" fmla="*/ 141478 w 151379"/>
                <a:gd name="connsiteY6" fmla="*/ 0 h 164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379" h="164542">
                  <a:moveTo>
                    <a:pt x="141478" y="0"/>
                  </a:moveTo>
                  <a:cubicBezTo>
                    <a:pt x="97381" y="23036"/>
                    <a:pt x="55258" y="35541"/>
                    <a:pt x="21033" y="42123"/>
                  </a:cubicBezTo>
                  <a:lnTo>
                    <a:pt x="630" y="135583"/>
                  </a:lnTo>
                  <a:cubicBezTo>
                    <a:pt x="-4635" y="159277"/>
                    <a:pt x="24324" y="175731"/>
                    <a:pt x="42095" y="157961"/>
                  </a:cubicBezTo>
                  <a:lnTo>
                    <a:pt x="146744" y="53312"/>
                  </a:lnTo>
                  <a:cubicBezTo>
                    <a:pt x="153325" y="46730"/>
                    <a:pt x="155958" y="36199"/>
                    <a:pt x="152009" y="26985"/>
                  </a:cubicBezTo>
                  <a:lnTo>
                    <a:pt x="141478" y="0"/>
                  </a:ln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67960AD-1261-4877-B78B-9A838D88714D}"/>
                </a:ext>
              </a:extLst>
            </p:cNvPr>
            <p:cNvSpPr/>
            <p:nvPr/>
          </p:nvSpPr>
          <p:spPr>
            <a:xfrm>
              <a:off x="1529743" y="2878769"/>
              <a:ext cx="348830" cy="348830"/>
            </a:xfrm>
            <a:custGeom>
              <a:avLst/>
              <a:gdLst>
                <a:gd name="connsiteX0" fmla="*/ 233650 w 348829"/>
                <a:gd name="connsiteY0" fmla="*/ 0 h 348829"/>
                <a:gd name="connsiteX1" fmla="*/ 107940 w 348829"/>
                <a:gd name="connsiteY1" fmla="*/ 85562 h 348829"/>
                <a:gd name="connsiteX2" fmla="*/ 0 w 348829"/>
                <a:gd name="connsiteY2" fmla="*/ 312631 h 348829"/>
                <a:gd name="connsiteX3" fmla="*/ 40807 w 348829"/>
                <a:gd name="connsiteY3" fmla="*/ 353437 h 348829"/>
                <a:gd name="connsiteX4" fmla="*/ 268533 w 348829"/>
                <a:gd name="connsiteY4" fmla="*/ 246156 h 348829"/>
                <a:gd name="connsiteX5" fmla="*/ 354095 w 348829"/>
                <a:gd name="connsiteY5" fmla="*/ 121103 h 348829"/>
                <a:gd name="connsiteX6" fmla="*/ 304074 w 348829"/>
                <a:gd name="connsiteY6" fmla="*/ 48705 h 348829"/>
                <a:gd name="connsiteX7" fmla="*/ 233650 w 348829"/>
                <a:gd name="connsiteY7" fmla="*/ 0 h 348829"/>
                <a:gd name="connsiteX8" fmla="*/ 267217 w 348829"/>
                <a:gd name="connsiteY8" fmla="*/ 142165 h 348829"/>
                <a:gd name="connsiteX9" fmla="*/ 211273 w 348829"/>
                <a:gd name="connsiteY9" fmla="*/ 142165 h 348829"/>
                <a:gd name="connsiteX10" fmla="*/ 211273 w 348829"/>
                <a:gd name="connsiteY10" fmla="*/ 86220 h 348829"/>
                <a:gd name="connsiteX11" fmla="*/ 267217 w 348829"/>
                <a:gd name="connsiteY11" fmla="*/ 86220 h 348829"/>
                <a:gd name="connsiteX12" fmla="*/ 267217 w 348829"/>
                <a:gd name="connsiteY12" fmla="*/ 142165 h 348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8829" h="348829">
                  <a:moveTo>
                    <a:pt x="233650" y="0"/>
                  </a:moveTo>
                  <a:cubicBezTo>
                    <a:pt x="194818" y="15796"/>
                    <a:pt x="150721" y="42781"/>
                    <a:pt x="107940" y="85562"/>
                  </a:cubicBezTo>
                  <a:cubicBezTo>
                    <a:pt x="29618" y="163884"/>
                    <a:pt x="6582" y="258661"/>
                    <a:pt x="0" y="312631"/>
                  </a:cubicBezTo>
                  <a:lnTo>
                    <a:pt x="40807" y="353437"/>
                  </a:lnTo>
                  <a:cubicBezTo>
                    <a:pt x="94776" y="346855"/>
                    <a:pt x="190211" y="324478"/>
                    <a:pt x="268533" y="246156"/>
                  </a:cubicBezTo>
                  <a:cubicBezTo>
                    <a:pt x="311314" y="203374"/>
                    <a:pt x="338299" y="159935"/>
                    <a:pt x="354095" y="121103"/>
                  </a:cubicBezTo>
                  <a:cubicBezTo>
                    <a:pt x="345539" y="99384"/>
                    <a:pt x="328427" y="73715"/>
                    <a:pt x="304074" y="48705"/>
                  </a:cubicBezTo>
                  <a:cubicBezTo>
                    <a:pt x="280380" y="25669"/>
                    <a:pt x="255370" y="8556"/>
                    <a:pt x="233650" y="0"/>
                  </a:cubicBezTo>
                  <a:close/>
                  <a:moveTo>
                    <a:pt x="267217" y="142165"/>
                  </a:moveTo>
                  <a:cubicBezTo>
                    <a:pt x="252079" y="157303"/>
                    <a:pt x="227069" y="157303"/>
                    <a:pt x="211273" y="142165"/>
                  </a:cubicBezTo>
                  <a:cubicBezTo>
                    <a:pt x="196135" y="127027"/>
                    <a:pt x="196135" y="102016"/>
                    <a:pt x="211273" y="86220"/>
                  </a:cubicBezTo>
                  <a:cubicBezTo>
                    <a:pt x="226410" y="71082"/>
                    <a:pt x="251421" y="71082"/>
                    <a:pt x="267217" y="86220"/>
                  </a:cubicBezTo>
                  <a:cubicBezTo>
                    <a:pt x="282355" y="102016"/>
                    <a:pt x="282355" y="127027"/>
                    <a:pt x="267217" y="142165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0083A7C-7A82-467B-B79C-A1D4CE45CD8F}"/>
                </a:ext>
              </a:extLst>
            </p:cNvPr>
            <p:cNvSpPr/>
            <p:nvPr/>
          </p:nvSpPr>
          <p:spPr>
            <a:xfrm>
              <a:off x="1452223" y="3215985"/>
              <a:ext cx="92144" cy="92144"/>
            </a:xfrm>
            <a:custGeom>
              <a:avLst/>
              <a:gdLst>
                <a:gd name="connsiteX0" fmla="*/ 76862 w 92143"/>
                <a:gd name="connsiteY0" fmla="*/ 16879 h 92143"/>
                <a:gd name="connsiteX1" fmla="*/ 45928 w 92143"/>
                <a:gd name="connsiteY1" fmla="*/ 10298 h 92143"/>
                <a:gd name="connsiteX2" fmla="*/ 1831 w 92143"/>
                <a:gd name="connsiteY2" fmla="*/ 91911 h 92143"/>
                <a:gd name="connsiteX3" fmla="*/ 83444 w 92143"/>
                <a:gd name="connsiteY3" fmla="*/ 47813 h 92143"/>
                <a:gd name="connsiteX4" fmla="*/ 76862 w 92143"/>
                <a:gd name="connsiteY4" fmla="*/ 16879 h 92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43" h="92143">
                  <a:moveTo>
                    <a:pt x="76862" y="16879"/>
                  </a:moveTo>
                  <a:cubicBezTo>
                    <a:pt x="66332" y="6349"/>
                    <a:pt x="67648" y="-11422"/>
                    <a:pt x="45928" y="10298"/>
                  </a:cubicBezTo>
                  <a:cubicBezTo>
                    <a:pt x="24209" y="32017"/>
                    <a:pt x="-8041" y="81380"/>
                    <a:pt x="1831" y="91911"/>
                  </a:cubicBezTo>
                  <a:cubicBezTo>
                    <a:pt x="12362" y="102442"/>
                    <a:pt x="61725" y="69533"/>
                    <a:pt x="83444" y="47813"/>
                  </a:cubicBezTo>
                  <a:cubicBezTo>
                    <a:pt x="105164" y="25436"/>
                    <a:pt x="87393" y="26752"/>
                    <a:pt x="76862" y="16879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8" name="Oval 37">
            <a:extLst>
              <a:ext uri="{FF2B5EF4-FFF2-40B4-BE49-F238E27FC236}">
                <a16:creationId xmlns:a16="http://schemas.microsoft.com/office/drawing/2014/main" id="{F99854EC-6048-4913-91CC-BD2491F84692}"/>
              </a:ext>
            </a:extLst>
          </p:cNvPr>
          <p:cNvSpPr/>
          <p:nvPr/>
        </p:nvSpPr>
        <p:spPr>
          <a:xfrm>
            <a:off x="4519682" y="1040125"/>
            <a:ext cx="118993" cy="502602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9000">
                <a:srgbClr val="F1EFF0"/>
              </a:gs>
              <a:gs pos="77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39B924F4-AA18-4F06-A9F0-616E91084342}"/>
              </a:ext>
            </a:extLst>
          </p:cNvPr>
          <p:cNvSpPr/>
          <p:nvPr/>
        </p:nvSpPr>
        <p:spPr>
          <a:xfrm rot="5400000">
            <a:off x="4512504" y="-231842"/>
            <a:ext cx="118993" cy="7569959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3000">
                <a:srgbClr val="F1EFF0"/>
              </a:gs>
              <a:gs pos="77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1EB3897-C299-43BB-8A37-064428B8986F}"/>
              </a:ext>
            </a:extLst>
          </p:cNvPr>
          <p:cNvSpPr/>
          <p:nvPr/>
        </p:nvSpPr>
        <p:spPr>
          <a:xfrm>
            <a:off x="3350301" y="2312770"/>
            <a:ext cx="2425429" cy="2425429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>
            <a:noFill/>
          </a:ln>
          <a:effectLst>
            <a:outerShdw blurRad="88900" dist="76200" dir="2700000" algn="tl" rotWithShape="0">
              <a:prstClr val="black">
                <a:alpha val="55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cap="all" dirty="0">
                <a:solidFill>
                  <a:sysClr val="windowText" lastClr="000000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274937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Donut Matrix – Slide Template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92CF49F-0143-4C63-A3A8-C0D35B803F2F}"/>
              </a:ext>
            </a:extLst>
          </p:cNvPr>
          <p:cNvSpPr txBox="1"/>
          <p:nvPr/>
        </p:nvSpPr>
        <p:spPr>
          <a:xfrm>
            <a:off x="787022" y="1502140"/>
            <a:ext cx="1987656" cy="1438855"/>
          </a:xfrm>
          <a:prstGeom prst="rect">
            <a:avLst/>
          </a:prstGeom>
          <a:noFill/>
        </p:spPr>
        <p:txBody>
          <a:bodyPr wrap="square" lIns="68580" rIns="68580" rtlCol="0" anchor="t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  <a:p>
            <a:pPr algn="just">
              <a:spcAft>
                <a:spcPts val="900"/>
              </a:spcAft>
            </a:pPr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2AC406B-1A6D-40AF-8FA3-D387B466BCF9}"/>
              </a:ext>
            </a:extLst>
          </p:cNvPr>
          <p:cNvSpPr txBox="1"/>
          <p:nvPr/>
        </p:nvSpPr>
        <p:spPr>
          <a:xfrm>
            <a:off x="787022" y="4201992"/>
            <a:ext cx="1987656" cy="1438855"/>
          </a:xfrm>
          <a:prstGeom prst="rect">
            <a:avLst/>
          </a:prstGeom>
          <a:noFill/>
        </p:spPr>
        <p:txBody>
          <a:bodyPr wrap="square" lIns="68580" rIns="68580" rtlCol="0" anchor="b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  <a:p>
            <a:pPr algn="just">
              <a:spcAft>
                <a:spcPts val="900"/>
              </a:spcAft>
            </a:pPr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0A44F4-A8BE-4B71-86FE-9167C1FB3833}"/>
              </a:ext>
            </a:extLst>
          </p:cNvPr>
          <p:cNvSpPr/>
          <p:nvPr/>
        </p:nvSpPr>
        <p:spPr>
          <a:xfrm>
            <a:off x="787021" y="1040125"/>
            <a:ext cx="1987655" cy="34624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68580" tIns="0" rIns="68580" bIns="0" anchor="ctr">
            <a:noAutofit/>
          </a:bodyPr>
          <a:lstStyle/>
          <a:p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55F51A5-7EBE-4133-9DCF-54D843FEBCCA}"/>
              </a:ext>
            </a:extLst>
          </p:cNvPr>
          <p:cNvSpPr/>
          <p:nvPr/>
        </p:nvSpPr>
        <p:spPr>
          <a:xfrm>
            <a:off x="787021" y="5719900"/>
            <a:ext cx="1987655" cy="34624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68580" tIns="0" rIns="68580" bIns="0" anchor="ctr">
            <a:noAutofit/>
          </a:bodyPr>
          <a:lstStyle/>
          <a:p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A868199-A8DA-479B-AF93-5832A4B013A3}"/>
              </a:ext>
            </a:extLst>
          </p:cNvPr>
          <p:cNvSpPr txBox="1"/>
          <p:nvPr/>
        </p:nvSpPr>
        <p:spPr>
          <a:xfrm>
            <a:off x="6369324" y="1502140"/>
            <a:ext cx="1987656" cy="1438855"/>
          </a:xfrm>
          <a:prstGeom prst="rect">
            <a:avLst/>
          </a:prstGeom>
          <a:noFill/>
        </p:spPr>
        <p:txBody>
          <a:bodyPr wrap="square" lIns="68580" rIns="68580" rtlCol="0" anchor="t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  <a:p>
            <a:pPr algn="just">
              <a:spcAft>
                <a:spcPts val="900"/>
              </a:spcAft>
            </a:pPr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B7E352C-8CC3-4257-A3F4-FA34914414E6}"/>
              </a:ext>
            </a:extLst>
          </p:cNvPr>
          <p:cNvSpPr txBox="1"/>
          <p:nvPr/>
        </p:nvSpPr>
        <p:spPr>
          <a:xfrm>
            <a:off x="6369324" y="4201992"/>
            <a:ext cx="1987656" cy="1438855"/>
          </a:xfrm>
          <a:prstGeom prst="rect">
            <a:avLst/>
          </a:prstGeom>
          <a:noFill/>
        </p:spPr>
        <p:txBody>
          <a:bodyPr wrap="square" lIns="68580" rIns="68580" rtlCol="0" anchor="b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  <a:p>
            <a:pPr algn="just">
              <a:spcAft>
                <a:spcPts val="900"/>
              </a:spcAft>
            </a:pPr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12E4A1E-5ABC-4F2F-A35D-E815A1DCCF5A}"/>
              </a:ext>
            </a:extLst>
          </p:cNvPr>
          <p:cNvSpPr/>
          <p:nvPr/>
        </p:nvSpPr>
        <p:spPr>
          <a:xfrm>
            <a:off x="6383682" y="1040125"/>
            <a:ext cx="1973299" cy="34624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68580" tIns="0" rIns="68580" bIns="0" anchor="ctr">
            <a:noAutofit/>
          </a:bodyPr>
          <a:lstStyle/>
          <a:p>
            <a:pPr algn="r"/>
            <a:r>
              <a:rPr lang="en-US" sz="2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9878D43A-6C39-4589-956F-1EFF7CE80F92}"/>
              </a:ext>
            </a:extLst>
          </p:cNvPr>
          <p:cNvSpPr/>
          <p:nvPr/>
        </p:nvSpPr>
        <p:spPr>
          <a:xfrm>
            <a:off x="6383682" y="5719900"/>
            <a:ext cx="1973299" cy="34624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68580" tIns="0" rIns="68580" bIns="0" anchor="ctr">
            <a:noAutofit/>
          </a:bodyPr>
          <a:lstStyle/>
          <a:p>
            <a:pPr algn="r"/>
            <a:r>
              <a:rPr lang="en-US" sz="20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1963DA6-A4CC-46B1-942A-C4470D552013}"/>
              </a:ext>
            </a:extLst>
          </p:cNvPr>
          <p:cNvSpPr/>
          <p:nvPr/>
        </p:nvSpPr>
        <p:spPr>
          <a:xfrm>
            <a:off x="2661320" y="1636263"/>
            <a:ext cx="1889223" cy="1889222"/>
          </a:xfrm>
          <a:custGeom>
            <a:avLst/>
            <a:gdLst>
              <a:gd name="connsiteX0" fmla="*/ 2012796 w 2012796"/>
              <a:gd name="connsiteY0" fmla="*/ 0 h 2012795"/>
              <a:gd name="connsiteX1" fmla="*/ 2012796 w 2012796"/>
              <a:gd name="connsiteY1" fmla="*/ 2012795 h 2012795"/>
              <a:gd name="connsiteX2" fmla="*/ 0 w 2012796"/>
              <a:gd name="connsiteY2" fmla="*/ 2012795 h 2012795"/>
              <a:gd name="connsiteX3" fmla="*/ 9362 w 2012796"/>
              <a:gd name="connsiteY3" fmla="*/ 1827403 h 2012795"/>
              <a:gd name="connsiteX4" fmla="*/ 1827403 w 2012796"/>
              <a:gd name="connsiteY4" fmla="*/ 9362 h 2012795"/>
              <a:gd name="connsiteX5" fmla="*/ 2012796 w 2012796"/>
              <a:gd name="connsiteY5" fmla="*/ 0 h 2012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2796" h="2012795">
                <a:moveTo>
                  <a:pt x="2012796" y="0"/>
                </a:moveTo>
                <a:lnTo>
                  <a:pt x="2012796" y="2012795"/>
                </a:lnTo>
                <a:lnTo>
                  <a:pt x="0" y="2012795"/>
                </a:lnTo>
                <a:lnTo>
                  <a:pt x="9362" y="1827403"/>
                </a:lnTo>
                <a:cubicBezTo>
                  <a:pt x="106713" y="868801"/>
                  <a:pt x="868801" y="106713"/>
                  <a:pt x="1827403" y="9362"/>
                </a:cubicBezTo>
                <a:lnTo>
                  <a:pt x="2012796" y="0"/>
                </a:ln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5568CA4C-3CB8-4F45-B0EE-DE710480CB80}"/>
              </a:ext>
            </a:extLst>
          </p:cNvPr>
          <p:cNvSpPr/>
          <p:nvPr/>
        </p:nvSpPr>
        <p:spPr>
          <a:xfrm>
            <a:off x="4593458" y="1636263"/>
            <a:ext cx="1889222" cy="1889222"/>
          </a:xfrm>
          <a:custGeom>
            <a:avLst/>
            <a:gdLst>
              <a:gd name="connsiteX0" fmla="*/ 0 w 2012795"/>
              <a:gd name="connsiteY0" fmla="*/ 0 h 2012795"/>
              <a:gd name="connsiteX1" fmla="*/ 185392 w 2012795"/>
              <a:gd name="connsiteY1" fmla="*/ 9362 h 2012795"/>
              <a:gd name="connsiteX2" fmla="*/ 1417382 w 2012795"/>
              <a:gd name="connsiteY2" fmla="*/ 595414 h 2012795"/>
              <a:gd name="connsiteX3" fmla="*/ 1548841 w 2012795"/>
              <a:gd name="connsiteY3" fmla="*/ 740055 h 2012795"/>
              <a:gd name="connsiteX4" fmla="*/ 1853887 w 2012795"/>
              <a:gd name="connsiteY4" fmla="*/ 1242837 h 2012795"/>
              <a:gd name="connsiteX5" fmla="*/ 2003433 w 2012795"/>
              <a:gd name="connsiteY5" fmla="*/ 1827403 h 2012795"/>
              <a:gd name="connsiteX6" fmla="*/ 2012795 w 2012795"/>
              <a:gd name="connsiteY6" fmla="*/ 2012795 h 2012795"/>
              <a:gd name="connsiteX7" fmla="*/ 0 w 2012795"/>
              <a:gd name="connsiteY7" fmla="*/ 2012795 h 2012795"/>
              <a:gd name="connsiteX8" fmla="*/ 0 w 2012795"/>
              <a:gd name="connsiteY8" fmla="*/ 0 h 2012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2795" h="2012795">
                <a:moveTo>
                  <a:pt x="0" y="0"/>
                </a:moveTo>
                <a:lnTo>
                  <a:pt x="185392" y="9362"/>
                </a:lnTo>
                <a:cubicBezTo>
                  <a:pt x="664694" y="58038"/>
                  <a:pt x="1094866" y="272898"/>
                  <a:pt x="1417382" y="595414"/>
                </a:cubicBezTo>
                <a:cubicBezTo>
                  <a:pt x="1463455" y="641487"/>
                  <a:pt x="1507332" y="689758"/>
                  <a:pt x="1548841" y="740055"/>
                </a:cubicBezTo>
                <a:cubicBezTo>
                  <a:pt x="1673368" y="890947"/>
                  <a:pt x="1776586" y="1060077"/>
                  <a:pt x="1853887" y="1242837"/>
                </a:cubicBezTo>
                <a:cubicBezTo>
                  <a:pt x="1931188" y="1425598"/>
                  <a:pt x="1982573" y="1621989"/>
                  <a:pt x="2003433" y="1827403"/>
                </a:cubicBezTo>
                <a:lnTo>
                  <a:pt x="2012795" y="2012795"/>
                </a:lnTo>
                <a:lnTo>
                  <a:pt x="0" y="201279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0105AFA-905B-40CB-A4C7-09BADFFD2E45}"/>
              </a:ext>
            </a:extLst>
          </p:cNvPr>
          <p:cNvSpPr/>
          <p:nvPr/>
        </p:nvSpPr>
        <p:spPr>
          <a:xfrm>
            <a:off x="2661320" y="3568396"/>
            <a:ext cx="1889223" cy="1889223"/>
          </a:xfrm>
          <a:custGeom>
            <a:avLst/>
            <a:gdLst>
              <a:gd name="connsiteX0" fmla="*/ 0 w 2012796"/>
              <a:gd name="connsiteY0" fmla="*/ 0 h 2012796"/>
              <a:gd name="connsiteX1" fmla="*/ 2012796 w 2012796"/>
              <a:gd name="connsiteY1" fmla="*/ 0 h 2012796"/>
              <a:gd name="connsiteX2" fmla="*/ 2012796 w 2012796"/>
              <a:gd name="connsiteY2" fmla="*/ 2012796 h 2012796"/>
              <a:gd name="connsiteX3" fmla="*/ 1827403 w 2012796"/>
              <a:gd name="connsiteY3" fmla="*/ 2003434 h 2012796"/>
              <a:gd name="connsiteX4" fmla="*/ 1242837 w 2012796"/>
              <a:gd name="connsiteY4" fmla="*/ 1853888 h 2012796"/>
              <a:gd name="connsiteX5" fmla="*/ 740055 w 2012796"/>
              <a:gd name="connsiteY5" fmla="*/ 1548842 h 2012796"/>
              <a:gd name="connsiteX6" fmla="*/ 595414 w 2012796"/>
              <a:gd name="connsiteY6" fmla="*/ 1417383 h 2012796"/>
              <a:gd name="connsiteX7" fmla="*/ 9362 w 2012796"/>
              <a:gd name="connsiteY7" fmla="*/ 185393 h 2012796"/>
              <a:gd name="connsiteX8" fmla="*/ 0 w 2012796"/>
              <a:gd name="connsiteY8" fmla="*/ 0 h 201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12796" h="2012796">
                <a:moveTo>
                  <a:pt x="0" y="0"/>
                </a:moveTo>
                <a:lnTo>
                  <a:pt x="2012796" y="0"/>
                </a:lnTo>
                <a:lnTo>
                  <a:pt x="2012796" y="2012796"/>
                </a:lnTo>
                <a:lnTo>
                  <a:pt x="1827403" y="2003434"/>
                </a:lnTo>
                <a:cubicBezTo>
                  <a:pt x="1621989" y="1982574"/>
                  <a:pt x="1425598" y="1931189"/>
                  <a:pt x="1242837" y="1853888"/>
                </a:cubicBezTo>
                <a:cubicBezTo>
                  <a:pt x="1060077" y="1776587"/>
                  <a:pt x="890947" y="1673369"/>
                  <a:pt x="740055" y="1548842"/>
                </a:cubicBezTo>
                <a:cubicBezTo>
                  <a:pt x="689758" y="1507333"/>
                  <a:pt x="641487" y="1463456"/>
                  <a:pt x="595414" y="1417383"/>
                </a:cubicBezTo>
                <a:cubicBezTo>
                  <a:pt x="272898" y="1094867"/>
                  <a:pt x="58038" y="664695"/>
                  <a:pt x="9362" y="185393"/>
                </a:cubicBezTo>
                <a:lnTo>
                  <a:pt x="0" y="0"/>
                </a:ln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6DC6C36C-CA66-4507-87E2-F5749594E156}"/>
              </a:ext>
            </a:extLst>
          </p:cNvPr>
          <p:cNvSpPr/>
          <p:nvPr/>
        </p:nvSpPr>
        <p:spPr>
          <a:xfrm>
            <a:off x="4593458" y="3568396"/>
            <a:ext cx="1889222" cy="1889223"/>
          </a:xfrm>
          <a:custGeom>
            <a:avLst/>
            <a:gdLst>
              <a:gd name="connsiteX0" fmla="*/ 0 w 2012795"/>
              <a:gd name="connsiteY0" fmla="*/ 0 h 2012796"/>
              <a:gd name="connsiteX1" fmla="*/ 2012795 w 2012795"/>
              <a:gd name="connsiteY1" fmla="*/ 0 h 2012796"/>
              <a:gd name="connsiteX2" fmla="*/ 2003433 w 2012795"/>
              <a:gd name="connsiteY2" fmla="*/ 185393 h 2012796"/>
              <a:gd name="connsiteX3" fmla="*/ 185392 w 2012795"/>
              <a:gd name="connsiteY3" fmla="*/ 2003434 h 2012796"/>
              <a:gd name="connsiteX4" fmla="*/ 0 w 2012795"/>
              <a:gd name="connsiteY4" fmla="*/ 2012796 h 2012796"/>
              <a:gd name="connsiteX5" fmla="*/ 0 w 2012795"/>
              <a:gd name="connsiteY5" fmla="*/ 0 h 201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2795" h="2012796">
                <a:moveTo>
                  <a:pt x="0" y="0"/>
                </a:moveTo>
                <a:lnTo>
                  <a:pt x="2012795" y="0"/>
                </a:lnTo>
                <a:lnTo>
                  <a:pt x="2003433" y="185393"/>
                </a:lnTo>
                <a:cubicBezTo>
                  <a:pt x="1906082" y="1143995"/>
                  <a:pt x="1143994" y="1906083"/>
                  <a:pt x="185392" y="2003434"/>
                </a:cubicBezTo>
                <a:lnTo>
                  <a:pt x="0" y="2012796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7" name="Graphic 89" descr="Users">
            <a:extLst>
              <a:ext uri="{FF2B5EF4-FFF2-40B4-BE49-F238E27FC236}">
                <a16:creationId xmlns:a16="http://schemas.microsoft.com/office/drawing/2014/main" id="{59AEF416-6E16-4984-9235-81584E1AADCB}"/>
              </a:ext>
            </a:extLst>
          </p:cNvPr>
          <p:cNvGrpSpPr/>
          <p:nvPr/>
        </p:nvGrpSpPr>
        <p:grpSpPr>
          <a:xfrm>
            <a:off x="5507176" y="2420255"/>
            <a:ext cx="518921" cy="321236"/>
            <a:chOff x="10537822" y="3107660"/>
            <a:chExt cx="552863" cy="342248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9240B44-01CB-4D11-BB75-C54D9F3D4455}"/>
                </a:ext>
              </a:extLst>
            </p:cNvPr>
            <p:cNvSpPr/>
            <p:nvPr/>
          </p:nvSpPr>
          <p:spPr>
            <a:xfrm>
              <a:off x="10597057" y="3107660"/>
              <a:ext cx="118471" cy="111889"/>
            </a:xfrm>
            <a:custGeom>
              <a:avLst/>
              <a:gdLst>
                <a:gd name="connsiteX0" fmla="*/ 118471 w 118470"/>
                <a:gd name="connsiteY0" fmla="*/ 59235 h 111888"/>
                <a:gd name="connsiteX1" fmla="*/ 59235 w 118470"/>
                <a:gd name="connsiteY1" fmla="*/ 118471 h 111888"/>
                <a:gd name="connsiteX2" fmla="*/ 0 w 118470"/>
                <a:gd name="connsiteY2" fmla="*/ 59235 h 111888"/>
                <a:gd name="connsiteX3" fmla="*/ 59235 w 118470"/>
                <a:gd name="connsiteY3" fmla="*/ 0 h 111888"/>
                <a:gd name="connsiteX4" fmla="*/ 118471 w 118470"/>
                <a:gd name="connsiteY4" fmla="*/ 59235 h 11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470" h="111888">
                  <a:moveTo>
                    <a:pt x="118471" y="59235"/>
                  </a:moveTo>
                  <a:cubicBezTo>
                    <a:pt x="118471" y="91950"/>
                    <a:pt x="91950" y="118471"/>
                    <a:pt x="59235" y="118471"/>
                  </a:cubicBezTo>
                  <a:cubicBezTo>
                    <a:pt x="26521" y="118471"/>
                    <a:pt x="0" y="91950"/>
                    <a:pt x="0" y="59235"/>
                  </a:cubicBezTo>
                  <a:cubicBezTo>
                    <a:pt x="0" y="26521"/>
                    <a:pt x="26521" y="0"/>
                    <a:pt x="59235" y="0"/>
                  </a:cubicBezTo>
                  <a:cubicBezTo>
                    <a:pt x="91950" y="0"/>
                    <a:pt x="118471" y="26521"/>
                    <a:pt x="118471" y="59235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47B2C76-2C40-4C08-80AB-75E9EACF58CD}"/>
                </a:ext>
              </a:extLst>
            </p:cNvPr>
            <p:cNvSpPr/>
            <p:nvPr/>
          </p:nvSpPr>
          <p:spPr>
            <a:xfrm>
              <a:off x="10912979" y="3107660"/>
              <a:ext cx="118471" cy="111889"/>
            </a:xfrm>
            <a:custGeom>
              <a:avLst/>
              <a:gdLst>
                <a:gd name="connsiteX0" fmla="*/ 118471 w 118470"/>
                <a:gd name="connsiteY0" fmla="*/ 59235 h 111888"/>
                <a:gd name="connsiteX1" fmla="*/ 59235 w 118470"/>
                <a:gd name="connsiteY1" fmla="*/ 118471 h 111888"/>
                <a:gd name="connsiteX2" fmla="*/ 0 w 118470"/>
                <a:gd name="connsiteY2" fmla="*/ 59235 h 111888"/>
                <a:gd name="connsiteX3" fmla="*/ 59235 w 118470"/>
                <a:gd name="connsiteY3" fmla="*/ 0 h 111888"/>
                <a:gd name="connsiteX4" fmla="*/ 118471 w 118470"/>
                <a:gd name="connsiteY4" fmla="*/ 59235 h 11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470" h="111888">
                  <a:moveTo>
                    <a:pt x="118471" y="59235"/>
                  </a:moveTo>
                  <a:cubicBezTo>
                    <a:pt x="118471" y="91950"/>
                    <a:pt x="91950" y="118471"/>
                    <a:pt x="59235" y="118471"/>
                  </a:cubicBezTo>
                  <a:cubicBezTo>
                    <a:pt x="26521" y="118471"/>
                    <a:pt x="0" y="91950"/>
                    <a:pt x="0" y="59235"/>
                  </a:cubicBezTo>
                  <a:cubicBezTo>
                    <a:pt x="0" y="26521"/>
                    <a:pt x="26521" y="0"/>
                    <a:pt x="59235" y="0"/>
                  </a:cubicBezTo>
                  <a:cubicBezTo>
                    <a:pt x="91950" y="0"/>
                    <a:pt x="118471" y="26521"/>
                    <a:pt x="118471" y="59235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7D4917-BC80-4088-81F6-F2D36E3C0637}"/>
                </a:ext>
              </a:extLst>
            </p:cNvPr>
            <p:cNvSpPr/>
            <p:nvPr/>
          </p:nvSpPr>
          <p:spPr>
            <a:xfrm>
              <a:off x="10695783" y="3334070"/>
              <a:ext cx="236941" cy="111889"/>
            </a:xfrm>
            <a:custGeom>
              <a:avLst/>
              <a:gdLst>
                <a:gd name="connsiteX0" fmla="*/ 236941 w 236941"/>
                <a:gd name="connsiteY0" fmla="*/ 118471 h 111888"/>
                <a:gd name="connsiteX1" fmla="*/ 236941 w 236941"/>
                <a:gd name="connsiteY1" fmla="*/ 59235 h 111888"/>
                <a:gd name="connsiteX2" fmla="*/ 225094 w 236941"/>
                <a:gd name="connsiteY2" fmla="*/ 35541 h 111888"/>
                <a:gd name="connsiteX3" fmla="*/ 167175 w 236941"/>
                <a:gd name="connsiteY3" fmla="*/ 7898 h 111888"/>
                <a:gd name="connsiteX4" fmla="*/ 118471 w 236941"/>
                <a:gd name="connsiteY4" fmla="*/ 0 h 111888"/>
                <a:gd name="connsiteX5" fmla="*/ 69766 w 236941"/>
                <a:gd name="connsiteY5" fmla="*/ 7898 h 111888"/>
                <a:gd name="connsiteX6" fmla="*/ 11847 w 236941"/>
                <a:gd name="connsiteY6" fmla="*/ 35541 h 111888"/>
                <a:gd name="connsiteX7" fmla="*/ 0 w 236941"/>
                <a:gd name="connsiteY7" fmla="*/ 59235 h 111888"/>
                <a:gd name="connsiteX8" fmla="*/ 0 w 236941"/>
                <a:gd name="connsiteY8" fmla="*/ 118471 h 111888"/>
                <a:gd name="connsiteX9" fmla="*/ 236941 w 236941"/>
                <a:gd name="connsiteY9" fmla="*/ 118471 h 11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6941" h="111888">
                  <a:moveTo>
                    <a:pt x="236941" y="118471"/>
                  </a:moveTo>
                  <a:lnTo>
                    <a:pt x="236941" y="59235"/>
                  </a:lnTo>
                  <a:cubicBezTo>
                    <a:pt x="236941" y="50021"/>
                    <a:pt x="232992" y="40807"/>
                    <a:pt x="225094" y="35541"/>
                  </a:cubicBezTo>
                  <a:cubicBezTo>
                    <a:pt x="209298" y="22378"/>
                    <a:pt x="188237" y="13163"/>
                    <a:pt x="167175" y="7898"/>
                  </a:cubicBezTo>
                  <a:cubicBezTo>
                    <a:pt x="152695" y="3949"/>
                    <a:pt x="135583" y="0"/>
                    <a:pt x="118471" y="0"/>
                  </a:cubicBezTo>
                  <a:cubicBezTo>
                    <a:pt x="102674" y="0"/>
                    <a:pt x="85562" y="2633"/>
                    <a:pt x="69766" y="7898"/>
                  </a:cubicBezTo>
                  <a:cubicBezTo>
                    <a:pt x="48705" y="13163"/>
                    <a:pt x="28959" y="23694"/>
                    <a:pt x="11847" y="35541"/>
                  </a:cubicBezTo>
                  <a:cubicBezTo>
                    <a:pt x="3949" y="42123"/>
                    <a:pt x="0" y="50021"/>
                    <a:pt x="0" y="59235"/>
                  </a:cubicBezTo>
                  <a:lnTo>
                    <a:pt x="0" y="118471"/>
                  </a:lnTo>
                  <a:lnTo>
                    <a:pt x="236941" y="118471"/>
                  </a:ln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C2D1345-5CF3-4DE0-8B23-FCB4F5ED663C}"/>
                </a:ext>
              </a:extLst>
            </p:cNvPr>
            <p:cNvSpPr/>
            <p:nvPr/>
          </p:nvSpPr>
          <p:spPr>
            <a:xfrm>
              <a:off x="10755018" y="3199804"/>
              <a:ext cx="118471" cy="118471"/>
            </a:xfrm>
            <a:custGeom>
              <a:avLst/>
              <a:gdLst>
                <a:gd name="connsiteX0" fmla="*/ 118471 w 118470"/>
                <a:gd name="connsiteY0" fmla="*/ 59235 h 118470"/>
                <a:gd name="connsiteX1" fmla="*/ 59235 w 118470"/>
                <a:gd name="connsiteY1" fmla="*/ 118471 h 118470"/>
                <a:gd name="connsiteX2" fmla="*/ 0 w 118470"/>
                <a:gd name="connsiteY2" fmla="*/ 59235 h 118470"/>
                <a:gd name="connsiteX3" fmla="*/ 59235 w 118470"/>
                <a:gd name="connsiteY3" fmla="*/ 0 h 118470"/>
                <a:gd name="connsiteX4" fmla="*/ 118471 w 118470"/>
                <a:gd name="connsiteY4" fmla="*/ 59235 h 11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470" h="118470">
                  <a:moveTo>
                    <a:pt x="118471" y="59235"/>
                  </a:moveTo>
                  <a:cubicBezTo>
                    <a:pt x="118471" y="91950"/>
                    <a:pt x="91950" y="118471"/>
                    <a:pt x="59235" y="118471"/>
                  </a:cubicBezTo>
                  <a:cubicBezTo>
                    <a:pt x="26521" y="118471"/>
                    <a:pt x="0" y="91950"/>
                    <a:pt x="0" y="59235"/>
                  </a:cubicBezTo>
                  <a:cubicBezTo>
                    <a:pt x="0" y="26521"/>
                    <a:pt x="26521" y="0"/>
                    <a:pt x="59235" y="0"/>
                  </a:cubicBezTo>
                  <a:cubicBezTo>
                    <a:pt x="91950" y="0"/>
                    <a:pt x="118471" y="26521"/>
                    <a:pt x="118471" y="59235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9A10FB4-41A8-446E-907E-B723819B95A2}"/>
                </a:ext>
              </a:extLst>
            </p:cNvPr>
            <p:cNvSpPr/>
            <p:nvPr/>
          </p:nvSpPr>
          <p:spPr>
            <a:xfrm>
              <a:off x="10876121" y="3241927"/>
              <a:ext cx="210614" cy="118471"/>
            </a:xfrm>
            <a:custGeom>
              <a:avLst/>
              <a:gdLst>
                <a:gd name="connsiteX0" fmla="*/ 202716 w 210614"/>
                <a:gd name="connsiteY0" fmla="*/ 35541 h 118470"/>
                <a:gd name="connsiteX1" fmla="*/ 144797 w 210614"/>
                <a:gd name="connsiteY1" fmla="*/ 7898 h 118470"/>
                <a:gd name="connsiteX2" fmla="*/ 96093 w 210614"/>
                <a:gd name="connsiteY2" fmla="*/ 0 h 118470"/>
                <a:gd name="connsiteX3" fmla="*/ 47388 w 210614"/>
                <a:gd name="connsiteY3" fmla="*/ 7898 h 118470"/>
                <a:gd name="connsiteX4" fmla="*/ 23694 w 210614"/>
                <a:gd name="connsiteY4" fmla="*/ 17112 h 118470"/>
                <a:gd name="connsiteX5" fmla="*/ 23694 w 210614"/>
                <a:gd name="connsiteY5" fmla="*/ 18429 h 118470"/>
                <a:gd name="connsiteX6" fmla="*/ 0 w 210614"/>
                <a:gd name="connsiteY6" fmla="*/ 76348 h 118470"/>
                <a:gd name="connsiteX7" fmla="*/ 60552 w 210614"/>
                <a:gd name="connsiteY7" fmla="*/ 106624 h 118470"/>
                <a:gd name="connsiteX8" fmla="*/ 71082 w 210614"/>
                <a:gd name="connsiteY8" fmla="*/ 118471 h 118470"/>
                <a:gd name="connsiteX9" fmla="*/ 214563 w 210614"/>
                <a:gd name="connsiteY9" fmla="*/ 118471 h 118470"/>
                <a:gd name="connsiteX10" fmla="*/ 214563 w 210614"/>
                <a:gd name="connsiteY10" fmla="*/ 59235 h 118470"/>
                <a:gd name="connsiteX11" fmla="*/ 202716 w 210614"/>
                <a:gd name="connsiteY11" fmla="*/ 35541 h 11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0614" h="118470">
                  <a:moveTo>
                    <a:pt x="202716" y="35541"/>
                  </a:moveTo>
                  <a:cubicBezTo>
                    <a:pt x="186920" y="22378"/>
                    <a:pt x="165859" y="13163"/>
                    <a:pt x="144797" y="7898"/>
                  </a:cubicBezTo>
                  <a:cubicBezTo>
                    <a:pt x="130318" y="3949"/>
                    <a:pt x="113205" y="0"/>
                    <a:pt x="96093" y="0"/>
                  </a:cubicBezTo>
                  <a:cubicBezTo>
                    <a:pt x="80297" y="0"/>
                    <a:pt x="63184" y="2633"/>
                    <a:pt x="47388" y="7898"/>
                  </a:cubicBezTo>
                  <a:cubicBezTo>
                    <a:pt x="39490" y="10531"/>
                    <a:pt x="31592" y="13163"/>
                    <a:pt x="23694" y="17112"/>
                  </a:cubicBezTo>
                  <a:lnTo>
                    <a:pt x="23694" y="18429"/>
                  </a:lnTo>
                  <a:cubicBezTo>
                    <a:pt x="23694" y="40807"/>
                    <a:pt x="14480" y="61868"/>
                    <a:pt x="0" y="76348"/>
                  </a:cubicBezTo>
                  <a:cubicBezTo>
                    <a:pt x="25010" y="84246"/>
                    <a:pt x="44756" y="94776"/>
                    <a:pt x="60552" y="106624"/>
                  </a:cubicBezTo>
                  <a:cubicBezTo>
                    <a:pt x="64501" y="110573"/>
                    <a:pt x="68450" y="113205"/>
                    <a:pt x="71082" y="118471"/>
                  </a:cubicBezTo>
                  <a:lnTo>
                    <a:pt x="214563" y="118471"/>
                  </a:lnTo>
                  <a:lnTo>
                    <a:pt x="214563" y="59235"/>
                  </a:lnTo>
                  <a:cubicBezTo>
                    <a:pt x="214563" y="50021"/>
                    <a:pt x="210614" y="40807"/>
                    <a:pt x="202716" y="35541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3039654-3177-4213-8ACE-D062F8C052C3}"/>
                </a:ext>
              </a:extLst>
            </p:cNvPr>
            <p:cNvSpPr/>
            <p:nvPr/>
          </p:nvSpPr>
          <p:spPr>
            <a:xfrm>
              <a:off x="10537822" y="3241927"/>
              <a:ext cx="210614" cy="118471"/>
            </a:xfrm>
            <a:custGeom>
              <a:avLst/>
              <a:gdLst>
                <a:gd name="connsiteX0" fmla="*/ 154012 w 210614"/>
                <a:gd name="connsiteY0" fmla="*/ 106624 h 118470"/>
                <a:gd name="connsiteX1" fmla="*/ 154012 w 210614"/>
                <a:gd name="connsiteY1" fmla="*/ 106624 h 118470"/>
                <a:gd name="connsiteX2" fmla="*/ 214563 w 210614"/>
                <a:gd name="connsiteY2" fmla="*/ 76348 h 118470"/>
                <a:gd name="connsiteX3" fmla="*/ 190869 w 210614"/>
                <a:gd name="connsiteY3" fmla="*/ 18429 h 118470"/>
                <a:gd name="connsiteX4" fmla="*/ 190869 w 210614"/>
                <a:gd name="connsiteY4" fmla="*/ 15796 h 118470"/>
                <a:gd name="connsiteX5" fmla="*/ 167175 w 210614"/>
                <a:gd name="connsiteY5" fmla="*/ 7898 h 118470"/>
                <a:gd name="connsiteX6" fmla="*/ 118471 w 210614"/>
                <a:gd name="connsiteY6" fmla="*/ 0 h 118470"/>
                <a:gd name="connsiteX7" fmla="*/ 69766 w 210614"/>
                <a:gd name="connsiteY7" fmla="*/ 7898 h 118470"/>
                <a:gd name="connsiteX8" fmla="*/ 11847 w 210614"/>
                <a:gd name="connsiteY8" fmla="*/ 35541 h 118470"/>
                <a:gd name="connsiteX9" fmla="*/ 0 w 210614"/>
                <a:gd name="connsiteY9" fmla="*/ 59235 h 118470"/>
                <a:gd name="connsiteX10" fmla="*/ 0 w 210614"/>
                <a:gd name="connsiteY10" fmla="*/ 118471 h 118470"/>
                <a:gd name="connsiteX11" fmla="*/ 142165 w 210614"/>
                <a:gd name="connsiteY11" fmla="*/ 118471 h 118470"/>
                <a:gd name="connsiteX12" fmla="*/ 154012 w 210614"/>
                <a:gd name="connsiteY12" fmla="*/ 106624 h 11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0614" h="118470">
                  <a:moveTo>
                    <a:pt x="154012" y="106624"/>
                  </a:moveTo>
                  <a:lnTo>
                    <a:pt x="154012" y="106624"/>
                  </a:lnTo>
                  <a:cubicBezTo>
                    <a:pt x="172440" y="93460"/>
                    <a:pt x="193502" y="82929"/>
                    <a:pt x="214563" y="76348"/>
                  </a:cubicBezTo>
                  <a:cubicBezTo>
                    <a:pt x="200084" y="60552"/>
                    <a:pt x="190869" y="40807"/>
                    <a:pt x="190869" y="18429"/>
                  </a:cubicBezTo>
                  <a:cubicBezTo>
                    <a:pt x="190869" y="17112"/>
                    <a:pt x="190869" y="17112"/>
                    <a:pt x="190869" y="15796"/>
                  </a:cubicBezTo>
                  <a:cubicBezTo>
                    <a:pt x="182971" y="13163"/>
                    <a:pt x="175073" y="9214"/>
                    <a:pt x="167175" y="7898"/>
                  </a:cubicBezTo>
                  <a:cubicBezTo>
                    <a:pt x="152695" y="3949"/>
                    <a:pt x="135583" y="0"/>
                    <a:pt x="118471" y="0"/>
                  </a:cubicBezTo>
                  <a:cubicBezTo>
                    <a:pt x="102674" y="0"/>
                    <a:pt x="85562" y="2633"/>
                    <a:pt x="69766" y="7898"/>
                  </a:cubicBezTo>
                  <a:cubicBezTo>
                    <a:pt x="48705" y="14480"/>
                    <a:pt x="28959" y="23694"/>
                    <a:pt x="11847" y="35541"/>
                  </a:cubicBezTo>
                  <a:cubicBezTo>
                    <a:pt x="3949" y="40807"/>
                    <a:pt x="0" y="50021"/>
                    <a:pt x="0" y="59235"/>
                  </a:cubicBezTo>
                  <a:lnTo>
                    <a:pt x="0" y="118471"/>
                  </a:lnTo>
                  <a:lnTo>
                    <a:pt x="142165" y="118471"/>
                  </a:lnTo>
                  <a:cubicBezTo>
                    <a:pt x="146114" y="113205"/>
                    <a:pt x="148746" y="110573"/>
                    <a:pt x="154012" y="106624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4" name="Graphic 90" descr="Puzzle">
            <a:extLst>
              <a:ext uri="{FF2B5EF4-FFF2-40B4-BE49-F238E27FC236}">
                <a16:creationId xmlns:a16="http://schemas.microsoft.com/office/drawing/2014/main" id="{CFB594BE-9F88-4419-84AD-3469206F9233}"/>
              </a:ext>
            </a:extLst>
          </p:cNvPr>
          <p:cNvSpPr/>
          <p:nvPr/>
        </p:nvSpPr>
        <p:spPr>
          <a:xfrm>
            <a:off x="5582057" y="4265903"/>
            <a:ext cx="494210" cy="494210"/>
          </a:xfrm>
          <a:custGeom>
            <a:avLst/>
            <a:gdLst>
              <a:gd name="connsiteX0" fmla="*/ 340274 w 526535"/>
              <a:gd name="connsiteY0" fmla="*/ 399509 h 526535"/>
              <a:gd name="connsiteX1" fmla="*/ 311973 w 526535"/>
              <a:gd name="connsiteY1" fmla="*/ 312631 h 526535"/>
              <a:gd name="connsiteX2" fmla="*/ 316580 w 526535"/>
              <a:gd name="connsiteY2" fmla="*/ 308023 h 526535"/>
              <a:gd name="connsiteX3" fmla="*/ 404774 w 526535"/>
              <a:gd name="connsiteY3" fmla="*/ 335008 h 526535"/>
              <a:gd name="connsiteX4" fmla="*/ 451504 w 526535"/>
              <a:gd name="connsiteY4" fmla="*/ 372524 h 526535"/>
              <a:gd name="connsiteX5" fmla="*/ 526536 w 526535"/>
              <a:gd name="connsiteY5" fmla="*/ 297493 h 526535"/>
              <a:gd name="connsiteX6" fmla="*/ 414647 w 526535"/>
              <a:gd name="connsiteY6" fmla="*/ 185604 h 526535"/>
              <a:gd name="connsiteX7" fmla="*/ 452163 w 526535"/>
              <a:gd name="connsiteY7" fmla="*/ 138874 h 526535"/>
              <a:gd name="connsiteX8" fmla="*/ 479148 w 526535"/>
              <a:gd name="connsiteY8" fmla="*/ 50679 h 526535"/>
              <a:gd name="connsiteX9" fmla="*/ 474540 w 526535"/>
              <a:gd name="connsiteY9" fmla="*/ 46072 h 526535"/>
              <a:gd name="connsiteX10" fmla="*/ 387662 w 526535"/>
              <a:gd name="connsiteY10" fmla="*/ 74373 h 526535"/>
              <a:gd name="connsiteX11" fmla="*/ 340932 w 526535"/>
              <a:gd name="connsiteY11" fmla="*/ 111889 h 526535"/>
              <a:gd name="connsiteX12" fmla="*/ 229043 w 526535"/>
              <a:gd name="connsiteY12" fmla="*/ 0 h 526535"/>
              <a:gd name="connsiteX13" fmla="*/ 153354 w 526535"/>
              <a:gd name="connsiteY13" fmla="*/ 75031 h 526535"/>
              <a:gd name="connsiteX14" fmla="*/ 190869 w 526535"/>
              <a:gd name="connsiteY14" fmla="*/ 121761 h 526535"/>
              <a:gd name="connsiteX15" fmla="*/ 219171 w 526535"/>
              <a:gd name="connsiteY15" fmla="*/ 208640 h 526535"/>
              <a:gd name="connsiteX16" fmla="*/ 214563 w 526535"/>
              <a:gd name="connsiteY16" fmla="*/ 213247 h 526535"/>
              <a:gd name="connsiteX17" fmla="*/ 126369 w 526535"/>
              <a:gd name="connsiteY17" fmla="*/ 186262 h 526535"/>
              <a:gd name="connsiteX18" fmla="*/ 79639 w 526535"/>
              <a:gd name="connsiteY18" fmla="*/ 148746 h 526535"/>
              <a:gd name="connsiteX19" fmla="*/ 0 w 526535"/>
              <a:gd name="connsiteY19" fmla="*/ 229043 h 526535"/>
              <a:gd name="connsiteX20" fmla="*/ 111889 w 526535"/>
              <a:gd name="connsiteY20" fmla="*/ 340932 h 526535"/>
              <a:gd name="connsiteX21" fmla="*/ 74373 w 526535"/>
              <a:gd name="connsiteY21" fmla="*/ 387662 h 526535"/>
              <a:gd name="connsiteX22" fmla="*/ 47388 w 526535"/>
              <a:gd name="connsiteY22" fmla="*/ 475857 h 526535"/>
              <a:gd name="connsiteX23" fmla="*/ 51995 w 526535"/>
              <a:gd name="connsiteY23" fmla="*/ 480464 h 526535"/>
              <a:gd name="connsiteX24" fmla="*/ 138874 w 526535"/>
              <a:gd name="connsiteY24" fmla="*/ 452163 h 526535"/>
              <a:gd name="connsiteX25" fmla="*/ 185604 w 526535"/>
              <a:gd name="connsiteY25" fmla="*/ 414647 h 526535"/>
              <a:gd name="connsiteX26" fmla="*/ 297493 w 526535"/>
              <a:gd name="connsiteY26" fmla="*/ 526536 h 526535"/>
              <a:gd name="connsiteX27" fmla="*/ 377789 w 526535"/>
              <a:gd name="connsiteY27" fmla="*/ 446239 h 526535"/>
              <a:gd name="connsiteX28" fmla="*/ 340274 w 526535"/>
              <a:gd name="connsiteY28" fmla="*/ 399509 h 526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26535" h="526535">
                <a:moveTo>
                  <a:pt x="340274" y="399509"/>
                </a:moveTo>
                <a:cubicBezTo>
                  <a:pt x="296835" y="400825"/>
                  <a:pt x="281039" y="344881"/>
                  <a:pt x="311973" y="312631"/>
                </a:cubicBezTo>
                <a:lnTo>
                  <a:pt x="316580" y="308023"/>
                </a:lnTo>
                <a:cubicBezTo>
                  <a:pt x="348830" y="277089"/>
                  <a:pt x="406091" y="291569"/>
                  <a:pt x="404774" y="335008"/>
                </a:cubicBezTo>
                <a:cubicBezTo>
                  <a:pt x="404116" y="360019"/>
                  <a:pt x="433734" y="390295"/>
                  <a:pt x="451504" y="372524"/>
                </a:cubicBezTo>
                <a:lnTo>
                  <a:pt x="526536" y="297493"/>
                </a:lnTo>
                <a:lnTo>
                  <a:pt x="414647" y="185604"/>
                </a:lnTo>
                <a:cubicBezTo>
                  <a:pt x="396876" y="167833"/>
                  <a:pt x="427152" y="138216"/>
                  <a:pt x="452163" y="138874"/>
                </a:cubicBezTo>
                <a:cubicBezTo>
                  <a:pt x="495602" y="140190"/>
                  <a:pt x="510082" y="82929"/>
                  <a:pt x="479148" y="50679"/>
                </a:cubicBezTo>
                <a:lnTo>
                  <a:pt x="474540" y="46072"/>
                </a:lnTo>
                <a:cubicBezTo>
                  <a:pt x="442290" y="15138"/>
                  <a:pt x="386346" y="30934"/>
                  <a:pt x="387662" y="74373"/>
                </a:cubicBezTo>
                <a:cubicBezTo>
                  <a:pt x="388320" y="99384"/>
                  <a:pt x="358703" y="129659"/>
                  <a:pt x="340932" y="111889"/>
                </a:cubicBezTo>
                <a:lnTo>
                  <a:pt x="229043" y="0"/>
                </a:lnTo>
                <a:lnTo>
                  <a:pt x="153354" y="75031"/>
                </a:lnTo>
                <a:cubicBezTo>
                  <a:pt x="135583" y="92802"/>
                  <a:pt x="165859" y="122420"/>
                  <a:pt x="190869" y="121761"/>
                </a:cubicBezTo>
                <a:cubicBezTo>
                  <a:pt x="234308" y="120445"/>
                  <a:pt x="250105" y="176390"/>
                  <a:pt x="219171" y="208640"/>
                </a:cubicBezTo>
                <a:lnTo>
                  <a:pt x="214563" y="213247"/>
                </a:lnTo>
                <a:cubicBezTo>
                  <a:pt x="182313" y="244181"/>
                  <a:pt x="125052" y="229701"/>
                  <a:pt x="126369" y="186262"/>
                </a:cubicBezTo>
                <a:cubicBezTo>
                  <a:pt x="127027" y="161252"/>
                  <a:pt x="97409" y="130976"/>
                  <a:pt x="79639" y="148746"/>
                </a:cubicBezTo>
                <a:lnTo>
                  <a:pt x="0" y="229043"/>
                </a:lnTo>
                <a:lnTo>
                  <a:pt x="111889" y="340932"/>
                </a:lnTo>
                <a:cubicBezTo>
                  <a:pt x="129659" y="358703"/>
                  <a:pt x="99384" y="388320"/>
                  <a:pt x="74373" y="387662"/>
                </a:cubicBezTo>
                <a:cubicBezTo>
                  <a:pt x="30934" y="386346"/>
                  <a:pt x="16454" y="443606"/>
                  <a:pt x="47388" y="475857"/>
                </a:cubicBezTo>
                <a:lnTo>
                  <a:pt x="51995" y="480464"/>
                </a:lnTo>
                <a:cubicBezTo>
                  <a:pt x="84246" y="511398"/>
                  <a:pt x="140190" y="495602"/>
                  <a:pt x="138874" y="452163"/>
                </a:cubicBezTo>
                <a:cubicBezTo>
                  <a:pt x="138216" y="427152"/>
                  <a:pt x="167833" y="396876"/>
                  <a:pt x="185604" y="414647"/>
                </a:cubicBezTo>
                <a:lnTo>
                  <a:pt x="297493" y="526536"/>
                </a:lnTo>
                <a:lnTo>
                  <a:pt x="377789" y="446239"/>
                </a:lnTo>
                <a:cubicBezTo>
                  <a:pt x="395560" y="428469"/>
                  <a:pt x="365942" y="398851"/>
                  <a:pt x="340274" y="39950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654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5" name="Graphic 91" descr="Lightbulb">
            <a:extLst>
              <a:ext uri="{FF2B5EF4-FFF2-40B4-BE49-F238E27FC236}">
                <a16:creationId xmlns:a16="http://schemas.microsoft.com/office/drawing/2014/main" id="{816926A0-C6D7-4846-973D-BC292ED1101D}"/>
              </a:ext>
            </a:extLst>
          </p:cNvPr>
          <p:cNvGrpSpPr/>
          <p:nvPr/>
        </p:nvGrpSpPr>
        <p:grpSpPr>
          <a:xfrm>
            <a:off x="3001621" y="4188059"/>
            <a:ext cx="593052" cy="593052"/>
            <a:chOff x="1329562" y="5367429"/>
            <a:chExt cx="631843" cy="631843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AE366FE-8DDE-4123-A0BD-A19E89D6F2F4}"/>
                </a:ext>
              </a:extLst>
            </p:cNvPr>
            <p:cNvSpPr/>
            <p:nvPr/>
          </p:nvSpPr>
          <p:spPr>
            <a:xfrm>
              <a:off x="1559921" y="5788658"/>
              <a:ext cx="171124" cy="39490"/>
            </a:xfrm>
            <a:custGeom>
              <a:avLst/>
              <a:gdLst>
                <a:gd name="connsiteX0" fmla="*/ 19745 w 171124"/>
                <a:gd name="connsiteY0" fmla="*/ 0 h 39490"/>
                <a:gd name="connsiteX1" fmla="*/ 151379 w 171124"/>
                <a:gd name="connsiteY1" fmla="*/ 0 h 39490"/>
                <a:gd name="connsiteX2" fmla="*/ 171124 w 171124"/>
                <a:gd name="connsiteY2" fmla="*/ 19745 h 39490"/>
                <a:gd name="connsiteX3" fmla="*/ 151379 w 171124"/>
                <a:gd name="connsiteY3" fmla="*/ 39490 h 39490"/>
                <a:gd name="connsiteX4" fmla="*/ 19745 w 171124"/>
                <a:gd name="connsiteY4" fmla="*/ 39490 h 39490"/>
                <a:gd name="connsiteX5" fmla="*/ 0 w 171124"/>
                <a:gd name="connsiteY5" fmla="*/ 19745 h 39490"/>
                <a:gd name="connsiteX6" fmla="*/ 19745 w 171124"/>
                <a:gd name="connsiteY6" fmla="*/ 0 h 39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124" h="39490">
                  <a:moveTo>
                    <a:pt x="19745" y="0"/>
                  </a:moveTo>
                  <a:lnTo>
                    <a:pt x="151379" y="0"/>
                  </a:lnTo>
                  <a:cubicBezTo>
                    <a:pt x="162568" y="0"/>
                    <a:pt x="171124" y="8556"/>
                    <a:pt x="171124" y="19745"/>
                  </a:cubicBezTo>
                  <a:cubicBezTo>
                    <a:pt x="171124" y="30934"/>
                    <a:pt x="162568" y="39490"/>
                    <a:pt x="151379" y="39490"/>
                  </a:cubicBezTo>
                  <a:lnTo>
                    <a:pt x="19745" y="39490"/>
                  </a:lnTo>
                  <a:cubicBezTo>
                    <a:pt x="8556" y="39490"/>
                    <a:pt x="0" y="30934"/>
                    <a:pt x="0" y="19745"/>
                  </a:cubicBezTo>
                  <a:cubicBezTo>
                    <a:pt x="0" y="8556"/>
                    <a:pt x="8556" y="0"/>
                    <a:pt x="19745" y="0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CC924EB-020C-484D-B841-D8273DE9752F}"/>
                </a:ext>
              </a:extLst>
            </p:cNvPr>
            <p:cNvSpPr/>
            <p:nvPr/>
          </p:nvSpPr>
          <p:spPr>
            <a:xfrm>
              <a:off x="1559921" y="5854475"/>
              <a:ext cx="171124" cy="39490"/>
            </a:xfrm>
            <a:custGeom>
              <a:avLst/>
              <a:gdLst>
                <a:gd name="connsiteX0" fmla="*/ 19745 w 171124"/>
                <a:gd name="connsiteY0" fmla="*/ 0 h 39490"/>
                <a:gd name="connsiteX1" fmla="*/ 151379 w 171124"/>
                <a:gd name="connsiteY1" fmla="*/ 0 h 39490"/>
                <a:gd name="connsiteX2" fmla="*/ 171124 w 171124"/>
                <a:gd name="connsiteY2" fmla="*/ 19745 h 39490"/>
                <a:gd name="connsiteX3" fmla="*/ 151379 w 171124"/>
                <a:gd name="connsiteY3" fmla="*/ 39490 h 39490"/>
                <a:gd name="connsiteX4" fmla="*/ 19745 w 171124"/>
                <a:gd name="connsiteY4" fmla="*/ 39490 h 39490"/>
                <a:gd name="connsiteX5" fmla="*/ 0 w 171124"/>
                <a:gd name="connsiteY5" fmla="*/ 19745 h 39490"/>
                <a:gd name="connsiteX6" fmla="*/ 19745 w 171124"/>
                <a:gd name="connsiteY6" fmla="*/ 0 h 39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1124" h="39490">
                  <a:moveTo>
                    <a:pt x="19745" y="0"/>
                  </a:moveTo>
                  <a:lnTo>
                    <a:pt x="151379" y="0"/>
                  </a:lnTo>
                  <a:cubicBezTo>
                    <a:pt x="162568" y="0"/>
                    <a:pt x="171124" y="8556"/>
                    <a:pt x="171124" y="19745"/>
                  </a:cubicBezTo>
                  <a:cubicBezTo>
                    <a:pt x="171124" y="30934"/>
                    <a:pt x="162568" y="39490"/>
                    <a:pt x="151379" y="39490"/>
                  </a:cubicBezTo>
                  <a:lnTo>
                    <a:pt x="19745" y="39490"/>
                  </a:lnTo>
                  <a:cubicBezTo>
                    <a:pt x="8556" y="39490"/>
                    <a:pt x="0" y="30934"/>
                    <a:pt x="0" y="19745"/>
                  </a:cubicBezTo>
                  <a:cubicBezTo>
                    <a:pt x="0" y="8556"/>
                    <a:pt x="8556" y="0"/>
                    <a:pt x="19745" y="0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91AB353-34E3-46D2-AC6F-E8EEF8510CDF}"/>
                </a:ext>
              </a:extLst>
            </p:cNvPr>
            <p:cNvSpPr/>
            <p:nvPr/>
          </p:nvSpPr>
          <p:spPr>
            <a:xfrm>
              <a:off x="1602702" y="5920292"/>
              <a:ext cx="85562" cy="39490"/>
            </a:xfrm>
            <a:custGeom>
              <a:avLst/>
              <a:gdLst>
                <a:gd name="connsiteX0" fmla="*/ 0 w 85562"/>
                <a:gd name="connsiteY0" fmla="*/ 0 h 39490"/>
                <a:gd name="connsiteX1" fmla="*/ 42781 w 85562"/>
                <a:gd name="connsiteY1" fmla="*/ 39490 h 39490"/>
                <a:gd name="connsiteX2" fmla="*/ 85562 w 85562"/>
                <a:gd name="connsiteY2" fmla="*/ 0 h 39490"/>
                <a:gd name="connsiteX3" fmla="*/ 0 w 85562"/>
                <a:gd name="connsiteY3" fmla="*/ 0 h 39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562" h="39490">
                  <a:moveTo>
                    <a:pt x="0" y="0"/>
                  </a:moveTo>
                  <a:cubicBezTo>
                    <a:pt x="1975" y="22378"/>
                    <a:pt x="20403" y="39490"/>
                    <a:pt x="42781" y="39490"/>
                  </a:cubicBezTo>
                  <a:cubicBezTo>
                    <a:pt x="65159" y="39490"/>
                    <a:pt x="83588" y="22378"/>
                    <a:pt x="8556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16502D6-A6CE-4B91-92A3-2546A9982073}"/>
                </a:ext>
              </a:extLst>
            </p:cNvPr>
            <p:cNvSpPr/>
            <p:nvPr/>
          </p:nvSpPr>
          <p:spPr>
            <a:xfrm>
              <a:off x="1474359" y="5406919"/>
              <a:ext cx="342248" cy="355412"/>
            </a:xfrm>
            <a:custGeom>
              <a:avLst/>
              <a:gdLst>
                <a:gd name="connsiteX0" fmla="*/ 171124 w 342248"/>
                <a:gd name="connsiteY0" fmla="*/ 0 h 355411"/>
                <a:gd name="connsiteX1" fmla="*/ 171124 w 342248"/>
                <a:gd name="connsiteY1" fmla="*/ 0 h 355411"/>
                <a:gd name="connsiteX2" fmla="*/ 171124 w 342248"/>
                <a:gd name="connsiteY2" fmla="*/ 0 h 355411"/>
                <a:gd name="connsiteX3" fmla="*/ 0 w 342248"/>
                <a:gd name="connsiteY3" fmla="*/ 169150 h 355411"/>
                <a:gd name="connsiteX4" fmla="*/ 0 w 342248"/>
                <a:gd name="connsiteY4" fmla="*/ 175073 h 355411"/>
                <a:gd name="connsiteX5" fmla="*/ 11847 w 342248"/>
                <a:gd name="connsiteY5" fmla="*/ 234308 h 355411"/>
                <a:gd name="connsiteX6" fmla="*/ 41465 w 342248"/>
                <a:gd name="connsiteY6" fmla="*/ 283013 h 355411"/>
                <a:gd name="connsiteX7" fmla="*/ 81613 w 342248"/>
                <a:gd name="connsiteY7" fmla="*/ 348172 h 355411"/>
                <a:gd name="connsiteX8" fmla="*/ 93460 w 342248"/>
                <a:gd name="connsiteY8" fmla="*/ 355412 h 355411"/>
                <a:gd name="connsiteX9" fmla="*/ 248788 w 342248"/>
                <a:gd name="connsiteY9" fmla="*/ 355412 h 355411"/>
                <a:gd name="connsiteX10" fmla="*/ 260635 w 342248"/>
                <a:gd name="connsiteY10" fmla="*/ 348172 h 355411"/>
                <a:gd name="connsiteX11" fmla="*/ 300784 w 342248"/>
                <a:gd name="connsiteY11" fmla="*/ 283013 h 355411"/>
                <a:gd name="connsiteX12" fmla="*/ 330401 w 342248"/>
                <a:gd name="connsiteY12" fmla="*/ 234308 h 355411"/>
                <a:gd name="connsiteX13" fmla="*/ 342248 w 342248"/>
                <a:gd name="connsiteY13" fmla="*/ 175073 h 355411"/>
                <a:gd name="connsiteX14" fmla="*/ 342248 w 342248"/>
                <a:gd name="connsiteY14" fmla="*/ 169150 h 355411"/>
                <a:gd name="connsiteX15" fmla="*/ 171124 w 342248"/>
                <a:gd name="connsiteY15" fmla="*/ 0 h 355411"/>
                <a:gd name="connsiteX16" fmla="*/ 302758 w 342248"/>
                <a:gd name="connsiteY16" fmla="*/ 174415 h 355411"/>
                <a:gd name="connsiteX17" fmla="*/ 293544 w 342248"/>
                <a:gd name="connsiteY17" fmla="*/ 220487 h 355411"/>
                <a:gd name="connsiteX18" fmla="*/ 271166 w 342248"/>
                <a:gd name="connsiteY18" fmla="*/ 256686 h 355411"/>
                <a:gd name="connsiteX19" fmla="*/ 232992 w 342248"/>
                <a:gd name="connsiteY19" fmla="*/ 315922 h 355411"/>
                <a:gd name="connsiteX20" fmla="*/ 171124 w 342248"/>
                <a:gd name="connsiteY20" fmla="*/ 315922 h 355411"/>
                <a:gd name="connsiteX21" fmla="*/ 109914 w 342248"/>
                <a:gd name="connsiteY21" fmla="*/ 315922 h 355411"/>
                <a:gd name="connsiteX22" fmla="*/ 71741 w 342248"/>
                <a:gd name="connsiteY22" fmla="*/ 256686 h 355411"/>
                <a:gd name="connsiteX23" fmla="*/ 49363 w 342248"/>
                <a:gd name="connsiteY23" fmla="*/ 220487 h 355411"/>
                <a:gd name="connsiteX24" fmla="*/ 40148 w 342248"/>
                <a:gd name="connsiteY24" fmla="*/ 174415 h 355411"/>
                <a:gd name="connsiteX25" fmla="*/ 40148 w 342248"/>
                <a:gd name="connsiteY25" fmla="*/ 169150 h 355411"/>
                <a:gd name="connsiteX26" fmla="*/ 171782 w 342248"/>
                <a:gd name="connsiteY26" fmla="*/ 38832 h 355411"/>
                <a:gd name="connsiteX27" fmla="*/ 171782 w 342248"/>
                <a:gd name="connsiteY27" fmla="*/ 38832 h 355411"/>
                <a:gd name="connsiteX28" fmla="*/ 171782 w 342248"/>
                <a:gd name="connsiteY28" fmla="*/ 38832 h 355411"/>
                <a:gd name="connsiteX29" fmla="*/ 171782 w 342248"/>
                <a:gd name="connsiteY29" fmla="*/ 38832 h 355411"/>
                <a:gd name="connsiteX30" fmla="*/ 171782 w 342248"/>
                <a:gd name="connsiteY30" fmla="*/ 38832 h 355411"/>
                <a:gd name="connsiteX31" fmla="*/ 171782 w 342248"/>
                <a:gd name="connsiteY31" fmla="*/ 38832 h 355411"/>
                <a:gd name="connsiteX32" fmla="*/ 171782 w 342248"/>
                <a:gd name="connsiteY32" fmla="*/ 38832 h 355411"/>
                <a:gd name="connsiteX33" fmla="*/ 303416 w 342248"/>
                <a:gd name="connsiteY33" fmla="*/ 169150 h 355411"/>
                <a:gd name="connsiteX34" fmla="*/ 303416 w 342248"/>
                <a:gd name="connsiteY34" fmla="*/ 174415 h 35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2248" h="355411">
                  <a:moveTo>
                    <a:pt x="171124" y="0"/>
                  </a:moveTo>
                  <a:cubicBezTo>
                    <a:pt x="171124" y="0"/>
                    <a:pt x="171124" y="0"/>
                    <a:pt x="171124" y="0"/>
                  </a:cubicBezTo>
                  <a:cubicBezTo>
                    <a:pt x="171124" y="0"/>
                    <a:pt x="171124" y="0"/>
                    <a:pt x="171124" y="0"/>
                  </a:cubicBezTo>
                  <a:cubicBezTo>
                    <a:pt x="77664" y="658"/>
                    <a:pt x="1975" y="75690"/>
                    <a:pt x="0" y="169150"/>
                  </a:cubicBezTo>
                  <a:lnTo>
                    <a:pt x="0" y="175073"/>
                  </a:lnTo>
                  <a:cubicBezTo>
                    <a:pt x="658" y="195476"/>
                    <a:pt x="4607" y="215222"/>
                    <a:pt x="11847" y="234308"/>
                  </a:cubicBezTo>
                  <a:cubicBezTo>
                    <a:pt x="19087" y="252079"/>
                    <a:pt x="28959" y="268533"/>
                    <a:pt x="41465" y="283013"/>
                  </a:cubicBezTo>
                  <a:cubicBezTo>
                    <a:pt x="57261" y="300125"/>
                    <a:pt x="74373" y="333692"/>
                    <a:pt x="81613" y="348172"/>
                  </a:cubicBezTo>
                  <a:cubicBezTo>
                    <a:pt x="83588" y="352779"/>
                    <a:pt x="88195" y="355412"/>
                    <a:pt x="93460" y="355412"/>
                  </a:cubicBezTo>
                  <a:lnTo>
                    <a:pt x="248788" y="355412"/>
                  </a:lnTo>
                  <a:cubicBezTo>
                    <a:pt x="254054" y="355412"/>
                    <a:pt x="258661" y="352779"/>
                    <a:pt x="260635" y="348172"/>
                  </a:cubicBezTo>
                  <a:cubicBezTo>
                    <a:pt x="267875" y="333692"/>
                    <a:pt x="284988" y="300125"/>
                    <a:pt x="300784" y="283013"/>
                  </a:cubicBezTo>
                  <a:cubicBezTo>
                    <a:pt x="313289" y="268533"/>
                    <a:pt x="323820" y="252079"/>
                    <a:pt x="330401" y="234308"/>
                  </a:cubicBezTo>
                  <a:cubicBezTo>
                    <a:pt x="337641" y="215222"/>
                    <a:pt x="341590" y="195476"/>
                    <a:pt x="342248" y="175073"/>
                  </a:cubicBezTo>
                  <a:lnTo>
                    <a:pt x="342248" y="169150"/>
                  </a:lnTo>
                  <a:cubicBezTo>
                    <a:pt x="340274" y="75690"/>
                    <a:pt x="264584" y="658"/>
                    <a:pt x="171124" y="0"/>
                  </a:cubicBezTo>
                  <a:close/>
                  <a:moveTo>
                    <a:pt x="302758" y="174415"/>
                  </a:moveTo>
                  <a:cubicBezTo>
                    <a:pt x="302100" y="190211"/>
                    <a:pt x="298809" y="206007"/>
                    <a:pt x="293544" y="220487"/>
                  </a:cubicBezTo>
                  <a:cubicBezTo>
                    <a:pt x="288278" y="233650"/>
                    <a:pt x="281038" y="246156"/>
                    <a:pt x="271166" y="256686"/>
                  </a:cubicBezTo>
                  <a:cubicBezTo>
                    <a:pt x="256028" y="275115"/>
                    <a:pt x="242865" y="294860"/>
                    <a:pt x="232992" y="315922"/>
                  </a:cubicBezTo>
                  <a:lnTo>
                    <a:pt x="171124" y="315922"/>
                  </a:lnTo>
                  <a:lnTo>
                    <a:pt x="109914" y="315922"/>
                  </a:lnTo>
                  <a:cubicBezTo>
                    <a:pt x="99384" y="294860"/>
                    <a:pt x="86220" y="275115"/>
                    <a:pt x="71741" y="256686"/>
                  </a:cubicBezTo>
                  <a:cubicBezTo>
                    <a:pt x="62526" y="246156"/>
                    <a:pt x="54628" y="233650"/>
                    <a:pt x="49363" y="220487"/>
                  </a:cubicBezTo>
                  <a:cubicBezTo>
                    <a:pt x="43439" y="206007"/>
                    <a:pt x="40807" y="190211"/>
                    <a:pt x="40148" y="174415"/>
                  </a:cubicBezTo>
                  <a:lnTo>
                    <a:pt x="40148" y="169150"/>
                  </a:lnTo>
                  <a:cubicBezTo>
                    <a:pt x="41465" y="97409"/>
                    <a:pt x="100042" y="39490"/>
                    <a:pt x="171782" y="38832"/>
                  </a:cubicBezTo>
                  <a:lnTo>
                    <a:pt x="171782" y="38832"/>
                  </a:lnTo>
                  <a:lnTo>
                    <a:pt x="171782" y="38832"/>
                  </a:lnTo>
                  <a:cubicBezTo>
                    <a:pt x="171782" y="38832"/>
                    <a:pt x="171782" y="38832"/>
                    <a:pt x="171782" y="38832"/>
                  </a:cubicBezTo>
                  <a:cubicBezTo>
                    <a:pt x="171782" y="38832"/>
                    <a:pt x="171782" y="38832"/>
                    <a:pt x="171782" y="38832"/>
                  </a:cubicBezTo>
                  <a:lnTo>
                    <a:pt x="171782" y="38832"/>
                  </a:lnTo>
                  <a:lnTo>
                    <a:pt x="171782" y="38832"/>
                  </a:lnTo>
                  <a:cubicBezTo>
                    <a:pt x="243523" y="39490"/>
                    <a:pt x="302100" y="96751"/>
                    <a:pt x="303416" y="169150"/>
                  </a:cubicBezTo>
                  <a:lnTo>
                    <a:pt x="303416" y="174415"/>
                  </a:ln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0" name="Graphic 92" descr="Rocket">
            <a:extLst>
              <a:ext uri="{FF2B5EF4-FFF2-40B4-BE49-F238E27FC236}">
                <a16:creationId xmlns:a16="http://schemas.microsoft.com/office/drawing/2014/main" id="{21D04C43-43E8-41BE-BBBB-B63413A523FF}"/>
              </a:ext>
            </a:extLst>
          </p:cNvPr>
          <p:cNvGrpSpPr/>
          <p:nvPr/>
        </p:nvGrpSpPr>
        <p:grpSpPr>
          <a:xfrm>
            <a:off x="3034345" y="2284348"/>
            <a:ext cx="593052" cy="593052"/>
            <a:chOff x="1338874" y="2797156"/>
            <a:chExt cx="631843" cy="631843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45A7A08-284D-4B63-A0D1-BC1E3CAEB5A2}"/>
                </a:ext>
              </a:extLst>
            </p:cNvPr>
            <p:cNvSpPr/>
            <p:nvPr/>
          </p:nvSpPr>
          <p:spPr>
            <a:xfrm>
              <a:off x="1798935" y="2848958"/>
              <a:ext cx="118471" cy="111889"/>
            </a:xfrm>
            <a:custGeom>
              <a:avLst/>
              <a:gdLst>
                <a:gd name="connsiteX0" fmla="*/ 117812 w 118470"/>
                <a:gd name="connsiteY0" fmla="*/ 3484 h 111888"/>
                <a:gd name="connsiteX1" fmla="*/ 0 w 118470"/>
                <a:gd name="connsiteY1" fmla="*/ 17964 h 111888"/>
                <a:gd name="connsiteX2" fmla="*/ 53970 w 118470"/>
                <a:gd name="connsiteY2" fmla="*/ 60745 h 111888"/>
                <a:gd name="connsiteX3" fmla="*/ 97409 w 118470"/>
                <a:gd name="connsiteY3" fmla="*/ 116031 h 111888"/>
                <a:gd name="connsiteX4" fmla="*/ 117812 w 118470"/>
                <a:gd name="connsiteY4" fmla="*/ 3484 h 111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470" h="111888">
                  <a:moveTo>
                    <a:pt x="117812" y="3484"/>
                  </a:moveTo>
                  <a:cubicBezTo>
                    <a:pt x="108598" y="-5730"/>
                    <a:pt x="49363" y="4801"/>
                    <a:pt x="0" y="17964"/>
                  </a:cubicBezTo>
                  <a:cubicBezTo>
                    <a:pt x="17771" y="28495"/>
                    <a:pt x="36199" y="42974"/>
                    <a:pt x="53970" y="60745"/>
                  </a:cubicBezTo>
                  <a:cubicBezTo>
                    <a:pt x="72399" y="79174"/>
                    <a:pt x="86878" y="97602"/>
                    <a:pt x="97409" y="116031"/>
                  </a:cubicBezTo>
                  <a:cubicBezTo>
                    <a:pt x="110572" y="65352"/>
                    <a:pt x="127685" y="12699"/>
                    <a:pt x="117812" y="3484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B638672-1975-4EED-A635-E68CEA3A3793}"/>
                </a:ext>
              </a:extLst>
            </p:cNvPr>
            <p:cNvSpPr/>
            <p:nvPr/>
          </p:nvSpPr>
          <p:spPr>
            <a:xfrm>
              <a:off x="1389597" y="3029901"/>
              <a:ext cx="157961" cy="151379"/>
            </a:xfrm>
            <a:custGeom>
              <a:avLst/>
              <a:gdLst>
                <a:gd name="connsiteX0" fmla="*/ 160549 w 157960"/>
                <a:gd name="connsiteY0" fmla="*/ 10120 h 151379"/>
                <a:gd name="connsiteX1" fmla="*/ 138171 w 157960"/>
                <a:gd name="connsiteY1" fmla="*/ 1563 h 151379"/>
                <a:gd name="connsiteX2" fmla="*/ 111844 w 157960"/>
                <a:gd name="connsiteY2" fmla="*/ 6829 h 151379"/>
                <a:gd name="connsiteX3" fmla="*/ 7195 w 157960"/>
                <a:gd name="connsiteY3" fmla="*/ 111478 h 151379"/>
                <a:gd name="connsiteX4" fmla="*/ 29573 w 157960"/>
                <a:gd name="connsiteY4" fmla="*/ 152942 h 151379"/>
                <a:gd name="connsiteX5" fmla="*/ 117110 w 157960"/>
                <a:gd name="connsiteY5" fmla="*/ 133197 h 151379"/>
                <a:gd name="connsiteX6" fmla="*/ 160549 w 157960"/>
                <a:gd name="connsiteY6" fmla="*/ 10120 h 151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960" h="151379">
                  <a:moveTo>
                    <a:pt x="160549" y="10120"/>
                  </a:moveTo>
                  <a:lnTo>
                    <a:pt x="138171" y="1563"/>
                  </a:lnTo>
                  <a:cubicBezTo>
                    <a:pt x="128957" y="-1728"/>
                    <a:pt x="119084" y="247"/>
                    <a:pt x="111844" y="6829"/>
                  </a:cubicBezTo>
                  <a:lnTo>
                    <a:pt x="7195" y="111478"/>
                  </a:lnTo>
                  <a:cubicBezTo>
                    <a:pt x="-9917" y="128590"/>
                    <a:pt x="5879" y="158208"/>
                    <a:pt x="29573" y="152942"/>
                  </a:cubicBezTo>
                  <a:lnTo>
                    <a:pt x="117110" y="133197"/>
                  </a:lnTo>
                  <a:cubicBezTo>
                    <a:pt x="124350" y="100289"/>
                    <a:pt x="136197" y="56191"/>
                    <a:pt x="160549" y="10120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76B45D-A22C-4A6B-BAA4-24F48053C4B4}"/>
                </a:ext>
              </a:extLst>
            </p:cNvPr>
            <p:cNvSpPr/>
            <p:nvPr/>
          </p:nvSpPr>
          <p:spPr>
            <a:xfrm>
              <a:off x="1583083" y="3211803"/>
              <a:ext cx="151379" cy="164542"/>
            </a:xfrm>
            <a:custGeom>
              <a:avLst/>
              <a:gdLst>
                <a:gd name="connsiteX0" fmla="*/ 141478 w 151379"/>
                <a:gd name="connsiteY0" fmla="*/ 0 h 164542"/>
                <a:gd name="connsiteX1" fmla="*/ 21033 w 151379"/>
                <a:gd name="connsiteY1" fmla="*/ 42123 h 164542"/>
                <a:gd name="connsiteX2" fmla="*/ 630 w 151379"/>
                <a:gd name="connsiteY2" fmla="*/ 135583 h 164542"/>
                <a:gd name="connsiteX3" fmla="*/ 42095 w 151379"/>
                <a:gd name="connsiteY3" fmla="*/ 157961 h 164542"/>
                <a:gd name="connsiteX4" fmla="*/ 146744 w 151379"/>
                <a:gd name="connsiteY4" fmla="*/ 53312 h 164542"/>
                <a:gd name="connsiteX5" fmla="*/ 152009 w 151379"/>
                <a:gd name="connsiteY5" fmla="*/ 26985 h 164542"/>
                <a:gd name="connsiteX6" fmla="*/ 141478 w 151379"/>
                <a:gd name="connsiteY6" fmla="*/ 0 h 164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379" h="164542">
                  <a:moveTo>
                    <a:pt x="141478" y="0"/>
                  </a:moveTo>
                  <a:cubicBezTo>
                    <a:pt x="97381" y="23036"/>
                    <a:pt x="55258" y="35541"/>
                    <a:pt x="21033" y="42123"/>
                  </a:cubicBezTo>
                  <a:lnTo>
                    <a:pt x="630" y="135583"/>
                  </a:lnTo>
                  <a:cubicBezTo>
                    <a:pt x="-4635" y="159277"/>
                    <a:pt x="24324" y="175731"/>
                    <a:pt x="42095" y="157961"/>
                  </a:cubicBezTo>
                  <a:lnTo>
                    <a:pt x="146744" y="53312"/>
                  </a:lnTo>
                  <a:cubicBezTo>
                    <a:pt x="153325" y="46730"/>
                    <a:pt x="155958" y="36199"/>
                    <a:pt x="152009" y="26985"/>
                  </a:cubicBezTo>
                  <a:lnTo>
                    <a:pt x="141478" y="0"/>
                  </a:ln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67960AD-1261-4877-B78B-9A838D88714D}"/>
                </a:ext>
              </a:extLst>
            </p:cNvPr>
            <p:cNvSpPr/>
            <p:nvPr/>
          </p:nvSpPr>
          <p:spPr>
            <a:xfrm>
              <a:off x="1529743" y="2878769"/>
              <a:ext cx="348830" cy="348830"/>
            </a:xfrm>
            <a:custGeom>
              <a:avLst/>
              <a:gdLst>
                <a:gd name="connsiteX0" fmla="*/ 233650 w 348829"/>
                <a:gd name="connsiteY0" fmla="*/ 0 h 348829"/>
                <a:gd name="connsiteX1" fmla="*/ 107940 w 348829"/>
                <a:gd name="connsiteY1" fmla="*/ 85562 h 348829"/>
                <a:gd name="connsiteX2" fmla="*/ 0 w 348829"/>
                <a:gd name="connsiteY2" fmla="*/ 312631 h 348829"/>
                <a:gd name="connsiteX3" fmla="*/ 40807 w 348829"/>
                <a:gd name="connsiteY3" fmla="*/ 353437 h 348829"/>
                <a:gd name="connsiteX4" fmla="*/ 268533 w 348829"/>
                <a:gd name="connsiteY4" fmla="*/ 246156 h 348829"/>
                <a:gd name="connsiteX5" fmla="*/ 354095 w 348829"/>
                <a:gd name="connsiteY5" fmla="*/ 121103 h 348829"/>
                <a:gd name="connsiteX6" fmla="*/ 304074 w 348829"/>
                <a:gd name="connsiteY6" fmla="*/ 48705 h 348829"/>
                <a:gd name="connsiteX7" fmla="*/ 233650 w 348829"/>
                <a:gd name="connsiteY7" fmla="*/ 0 h 348829"/>
                <a:gd name="connsiteX8" fmla="*/ 267217 w 348829"/>
                <a:gd name="connsiteY8" fmla="*/ 142165 h 348829"/>
                <a:gd name="connsiteX9" fmla="*/ 211273 w 348829"/>
                <a:gd name="connsiteY9" fmla="*/ 142165 h 348829"/>
                <a:gd name="connsiteX10" fmla="*/ 211273 w 348829"/>
                <a:gd name="connsiteY10" fmla="*/ 86220 h 348829"/>
                <a:gd name="connsiteX11" fmla="*/ 267217 w 348829"/>
                <a:gd name="connsiteY11" fmla="*/ 86220 h 348829"/>
                <a:gd name="connsiteX12" fmla="*/ 267217 w 348829"/>
                <a:gd name="connsiteY12" fmla="*/ 142165 h 348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8829" h="348829">
                  <a:moveTo>
                    <a:pt x="233650" y="0"/>
                  </a:moveTo>
                  <a:cubicBezTo>
                    <a:pt x="194818" y="15796"/>
                    <a:pt x="150721" y="42781"/>
                    <a:pt x="107940" y="85562"/>
                  </a:cubicBezTo>
                  <a:cubicBezTo>
                    <a:pt x="29618" y="163884"/>
                    <a:pt x="6582" y="258661"/>
                    <a:pt x="0" y="312631"/>
                  </a:cubicBezTo>
                  <a:lnTo>
                    <a:pt x="40807" y="353437"/>
                  </a:lnTo>
                  <a:cubicBezTo>
                    <a:pt x="94776" y="346855"/>
                    <a:pt x="190211" y="324478"/>
                    <a:pt x="268533" y="246156"/>
                  </a:cubicBezTo>
                  <a:cubicBezTo>
                    <a:pt x="311314" y="203374"/>
                    <a:pt x="338299" y="159935"/>
                    <a:pt x="354095" y="121103"/>
                  </a:cubicBezTo>
                  <a:cubicBezTo>
                    <a:pt x="345539" y="99384"/>
                    <a:pt x="328427" y="73715"/>
                    <a:pt x="304074" y="48705"/>
                  </a:cubicBezTo>
                  <a:cubicBezTo>
                    <a:pt x="280380" y="25669"/>
                    <a:pt x="255370" y="8556"/>
                    <a:pt x="233650" y="0"/>
                  </a:cubicBezTo>
                  <a:close/>
                  <a:moveTo>
                    <a:pt x="267217" y="142165"/>
                  </a:moveTo>
                  <a:cubicBezTo>
                    <a:pt x="252079" y="157303"/>
                    <a:pt x="227069" y="157303"/>
                    <a:pt x="211273" y="142165"/>
                  </a:cubicBezTo>
                  <a:cubicBezTo>
                    <a:pt x="196135" y="127027"/>
                    <a:pt x="196135" y="102016"/>
                    <a:pt x="211273" y="86220"/>
                  </a:cubicBezTo>
                  <a:cubicBezTo>
                    <a:pt x="226410" y="71082"/>
                    <a:pt x="251421" y="71082"/>
                    <a:pt x="267217" y="86220"/>
                  </a:cubicBezTo>
                  <a:cubicBezTo>
                    <a:pt x="282355" y="102016"/>
                    <a:pt x="282355" y="127027"/>
                    <a:pt x="267217" y="142165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0083A7C-7A82-467B-B79C-A1D4CE45CD8F}"/>
                </a:ext>
              </a:extLst>
            </p:cNvPr>
            <p:cNvSpPr/>
            <p:nvPr/>
          </p:nvSpPr>
          <p:spPr>
            <a:xfrm>
              <a:off x="1452223" y="3215985"/>
              <a:ext cx="92144" cy="92144"/>
            </a:xfrm>
            <a:custGeom>
              <a:avLst/>
              <a:gdLst>
                <a:gd name="connsiteX0" fmla="*/ 76862 w 92143"/>
                <a:gd name="connsiteY0" fmla="*/ 16879 h 92143"/>
                <a:gd name="connsiteX1" fmla="*/ 45928 w 92143"/>
                <a:gd name="connsiteY1" fmla="*/ 10298 h 92143"/>
                <a:gd name="connsiteX2" fmla="*/ 1831 w 92143"/>
                <a:gd name="connsiteY2" fmla="*/ 91911 h 92143"/>
                <a:gd name="connsiteX3" fmla="*/ 83444 w 92143"/>
                <a:gd name="connsiteY3" fmla="*/ 47813 h 92143"/>
                <a:gd name="connsiteX4" fmla="*/ 76862 w 92143"/>
                <a:gd name="connsiteY4" fmla="*/ 16879 h 92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143" h="92143">
                  <a:moveTo>
                    <a:pt x="76862" y="16879"/>
                  </a:moveTo>
                  <a:cubicBezTo>
                    <a:pt x="66332" y="6349"/>
                    <a:pt x="67648" y="-11422"/>
                    <a:pt x="45928" y="10298"/>
                  </a:cubicBezTo>
                  <a:cubicBezTo>
                    <a:pt x="24209" y="32017"/>
                    <a:pt x="-8041" y="81380"/>
                    <a:pt x="1831" y="91911"/>
                  </a:cubicBezTo>
                  <a:cubicBezTo>
                    <a:pt x="12362" y="102442"/>
                    <a:pt x="61725" y="69533"/>
                    <a:pt x="83444" y="47813"/>
                  </a:cubicBezTo>
                  <a:cubicBezTo>
                    <a:pt x="105164" y="25436"/>
                    <a:pt x="87393" y="26752"/>
                    <a:pt x="76862" y="16879"/>
                  </a:cubicBezTo>
                  <a:close/>
                </a:path>
              </a:pathLst>
            </a:custGeom>
            <a:grpFill/>
            <a:ln w="65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8" name="Oval 37">
            <a:extLst>
              <a:ext uri="{FF2B5EF4-FFF2-40B4-BE49-F238E27FC236}">
                <a16:creationId xmlns:a16="http://schemas.microsoft.com/office/drawing/2014/main" id="{F99854EC-6048-4913-91CC-BD2491F84692}"/>
              </a:ext>
            </a:extLst>
          </p:cNvPr>
          <p:cNvSpPr/>
          <p:nvPr/>
        </p:nvSpPr>
        <p:spPr>
          <a:xfrm>
            <a:off x="4519682" y="1040125"/>
            <a:ext cx="118993" cy="502602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9000">
                <a:srgbClr val="F1EFF0"/>
              </a:gs>
              <a:gs pos="77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39B924F4-AA18-4F06-A9F0-616E91084342}"/>
              </a:ext>
            </a:extLst>
          </p:cNvPr>
          <p:cNvSpPr/>
          <p:nvPr/>
        </p:nvSpPr>
        <p:spPr>
          <a:xfrm rot="5400000">
            <a:off x="4512504" y="-231842"/>
            <a:ext cx="118993" cy="7569959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3000">
                <a:srgbClr val="F1EFF0"/>
              </a:gs>
              <a:gs pos="77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1EB3897-C299-43BB-8A37-064428B8986F}"/>
              </a:ext>
            </a:extLst>
          </p:cNvPr>
          <p:cNvSpPr/>
          <p:nvPr/>
        </p:nvSpPr>
        <p:spPr>
          <a:xfrm>
            <a:off x="3350301" y="2312770"/>
            <a:ext cx="2425429" cy="2425429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>
            <a:noFill/>
          </a:ln>
          <a:effectLst>
            <a:outerShdw blurRad="88900" dist="76200" dir="2700000" algn="tl" rotWithShape="0">
              <a:prstClr val="black">
                <a:alpha val="55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cap="all" dirty="0">
                <a:solidFill>
                  <a:sysClr val="windowText" lastClr="000000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37026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483</Words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Donut Matrix – Slide Template</vt:lpstr>
      <vt:lpstr>Donut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Donut Matrix</dc:title>
  <dc:creator>PresentationGO.com</dc:creator>
  <dc:description>© Copyright PresentationGO.com</dc:description>
  <dcterms:created xsi:type="dcterms:W3CDTF">2014-11-26T05:14:11Z</dcterms:created>
  <dcterms:modified xsi:type="dcterms:W3CDTF">2019-08-27T20:56:53Z</dcterms:modified>
  <cp:category>Charts &amp; Diagrams</cp:category>
</cp:coreProperties>
</file>