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7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Alternating Process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DAE429F-D9E2-4110-ADB4-ABC102C91A8B}"/>
              </a:ext>
            </a:extLst>
          </p:cNvPr>
          <p:cNvSpPr/>
          <p:nvPr/>
        </p:nvSpPr>
        <p:spPr>
          <a:xfrm>
            <a:off x="2201730" y="2100822"/>
            <a:ext cx="883612" cy="1483874"/>
          </a:xfrm>
          <a:custGeom>
            <a:avLst/>
            <a:gdLst>
              <a:gd name="connsiteX0" fmla="*/ 1046199 w 1178149"/>
              <a:gd name="connsiteY0" fmla="*/ 1765783 h 1978498"/>
              <a:gd name="connsiteX1" fmla="*/ 1041561 w 1178149"/>
              <a:gd name="connsiteY1" fmla="*/ 1770415 h 1978498"/>
              <a:gd name="connsiteX2" fmla="*/ 1036923 w 1178149"/>
              <a:gd name="connsiteY2" fmla="*/ 1770415 h 1978498"/>
              <a:gd name="connsiteX3" fmla="*/ 1046199 w 1178149"/>
              <a:gd name="connsiteY3" fmla="*/ 1765783 h 1978498"/>
              <a:gd name="connsiteX4" fmla="*/ 655625 w 1178149"/>
              <a:gd name="connsiteY4" fmla="*/ 1487943 h 1978498"/>
              <a:gd name="connsiteX5" fmla="*/ 660275 w 1178149"/>
              <a:gd name="connsiteY5" fmla="*/ 1491434 h 1978498"/>
              <a:gd name="connsiteX6" fmla="*/ 692816 w 1178149"/>
              <a:gd name="connsiteY6" fmla="*/ 1537916 h 1978498"/>
              <a:gd name="connsiteX7" fmla="*/ 706779 w 1178149"/>
              <a:gd name="connsiteY7" fmla="*/ 1556536 h 1978498"/>
              <a:gd name="connsiteX8" fmla="*/ 725381 w 1178149"/>
              <a:gd name="connsiteY8" fmla="*/ 1589075 h 1978498"/>
              <a:gd name="connsiteX9" fmla="*/ 743958 w 1178149"/>
              <a:gd name="connsiteY9" fmla="*/ 1621638 h 1978498"/>
              <a:gd name="connsiteX10" fmla="*/ 762560 w 1178149"/>
              <a:gd name="connsiteY10" fmla="*/ 1663487 h 1978498"/>
              <a:gd name="connsiteX11" fmla="*/ 781161 w 1178149"/>
              <a:gd name="connsiteY11" fmla="*/ 1705336 h 1978498"/>
              <a:gd name="connsiteX12" fmla="*/ 795125 w 1178149"/>
              <a:gd name="connsiteY12" fmla="*/ 1742531 h 1978498"/>
              <a:gd name="connsiteX13" fmla="*/ 823028 w 1178149"/>
              <a:gd name="connsiteY13" fmla="*/ 1816919 h 1978498"/>
              <a:gd name="connsiteX14" fmla="*/ 850906 w 1178149"/>
              <a:gd name="connsiteY14" fmla="*/ 1877366 h 1978498"/>
              <a:gd name="connsiteX15" fmla="*/ 855568 w 1178149"/>
              <a:gd name="connsiteY15" fmla="*/ 1882021 h 1978498"/>
              <a:gd name="connsiteX16" fmla="*/ 883471 w 1178149"/>
              <a:gd name="connsiteY16" fmla="*/ 1872711 h 1978498"/>
              <a:gd name="connsiteX17" fmla="*/ 948552 w 1178149"/>
              <a:gd name="connsiteY17" fmla="*/ 1840172 h 1978498"/>
              <a:gd name="connsiteX18" fmla="*/ 985756 w 1178149"/>
              <a:gd name="connsiteY18" fmla="*/ 1816919 h 1978498"/>
              <a:gd name="connsiteX19" fmla="*/ 1046199 w 1178149"/>
              <a:gd name="connsiteY19" fmla="*/ 1775070 h 1978498"/>
              <a:gd name="connsiteX20" fmla="*/ 1050862 w 1178149"/>
              <a:gd name="connsiteY20" fmla="*/ 1770415 h 1978498"/>
              <a:gd name="connsiteX21" fmla="*/ 1046199 w 1178149"/>
              <a:gd name="connsiteY21" fmla="*/ 1770415 h 1978498"/>
              <a:gd name="connsiteX22" fmla="*/ 1050862 w 1178149"/>
              <a:gd name="connsiteY22" fmla="*/ 1765783 h 1978498"/>
              <a:gd name="connsiteX23" fmla="*/ 1046199 w 1178149"/>
              <a:gd name="connsiteY23" fmla="*/ 1765783 h 1978498"/>
              <a:gd name="connsiteX24" fmla="*/ 1050862 w 1178149"/>
              <a:gd name="connsiteY24" fmla="*/ 1761128 h 1978498"/>
              <a:gd name="connsiteX25" fmla="*/ 1055500 w 1178149"/>
              <a:gd name="connsiteY25" fmla="*/ 1761128 h 1978498"/>
              <a:gd name="connsiteX26" fmla="*/ 1074101 w 1178149"/>
              <a:gd name="connsiteY26" fmla="*/ 1747163 h 1978498"/>
              <a:gd name="connsiteX27" fmla="*/ 1083402 w 1178149"/>
              <a:gd name="connsiteY27" fmla="*/ 1742531 h 1978498"/>
              <a:gd name="connsiteX28" fmla="*/ 1089225 w 1178149"/>
              <a:gd name="connsiteY28" fmla="*/ 1740198 h 1978498"/>
              <a:gd name="connsiteX29" fmla="*/ 1106642 w 1178149"/>
              <a:gd name="connsiteY29" fmla="*/ 1733221 h 1978498"/>
              <a:gd name="connsiteX30" fmla="*/ 1115943 w 1178149"/>
              <a:gd name="connsiteY30" fmla="*/ 1728566 h 1978498"/>
              <a:gd name="connsiteX31" fmla="*/ 1153146 w 1178149"/>
              <a:gd name="connsiteY31" fmla="*/ 1733221 h 1978498"/>
              <a:gd name="connsiteX32" fmla="*/ 1171748 w 1178149"/>
              <a:gd name="connsiteY32" fmla="*/ 1751818 h 1978498"/>
              <a:gd name="connsiteX33" fmla="*/ 1176411 w 1178149"/>
              <a:gd name="connsiteY33" fmla="*/ 1765783 h 1978498"/>
              <a:gd name="connsiteX34" fmla="*/ 1162447 w 1178149"/>
              <a:gd name="connsiteY34" fmla="*/ 1812264 h 1978498"/>
              <a:gd name="connsiteX35" fmla="*/ 1148508 w 1178149"/>
              <a:gd name="connsiteY35" fmla="*/ 1826229 h 1978498"/>
              <a:gd name="connsiteX36" fmla="*/ 1134545 w 1178149"/>
              <a:gd name="connsiteY36" fmla="*/ 1835517 h 1978498"/>
              <a:gd name="connsiteX37" fmla="*/ 1125244 w 1178149"/>
              <a:gd name="connsiteY37" fmla="*/ 1844827 h 1978498"/>
              <a:gd name="connsiteX38" fmla="*/ 1120606 w 1178149"/>
              <a:gd name="connsiteY38" fmla="*/ 1849482 h 1978498"/>
              <a:gd name="connsiteX39" fmla="*/ 1102004 w 1178149"/>
              <a:gd name="connsiteY39" fmla="*/ 1858769 h 1978498"/>
              <a:gd name="connsiteX40" fmla="*/ 1060162 w 1178149"/>
              <a:gd name="connsiteY40" fmla="*/ 1886676 h 1978498"/>
              <a:gd name="connsiteX41" fmla="*/ 1008995 w 1178149"/>
              <a:gd name="connsiteY41" fmla="*/ 1914560 h 1978498"/>
              <a:gd name="connsiteX42" fmla="*/ 981117 w 1178149"/>
              <a:gd name="connsiteY42" fmla="*/ 1928525 h 1978498"/>
              <a:gd name="connsiteX43" fmla="*/ 943914 w 1178149"/>
              <a:gd name="connsiteY43" fmla="*/ 1947123 h 1978498"/>
              <a:gd name="connsiteX44" fmla="*/ 916012 w 1178149"/>
              <a:gd name="connsiteY44" fmla="*/ 1965720 h 1978498"/>
              <a:gd name="connsiteX45" fmla="*/ 878808 w 1178149"/>
              <a:gd name="connsiteY45" fmla="*/ 1975007 h 1978498"/>
              <a:gd name="connsiteX46" fmla="*/ 832304 w 1178149"/>
              <a:gd name="connsiteY46" fmla="*/ 1975007 h 1978498"/>
              <a:gd name="connsiteX47" fmla="*/ 809064 w 1178149"/>
              <a:gd name="connsiteY47" fmla="*/ 1965720 h 1978498"/>
              <a:gd name="connsiteX48" fmla="*/ 790462 w 1178149"/>
              <a:gd name="connsiteY48" fmla="*/ 1951755 h 1978498"/>
              <a:gd name="connsiteX49" fmla="*/ 767198 w 1178149"/>
              <a:gd name="connsiteY49" fmla="*/ 1923870 h 1978498"/>
              <a:gd name="connsiteX50" fmla="*/ 753259 w 1178149"/>
              <a:gd name="connsiteY50" fmla="*/ 1891308 h 1978498"/>
              <a:gd name="connsiteX51" fmla="*/ 743958 w 1178149"/>
              <a:gd name="connsiteY51" fmla="*/ 1863424 h 1978498"/>
              <a:gd name="connsiteX52" fmla="*/ 734657 w 1178149"/>
              <a:gd name="connsiteY52" fmla="*/ 1840172 h 1978498"/>
              <a:gd name="connsiteX53" fmla="*/ 711417 w 1178149"/>
              <a:gd name="connsiteY53" fmla="*/ 1737876 h 1978498"/>
              <a:gd name="connsiteX54" fmla="*/ 692816 w 1178149"/>
              <a:gd name="connsiteY54" fmla="*/ 1640235 h 1978498"/>
              <a:gd name="connsiteX55" fmla="*/ 688153 w 1178149"/>
              <a:gd name="connsiteY55" fmla="*/ 1616983 h 1978498"/>
              <a:gd name="connsiteX56" fmla="*/ 683515 w 1178149"/>
              <a:gd name="connsiteY56" fmla="*/ 1593730 h 1978498"/>
              <a:gd name="connsiteX57" fmla="*/ 678877 w 1178149"/>
              <a:gd name="connsiteY57" fmla="*/ 1565823 h 1978498"/>
              <a:gd name="connsiteX58" fmla="*/ 674214 w 1178149"/>
              <a:gd name="connsiteY58" fmla="*/ 1551881 h 1978498"/>
              <a:gd name="connsiteX59" fmla="*/ 669576 w 1178149"/>
              <a:gd name="connsiteY59" fmla="*/ 1533284 h 1978498"/>
              <a:gd name="connsiteX60" fmla="*/ 660275 w 1178149"/>
              <a:gd name="connsiteY60" fmla="*/ 1514687 h 1978498"/>
              <a:gd name="connsiteX61" fmla="*/ 650974 w 1178149"/>
              <a:gd name="connsiteY61" fmla="*/ 1496067 h 1978498"/>
              <a:gd name="connsiteX62" fmla="*/ 650974 w 1178149"/>
              <a:gd name="connsiteY62" fmla="*/ 1491434 h 1978498"/>
              <a:gd name="connsiteX63" fmla="*/ 655625 w 1178149"/>
              <a:gd name="connsiteY63" fmla="*/ 1487943 h 1978498"/>
              <a:gd name="connsiteX64" fmla="*/ 4643 w 1178149"/>
              <a:gd name="connsiteY64" fmla="*/ 0 h 1978498"/>
              <a:gd name="connsiteX65" fmla="*/ 74385 w 1178149"/>
              <a:gd name="connsiteY65" fmla="*/ 9297 h 1978498"/>
              <a:gd name="connsiteX66" fmla="*/ 148770 w 1178149"/>
              <a:gd name="connsiteY66" fmla="*/ 27891 h 1978498"/>
              <a:gd name="connsiteX67" fmla="*/ 227849 w 1178149"/>
              <a:gd name="connsiteY67" fmla="*/ 55782 h 1978498"/>
              <a:gd name="connsiteX68" fmla="*/ 297591 w 1178149"/>
              <a:gd name="connsiteY68" fmla="*/ 92971 h 1978498"/>
              <a:gd name="connsiteX69" fmla="*/ 362691 w 1178149"/>
              <a:gd name="connsiteY69" fmla="*/ 139456 h 1978498"/>
              <a:gd name="connsiteX70" fmla="*/ 427791 w 1178149"/>
              <a:gd name="connsiteY70" fmla="*/ 190668 h 1978498"/>
              <a:gd name="connsiteX71" fmla="*/ 539369 w 1178149"/>
              <a:gd name="connsiteY71" fmla="*/ 302233 h 1978498"/>
              <a:gd name="connsiteX72" fmla="*/ 637018 w 1178149"/>
              <a:gd name="connsiteY72" fmla="*/ 423095 h 1978498"/>
              <a:gd name="connsiteX73" fmla="*/ 688190 w 1178149"/>
              <a:gd name="connsiteY73" fmla="*/ 497550 h 1978498"/>
              <a:gd name="connsiteX74" fmla="*/ 725383 w 1178149"/>
              <a:gd name="connsiteY74" fmla="*/ 557981 h 1978498"/>
              <a:gd name="connsiteX75" fmla="*/ 748647 w 1178149"/>
              <a:gd name="connsiteY75" fmla="*/ 590521 h 1978498"/>
              <a:gd name="connsiteX76" fmla="*/ 804411 w 1178149"/>
              <a:gd name="connsiteY76" fmla="*/ 692789 h 1978498"/>
              <a:gd name="connsiteX77" fmla="*/ 818390 w 1178149"/>
              <a:gd name="connsiteY77" fmla="*/ 725407 h 1978498"/>
              <a:gd name="connsiteX78" fmla="*/ 846246 w 1178149"/>
              <a:gd name="connsiteY78" fmla="*/ 790486 h 1978498"/>
              <a:gd name="connsiteX79" fmla="*/ 860225 w 1178149"/>
              <a:gd name="connsiteY79" fmla="*/ 827675 h 1978498"/>
              <a:gd name="connsiteX80" fmla="*/ 888132 w 1178149"/>
              <a:gd name="connsiteY80" fmla="*/ 892754 h 1978498"/>
              <a:gd name="connsiteX81" fmla="*/ 897418 w 1178149"/>
              <a:gd name="connsiteY81" fmla="*/ 925294 h 1978498"/>
              <a:gd name="connsiteX82" fmla="*/ 916039 w 1178149"/>
              <a:gd name="connsiteY82" fmla="*/ 990452 h 1978498"/>
              <a:gd name="connsiteX83" fmla="*/ 925325 w 1178149"/>
              <a:gd name="connsiteY83" fmla="*/ 1022992 h 1978498"/>
              <a:gd name="connsiteX84" fmla="*/ 943895 w 1178149"/>
              <a:gd name="connsiteY84" fmla="*/ 1088071 h 1978498"/>
              <a:gd name="connsiteX85" fmla="*/ 953232 w 1178149"/>
              <a:gd name="connsiteY85" fmla="*/ 1125259 h 1978498"/>
              <a:gd name="connsiteX86" fmla="*/ 962517 w 1178149"/>
              <a:gd name="connsiteY86" fmla="*/ 1190339 h 1978498"/>
              <a:gd name="connsiteX87" fmla="*/ 962517 w 1178149"/>
              <a:gd name="connsiteY87" fmla="*/ 1185690 h 1978498"/>
              <a:gd name="connsiteX88" fmla="*/ 967160 w 1178149"/>
              <a:gd name="connsiteY88" fmla="*/ 1222879 h 1978498"/>
              <a:gd name="connsiteX89" fmla="*/ 971803 w 1178149"/>
              <a:gd name="connsiteY89" fmla="*/ 1278740 h 1978498"/>
              <a:gd name="connsiteX90" fmla="*/ 971803 w 1178149"/>
              <a:gd name="connsiteY90" fmla="*/ 1329874 h 1978498"/>
              <a:gd name="connsiteX91" fmla="*/ 971803 w 1178149"/>
              <a:gd name="connsiteY91" fmla="*/ 1390304 h 1978498"/>
              <a:gd name="connsiteX92" fmla="*/ 971803 w 1178149"/>
              <a:gd name="connsiteY92" fmla="*/ 1441438 h 1978498"/>
              <a:gd name="connsiteX93" fmla="*/ 967160 w 1178149"/>
              <a:gd name="connsiteY93" fmla="*/ 1534409 h 1978498"/>
              <a:gd name="connsiteX94" fmla="*/ 962517 w 1178149"/>
              <a:gd name="connsiteY94" fmla="*/ 1585622 h 1978498"/>
              <a:gd name="connsiteX95" fmla="*/ 957875 w 1178149"/>
              <a:gd name="connsiteY95" fmla="*/ 1608865 h 1978498"/>
              <a:gd name="connsiteX96" fmla="*/ 999710 w 1178149"/>
              <a:gd name="connsiteY96" fmla="*/ 1636756 h 1978498"/>
              <a:gd name="connsiteX97" fmla="*/ 1018332 w 1178149"/>
              <a:gd name="connsiteY97" fmla="*/ 1650701 h 1978498"/>
              <a:gd name="connsiteX98" fmla="*/ 1027617 w 1178149"/>
              <a:gd name="connsiteY98" fmla="*/ 1655350 h 1978498"/>
              <a:gd name="connsiteX99" fmla="*/ 1064810 w 1178149"/>
              <a:gd name="connsiteY99" fmla="*/ 1673944 h 1978498"/>
              <a:gd name="connsiteX100" fmla="*/ 1097359 w 1178149"/>
              <a:gd name="connsiteY100" fmla="*/ 1692538 h 1978498"/>
              <a:gd name="connsiteX101" fmla="*/ 1102002 w 1178149"/>
              <a:gd name="connsiteY101" fmla="*/ 1697187 h 1978498"/>
              <a:gd name="connsiteX102" fmla="*/ 1097359 w 1178149"/>
              <a:gd name="connsiteY102" fmla="*/ 1701835 h 1978498"/>
              <a:gd name="connsiteX103" fmla="*/ 1092717 w 1178149"/>
              <a:gd name="connsiteY103" fmla="*/ 1701835 h 1978498"/>
              <a:gd name="connsiteX104" fmla="*/ 1074095 w 1178149"/>
              <a:gd name="connsiteY104" fmla="*/ 1692538 h 1978498"/>
              <a:gd name="connsiteX105" fmla="*/ 976445 w 1178149"/>
              <a:gd name="connsiteY105" fmla="*/ 1664647 h 1978498"/>
              <a:gd name="connsiteX106" fmla="*/ 948538 w 1178149"/>
              <a:gd name="connsiteY106" fmla="*/ 1655350 h 1978498"/>
              <a:gd name="connsiteX107" fmla="*/ 925325 w 1178149"/>
              <a:gd name="connsiteY107" fmla="*/ 1683241 h 1978498"/>
              <a:gd name="connsiteX108" fmla="*/ 860225 w 1178149"/>
              <a:gd name="connsiteY108" fmla="*/ 1687890 h 1978498"/>
              <a:gd name="connsiteX109" fmla="*/ 836960 w 1178149"/>
              <a:gd name="connsiteY109" fmla="*/ 1641404 h 1978498"/>
              <a:gd name="connsiteX110" fmla="*/ 841603 w 1178149"/>
              <a:gd name="connsiteY110" fmla="*/ 1618162 h 1978498"/>
              <a:gd name="connsiteX111" fmla="*/ 832318 w 1178149"/>
              <a:gd name="connsiteY111" fmla="*/ 1613513 h 1978498"/>
              <a:gd name="connsiteX112" fmla="*/ 813696 w 1178149"/>
              <a:gd name="connsiteY112" fmla="*/ 1604216 h 1978498"/>
              <a:gd name="connsiteX113" fmla="*/ 804411 w 1178149"/>
              <a:gd name="connsiteY113" fmla="*/ 1599568 h 1978498"/>
              <a:gd name="connsiteX114" fmla="*/ 790483 w 1178149"/>
              <a:gd name="connsiteY114" fmla="*/ 1590270 h 1978498"/>
              <a:gd name="connsiteX115" fmla="*/ 771861 w 1178149"/>
              <a:gd name="connsiteY115" fmla="*/ 1567028 h 1978498"/>
              <a:gd name="connsiteX116" fmla="*/ 771861 w 1178149"/>
              <a:gd name="connsiteY116" fmla="*/ 1548355 h 1978498"/>
              <a:gd name="connsiteX117" fmla="*/ 790483 w 1178149"/>
              <a:gd name="connsiteY117" fmla="*/ 1525112 h 1978498"/>
              <a:gd name="connsiteX118" fmla="*/ 809053 w 1178149"/>
              <a:gd name="connsiteY118" fmla="*/ 1520464 h 1978498"/>
              <a:gd name="connsiteX119" fmla="*/ 818339 w 1178149"/>
              <a:gd name="connsiteY119" fmla="*/ 1520464 h 1978498"/>
              <a:gd name="connsiteX120" fmla="*/ 832318 w 1178149"/>
              <a:gd name="connsiteY120" fmla="*/ 1525112 h 1978498"/>
              <a:gd name="connsiteX121" fmla="*/ 841603 w 1178149"/>
              <a:gd name="connsiteY121" fmla="*/ 1529761 h 1978498"/>
              <a:gd name="connsiteX122" fmla="*/ 850889 w 1178149"/>
              <a:gd name="connsiteY122" fmla="*/ 1534409 h 1978498"/>
              <a:gd name="connsiteX123" fmla="*/ 860225 w 1178149"/>
              <a:gd name="connsiteY123" fmla="*/ 1478627 h 1978498"/>
              <a:gd name="connsiteX124" fmla="*/ 864868 w 1178149"/>
              <a:gd name="connsiteY124" fmla="*/ 1376359 h 1978498"/>
              <a:gd name="connsiteX125" fmla="*/ 864868 w 1178149"/>
              <a:gd name="connsiteY125" fmla="*/ 1320576 h 1978498"/>
              <a:gd name="connsiteX126" fmla="*/ 864868 w 1178149"/>
              <a:gd name="connsiteY126" fmla="*/ 1274091 h 1978498"/>
              <a:gd name="connsiteX127" fmla="*/ 860225 w 1178149"/>
              <a:gd name="connsiteY127" fmla="*/ 1232176 h 1978498"/>
              <a:gd name="connsiteX128" fmla="*/ 855582 w 1178149"/>
              <a:gd name="connsiteY128" fmla="*/ 1190339 h 1978498"/>
              <a:gd name="connsiteX129" fmla="*/ 855582 w 1178149"/>
              <a:gd name="connsiteY129" fmla="*/ 1194987 h 1978498"/>
              <a:gd name="connsiteX130" fmla="*/ 846246 w 1178149"/>
              <a:gd name="connsiteY130" fmla="*/ 1143854 h 1978498"/>
              <a:gd name="connsiteX131" fmla="*/ 841603 w 1178149"/>
              <a:gd name="connsiteY131" fmla="*/ 1111314 h 1978498"/>
              <a:gd name="connsiteX132" fmla="*/ 827675 w 1178149"/>
              <a:gd name="connsiteY132" fmla="*/ 1050883 h 1978498"/>
              <a:gd name="connsiteX133" fmla="*/ 818339 w 1178149"/>
              <a:gd name="connsiteY133" fmla="*/ 1022992 h 1978498"/>
              <a:gd name="connsiteX134" fmla="*/ 799768 w 1178149"/>
              <a:gd name="connsiteY134" fmla="*/ 962482 h 1978498"/>
              <a:gd name="connsiteX135" fmla="*/ 790483 w 1178149"/>
              <a:gd name="connsiteY135" fmla="*/ 934591 h 1978498"/>
              <a:gd name="connsiteX136" fmla="*/ 757933 w 1178149"/>
              <a:gd name="connsiteY136" fmla="*/ 846269 h 1978498"/>
              <a:gd name="connsiteX137" fmla="*/ 711404 w 1178149"/>
              <a:gd name="connsiteY137" fmla="*/ 744001 h 1978498"/>
              <a:gd name="connsiteX138" fmla="*/ 697476 w 1178149"/>
              <a:gd name="connsiteY138" fmla="*/ 711461 h 1978498"/>
              <a:gd name="connsiteX139" fmla="*/ 664926 w 1178149"/>
              <a:gd name="connsiteY139" fmla="*/ 646303 h 1978498"/>
              <a:gd name="connsiteX140" fmla="*/ 613754 w 1178149"/>
              <a:gd name="connsiteY140" fmla="*/ 562630 h 1978498"/>
              <a:gd name="connsiteX141" fmla="*/ 590540 w 1178149"/>
              <a:gd name="connsiteY141" fmla="*/ 520793 h 1978498"/>
              <a:gd name="connsiteX142" fmla="*/ 506819 w 1178149"/>
              <a:gd name="connsiteY142" fmla="*/ 399852 h 1978498"/>
              <a:gd name="connsiteX143" fmla="*/ 269684 w 1178149"/>
              <a:gd name="connsiteY143" fmla="*/ 148832 h 1978498"/>
              <a:gd name="connsiteX144" fmla="*/ 176677 w 1178149"/>
              <a:gd name="connsiteY144" fmla="*/ 83673 h 1978498"/>
              <a:gd name="connsiteX145" fmla="*/ 79028 w 1178149"/>
              <a:gd name="connsiteY145" fmla="*/ 27891 h 1978498"/>
              <a:gd name="connsiteX146" fmla="*/ 23264 w 1178149"/>
              <a:gd name="connsiteY146" fmla="*/ 9297 h 1978498"/>
              <a:gd name="connsiteX147" fmla="*/ 4643 w 1178149"/>
              <a:gd name="connsiteY147" fmla="*/ 9297 h 1978498"/>
              <a:gd name="connsiteX148" fmla="*/ 0 w 1178149"/>
              <a:gd name="connsiteY148" fmla="*/ 4648 h 1978498"/>
              <a:gd name="connsiteX149" fmla="*/ 4643 w 1178149"/>
              <a:gd name="connsiteY149" fmla="*/ 0 h 197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78149" h="1978498">
                <a:moveTo>
                  <a:pt x="1046199" y="1765783"/>
                </a:moveTo>
                <a:cubicBezTo>
                  <a:pt x="1046199" y="1765783"/>
                  <a:pt x="1041561" y="1770415"/>
                  <a:pt x="1041561" y="1770415"/>
                </a:cubicBezTo>
                <a:cubicBezTo>
                  <a:pt x="1036923" y="1770415"/>
                  <a:pt x="1036923" y="1770415"/>
                  <a:pt x="1036923" y="1770415"/>
                </a:cubicBezTo>
                <a:cubicBezTo>
                  <a:pt x="1041561" y="1770415"/>
                  <a:pt x="1041561" y="1765783"/>
                  <a:pt x="1046199" y="1765783"/>
                </a:cubicBezTo>
                <a:close/>
                <a:moveTo>
                  <a:pt x="655625" y="1487943"/>
                </a:moveTo>
                <a:cubicBezTo>
                  <a:pt x="657950" y="1487943"/>
                  <a:pt x="660275" y="1489107"/>
                  <a:pt x="660275" y="1491434"/>
                </a:cubicBezTo>
                <a:cubicBezTo>
                  <a:pt x="674214" y="1505377"/>
                  <a:pt x="683515" y="1523974"/>
                  <a:pt x="692816" y="1537916"/>
                </a:cubicBezTo>
                <a:cubicBezTo>
                  <a:pt x="697478" y="1542571"/>
                  <a:pt x="702117" y="1551881"/>
                  <a:pt x="706779" y="1556536"/>
                </a:cubicBezTo>
                <a:cubicBezTo>
                  <a:pt x="711417" y="1565823"/>
                  <a:pt x="720718" y="1579788"/>
                  <a:pt x="725381" y="1589075"/>
                </a:cubicBezTo>
                <a:cubicBezTo>
                  <a:pt x="730019" y="1598385"/>
                  <a:pt x="739320" y="1607673"/>
                  <a:pt x="743958" y="1621638"/>
                </a:cubicBezTo>
                <a:cubicBezTo>
                  <a:pt x="748621" y="1635580"/>
                  <a:pt x="757922" y="1649522"/>
                  <a:pt x="762560" y="1663487"/>
                </a:cubicBezTo>
                <a:cubicBezTo>
                  <a:pt x="771861" y="1677429"/>
                  <a:pt x="776523" y="1691371"/>
                  <a:pt x="781161" y="1705336"/>
                </a:cubicBezTo>
                <a:cubicBezTo>
                  <a:pt x="785824" y="1719278"/>
                  <a:pt x="790462" y="1728566"/>
                  <a:pt x="795125" y="1742531"/>
                </a:cubicBezTo>
                <a:cubicBezTo>
                  <a:pt x="804426" y="1770415"/>
                  <a:pt x="813727" y="1793667"/>
                  <a:pt x="823028" y="1816919"/>
                </a:cubicBezTo>
                <a:cubicBezTo>
                  <a:pt x="832328" y="1835517"/>
                  <a:pt x="836967" y="1858769"/>
                  <a:pt x="850906" y="1877366"/>
                </a:cubicBezTo>
                <a:cubicBezTo>
                  <a:pt x="850906" y="1877366"/>
                  <a:pt x="855568" y="1882021"/>
                  <a:pt x="855568" y="1882021"/>
                </a:cubicBezTo>
                <a:cubicBezTo>
                  <a:pt x="864869" y="1877366"/>
                  <a:pt x="874170" y="1877366"/>
                  <a:pt x="883471" y="1872711"/>
                </a:cubicBezTo>
                <a:cubicBezTo>
                  <a:pt x="906711" y="1863424"/>
                  <a:pt x="925312" y="1854114"/>
                  <a:pt x="948552" y="1840172"/>
                </a:cubicBezTo>
                <a:cubicBezTo>
                  <a:pt x="962516" y="1830862"/>
                  <a:pt x="976455" y="1826229"/>
                  <a:pt x="985756" y="1816919"/>
                </a:cubicBezTo>
                <a:cubicBezTo>
                  <a:pt x="1004357" y="1802977"/>
                  <a:pt x="1027622" y="1789012"/>
                  <a:pt x="1046199" y="1775070"/>
                </a:cubicBezTo>
                <a:cubicBezTo>
                  <a:pt x="1046199" y="1775070"/>
                  <a:pt x="1046199" y="1770415"/>
                  <a:pt x="1050862" y="1770415"/>
                </a:cubicBezTo>
                <a:cubicBezTo>
                  <a:pt x="1046199" y="1770415"/>
                  <a:pt x="1046199" y="1770415"/>
                  <a:pt x="1046199" y="1770415"/>
                </a:cubicBezTo>
                <a:cubicBezTo>
                  <a:pt x="1046199" y="1765783"/>
                  <a:pt x="1050862" y="1765783"/>
                  <a:pt x="1050862" y="1765783"/>
                </a:cubicBezTo>
                <a:cubicBezTo>
                  <a:pt x="1046199" y="1765783"/>
                  <a:pt x="1046199" y="1765783"/>
                  <a:pt x="1046199" y="1765783"/>
                </a:cubicBezTo>
                <a:cubicBezTo>
                  <a:pt x="1046199" y="1765783"/>
                  <a:pt x="1050862" y="1761128"/>
                  <a:pt x="1050862" y="1761128"/>
                </a:cubicBezTo>
                <a:cubicBezTo>
                  <a:pt x="1055500" y="1761128"/>
                  <a:pt x="1055500" y="1761128"/>
                  <a:pt x="1055500" y="1761128"/>
                </a:cubicBezTo>
                <a:cubicBezTo>
                  <a:pt x="1060162" y="1756473"/>
                  <a:pt x="1069463" y="1751818"/>
                  <a:pt x="1074101" y="1747163"/>
                </a:cubicBezTo>
                <a:cubicBezTo>
                  <a:pt x="1078764" y="1747163"/>
                  <a:pt x="1078764" y="1742531"/>
                  <a:pt x="1083402" y="1742531"/>
                </a:cubicBezTo>
                <a:lnTo>
                  <a:pt x="1089225" y="1740198"/>
                </a:lnTo>
                <a:lnTo>
                  <a:pt x="1106642" y="1733221"/>
                </a:lnTo>
                <a:cubicBezTo>
                  <a:pt x="1111305" y="1728566"/>
                  <a:pt x="1111305" y="1728566"/>
                  <a:pt x="1115943" y="1728566"/>
                </a:cubicBezTo>
                <a:cubicBezTo>
                  <a:pt x="1125244" y="1723933"/>
                  <a:pt x="1143846" y="1728566"/>
                  <a:pt x="1153146" y="1733221"/>
                </a:cubicBezTo>
                <a:cubicBezTo>
                  <a:pt x="1162447" y="1737876"/>
                  <a:pt x="1167110" y="1742531"/>
                  <a:pt x="1171748" y="1751818"/>
                </a:cubicBezTo>
                <a:cubicBezTo>
                  <a:pt x="1171748" y="1756473"/>
                  <a:pt x="1176411" y="1761128"/>
                  <a:pt x="1176411" y="1765783"/>
                </a:cubicBezTo>
                <a:cubicBezTo>
                  <a:pt x="1181049" y="1779725"/>
                  <a:pt x="1176411" y="1798322"/>
                  <a:pt x="1162447" y="1812264"/>
                </a:cubicBezTo>
                <a:cubicBezTo>
                  <a:pt x="1157785" y="1816919"/>
                  <a:pt x="1153146" y="1821574"/>
                  <a:pt x="1148508" y="1826229"/>
                </a:cubicBezTo>
                <a:cubicBezTo>
                  <a:pt x="1143846" y="1826229"/>
                  <a:pt x="1139183" y="1830884"/>
                  <a:pt x="1134545" y="1835517"/>
                </a:cubicBezTo>
                <a:cubicBezTo>
                  <a:pt x="1134545" y="1840172"/>
                  <a:pt x="1129907" y="1840172"/>
                  <a:pt x="1125244" y="1844827"/>
                </a:cubicBezTo>
                <a:cubicBezTo>
                  <a:pt x="1125244" y="1844827"/>
                  <a:pt x="1120606" y="1849482"/>
                  <a:pt x="1120606" y="1849482"/>
                </a:cubicBezTo>
                <a:cubicBezTo>
                  <a:pt x="1111305" y="1849482"/>
                  <a:pt x="1106642" y="1854114"/>
                  <a:pt x="1102004" y="1858769"/>
                </a:cubicBezTo>
                <a:cubicBezTo>
                  <a:pt x="1088040" y="1868079"/>
                  <a:pt x="1074101" y="1877366"/>
                  <a:pt x="1060162" y="1886676"/>
                </a:cubicBezTo>
                <a:cubicBezTo>
                  <a:pt x="1041561" y="1895963"/>
                  <a:pt x="1027597" y="1905273"/>
                  <a:pt x="1008995" y="1914560"/>
                </a:cubicBezTo>
                <a:cubicBezTo>
                  <a:pt x="999695" y="1919215"/>
                  <a:pt x="990394" y="1923870"/>
                  <a:pt x="981117" y="1928525"/>
                </a:cubicBezTo>
                <a:cubicBezTo>
                  <a:pt x="971792" y="1937813"/>
                  <a:pt x="957853" y="1942468"/>
                  <a:pt x="943914" y="1947123"/>
                </a:cubicBezTo>
                <a:cubicBezTo>
                  <a:pt x="929951" y="1951778"/>
                  <a:pt x="920650" y="1961065"/>
                  <a:pt x="916012" y="1965720"/>
                </a:cubicBezTo>
                <a:cubicBezTo>
                  <a:pt x="902048" y="1970375"/>
                  <a:pt x="892747" y="1975007"/>
                  <a:pt x="878808" y="1975007"/>
                </a:cubicBezTo>
                <a:cubicBezTo>
                  <a:pt x="864845" y="1979662"/>
                  <a:pt x="846267" y="1979662"/>
                  <a:pt x="832304" y="1975007"/>
                </a:cubicBezTo>
                <a:cubicBezTo>
                  <a:pt x="823003" y="1970352"/>
                  <a:pt x="813702" y="1970352"/>
                  <a:pt x="809064" y="1965720"/>
                </a:cubicBezTo>
                <a:cubicBezTo>
                  <a:pt x="804401" y="1961065"/>
                  <a:pt x="795100" y="1956410"/>
                  <a:pt x="790462" y="1951755"/>
                </a:cubicBezTo>
                <a:cubicBezTo>
                  <a:pt x="781161" y="1947123"/>
                  <a:pt x="771861" y="1933158"/>
                  <a:pt x="767198" y="1923870"/>
                </a:cubicBezTo>
                <a:cubicBezTo>
                  <a:pt x="762560" y="1914560"/>
                  <a:pt x="757897" y="1900618"/>
                  <a:pt x="753259" y="1891308"/>
                </a:cubicBezTo>
                <a:cubicBezTo>
                  <a:pt x="748596" y="1882021"/>
                  <a:pt x="748596" y="1872711"/>
                  <a:pt x="743958" y="1863424"/>
                </a:cubicBezTo>
                <a:cubicBezTo>
                  <a:pt x="739320" y="1858769"/>
                  <a:pt x="734657" y="1849459"/>
                  <a:pt x="734657" y="1840172"/>
                </a:cubicBezTo>
                <a:cubicBezTo>
                  <a:pt x="725356" y="1807609"/>
                  <a:pt x="716056" y="1770415"/>
                  <a:pt x="711417" y="1737876"/>
                </a:cubicBezTo>
                <a:cubicBezTo>
                  <a:pt x="702117" y="1705313"/>
                  <a:pt x="697454" y="1672774"/>
                  <a:pt x="692816" y="1640235"/>
                </a:cubicBezTo>
                <a:cubicBezTo>
                  <a:pt x="692816" y="1630925"/>
                  <a:pt x="688153" y="1626270"/>
                  <a:pt x="688153" y="1616983"/>
                </a:cubicBezTo>
                <a:cubicBezTo>
                  <a:pt x="688153" y="1607673"/>
                  <a:pt x="683515" y="1603018"/>
                  <a:pt x="683515" y="1593730"/>
                </a:cubicBezTo>
                <a:cubicBezTo>
                  <a:pt x="683515" y="1584420"/>
                  <a:pt x="678877" y="1575133"/>
                  <a:pt x="678877" y="1565823"/>
                </a:cubicBezTo>
                <a:cubicBezTo>
                  <a:pt x="674214" y="1561168"/>
                  <a:pt x="674214" y="1556536"/>
                  <a:pt x="674214" y="1551881"/>
                </a:cubicBezTo>
                <a:cubicBezTo>
                  <a:pt x="674214" y="1547226"/>
                  <a:pt x="669576" y="1537916"/>
                  <a:pt x="669576" y="1533284"/>
                </a:cubicBezTo>
                <a:cubicBezTo>
                  <a:pt x="664913" y="1528629"/>
                  <a:pt x="664913" y="1519319"/>
                  <a:pt x="660275" y="1514687"/>
                </a:cubicBezTo>
                <a:cubicBezTo>
                  <a:pt x="660275" y="1510032"/>
                  <a:pt x="655612" y="1500722"/>
                  <a:pt x="650974" y="1496067"/>
                </a:cubicBezTo>
                <a:cubicBezTo>
                  <a:pt x="650974" y="1496067"/>
                  <a:pt x="650974" y="1491434"/>
                  <a:pt x="650974" y="1491434"/>
                </a:cubicBezTo>
                <a:cubicBezTo>
                  <a:pt x="650974" y="1489107"/>
                  <a:pt x="653299" y="1487943"/>
                  <a:pt x="655625" y="1487943"/>
                </a:cubicBezTo>
                <a:close/>
                <a:moveTo>
                  <a:pt x="4643" y="0"/>
                </a:moveTo>
                <a:cubicBezTo>
                  <a:pt x="27907" y="4648"/>
                  <a:pt x="51172" y="4648"/>
                  <a:pt x="74385" y="9297"/>
                </a:cubicBezTo>
                <a:cubicBezTo>
                  <a:pt x="97649" y="13946"/>
                  <a:pt x="125557" y="18594"/>
                  <a:pt x="148770" y="27891"/>
                </a:cubicBezTo>
                <a:cubicBezTo>
                  <a:pt x="176677" y="37188"/>
                  <a:pt x="204584" y="46485"/>
                  <a:pt x="227849" y="55782"/>
                </a:cubicBezTo>
                <a:cubicBezTo>
                  <a:pt x="251062" y="69728"/>
                  <a:pt x="274327" y="79025"/>
                  <a:pt x="297591" y="92971"/>
                </a:cubicBezTo>
                <a:cubicBezTo>
                  <a:pt x="320856" y="106916"/>
                  <a:pt x="339427" y="125510"/>
                  <a:pt x="362691" y="139456"/>
                </a:cubicBezTo>
                <a:cubicBezTo>
                  <a:pt x="385956" y="153480"/>
                  <a:pt x="404526" y="172074"/>
                  <a:pt x="427791" y="190668"/>
                </a:cubicBezTo>
                <a:cubicBezTo>
                  <a:pt x="464983" y="223208"/>
                  <a:pt x="506819" y="260396"/>
                  <a:pt x="539369" y="302233"/>
                </a:cubicBezTo>
                <a:cubicBezTo>
                  <a:pt x="576561" y="339421"/>
                  <a:pt x="604468" y="381258"/>
                  <a:pt x="637018" y="423095"/>
                </a:cubicBezTo>
                <a:cubicBezTo>
                  <a:pt x="655640" y="451065"/>
                  <a:pt x="674211" y="474308"/>
                  <a:pt x="688190" y="497550"/>
                </a:cubicBezTo>
                <a:cubicBezTo>
                  <a:pt x="702118" y="516144"/>
                  <a:pt x="711404" y="539387"/>
                  <a:pt x="725383" y="557981"/>
                </a:cubicBezTo>
                <a:cubicBezTo>
                  <a:pt x="734668" y="567278"/>
                  <a:pt x="743954" y="576575"/>
                  <a:pt x="748647" y="590521"/>
                </a:cubicBezTo>
                <a:cubicBezTo>
                  <a:pt x="767218" y="623061"/>
                  <a:pt x="785840" y="660249"/>
                  <a:pt x="804411" y="692789"/>
                </a:cubicBezTo>
                <a:cubicBezTo>
                  <a:pt x="809053" y="702086"/>
                  <a:pt x="813696" y="716110"/>
                  <a:pt x="818390" y="725407"/>
                </a:cubicBezTo>
                <a:cubicBezTo>
                  <a:pt x="827675" y="748650"/>
                  <a:pt x="836960" y="767244"/>
                  <a:pt x="846246" y="790486"/>
                </a:cubicBezTo>
                <a:cubicBezTo>
                  <a:pt x="850940" y="799784"/>
                  <a:pt x="855582" y="813729"/>
                  <a:pt x="860225" y="827675"/>
                </a:cubicBezTo>
                <a:cubicBezTo>
                  <a:pt x="869510" y="846269"/>
                  <a:pt x="878796" y="869511"/>
                  <a:pt x="888132" y="892754"/>
                </a:cubicBezTo>
                <a:cubicBezTo>
                  <a:pt x="888132" y="906700"/>
                  <a:pt x="892775" y="915997"/>
                  <a:pt x="897418" y="925294"/>
                </a:cubicBezTo>
                <a:cubicBezTo>
                  <a:pt x="902060" y="948536"/>
                  <a:pt x="911346" y="967131"/>
                  <a:pt x="916039" y="990452"/>
                </a:cubicBezTo>
                <a:cubicBezTo>
                  <a:pt x="920682" y="999749"/>
                  <a:pt x="920682" y="1013695"/>
                  <a:pt x="925325" y="1022992"/>
                </a:cubicBezTo>
                <a:cubicBezTo>
                  <a:pt x="934610" y="1041586"/>
                  <a:pt x="939253" y="1064829"/>
                  <a:pt x="943895" y="1088071"/>
                </a:cubicBezTo>
                <a:cubicBezTo>
                  <a:pt x="948538" y="1102017"/>
                  <a:pt x="953232" y="1111314"/>
                  <a:pt x="953232" y="1125259"/>
                </a:cubicBezTo>
                <a:cubicBezTo>
                  <a:pt x="957875" y="1148502"/>
                  <a:pt x="962517" y="1167096"/>
                  <a:pt x="962517" y="1190339"/>
                </a:cubicBezTo>
                <a:cubicBezTo>
                  <a:pt x="962517" y="1190339"/>
                  <a:pt x="962517" y="1185690"/>
                  <a:pt x="962517" y="1185690"/>
                </a:cubicBezTo>
                <a:cubicBezTo>
                  <a:pt x="962517" y="1199636"/>
                  <a:pt x="967160" y="1208933"/>
                  <a:pt x="967160" y="1222879"/>
                </a:cubicBezTo>
                <a:cubicBezTo>
                  <a:pt x="967160" y="1241473"/>
                  <a:pt x="971803" y="1260146"/>
                  <a:pt x="971803" y="1278740"/>
                </a:cubicBezTo>
                <a:cubicBezTo>
                  <a:pt x="971803" y="1297334"/>
                  <a:pt x="971803" y="1311279"/>
                  <a:pt x="971803" y="1329874"/>
                </a:cubicBezTo>
                <a:cubicBezTo>
                  <a:pt x="971803" y="1348468"/>
                  <a:pt x="971803" y="1371710"/>
                  <a:pt x="971803" y="1390304"/>
                </a:cubicBezTo>
                <a:cubicBezTo>
                  <a:pt x="971803" y="1404250"/>
                  <a:pt x="971803" y="1422844"/>
                  <a:pt x="971803" y="1441438"/>
                </a:cubicBezTo>
                <a:cubicBezTo>
                  <a:pt x="971803" y="1469329"/>
                  <a:pt x="971803" y="1501870"/>
                  <a:pt x="967160" y="1534409"/>
                </a:cubicBezTo>
                <a:cubicBezTo>
                  <a:pt x="967160" y="1553082"/>
                  <a:pt x="967160" y="1567028"/>
                  <a:pt x="962517" y="1585622"/>
                </a:cubicBezTo>
                <a:cubicBezTo>
                  <a:pt x="962517" y="1594919"/>
                  <a:pt x="957875" y="1599568"/>
                  <a:pt x="957875" y="1608865"/>
                </a:cubicBezTo>
                <a:cubicBezTo>
                  <a:pt x="971803" y="1618162"/>
                  <a:pt x="985782" y="1627459"/>
                  <a:pt x="999710" y="1636756"/>
                </a:cubicBezTo>
                <a:cubicBezTo>
                  <a:pt x="1004353" y="1641404"/>
                  <a:pt x="1013638" y="1646053"/>
                  <a:pt x="1018332" y="1650701"/>
                </a:cubicBezTo>
                <a:cubicBezTo>
                  <a:pt x="1022974" y="1650701"/>
                  <a:pt x="1022974" y="1655350"/>
                  <a:pt x="1027617" y="1655350"/>
                </a:cubicBezTo>
                <a:cubicBezTo>
                  <a:pt x="1041545" y="1659998"/>
                  <a:pt x="1050831" y="1669295"/>
                  <a:pt x="1064810" y="1673944"/>
                </a:cubicBezTo>
                <a:cubicBezTo>
                  <a:pt x="1074095" y="1678593"/>
                  <a:pt x="1088074" y="1687890"/>
                  <a:pt x="1097359" y="1692538"/>
                </a:cubicBezTo>
                <a:cubicBezTo>
                  <a:pt x="1102002" y="1692538"/>
                  <a:pt x="1102002" y="1697187"/>
                  <a:pt x="1102002" y="1697187"/>
                </a:cubicBezTo>
                <a:cubicBezTo>
                  <a:pt x="1102002" y="1697187"/>
                  <a:pt x="1102002" y="1701835"/>
                  <a:pt x="1097359" y="1701835"/>
                </a:cubicBezTo>
                <a:cubicBezTo>
                  <a:pt x="1097359" y="1701835"/>
                  <a:pt x="1092717" y="1701835"/>
                  <a:pt x="1092717" y="1701835"/>
                </a:cubicBezTo>
                <a:cubicBezTo>
                  <a:pt x="1088074" y="1697187"/>
                  <a:pt x="1078738" y="1697187"/>
                  <a:pt x="1074095" y="1692538"/>
                </a:cubicBezTo>
                <a:cubicBezTo>
                  <a:pt x="1041545" y="1683241"/>
                  <a:pt x="1008995" y="1673944"/>
                  <a:pt x="976445" y="1664647"/>
                </a:cubicBezTo>
                <a:cubicBezTo>
                  <a:pt x="967160" y="1659998"/>
                  <a:pt x="957875" y="1659998"/>
                  <a:pt x="948538" y="1655350"/>
                </a:cubicBezTo>
                <a:cubicBezTo>
                  <a:pt x="939253" y="1664647"/>
                  <a:pt x="934610" y="1673944"/>
                  <a:pt x="925325" y="1683241"/>
                </a:cubicBezTo>
                <a:cubicBezTo>
                  <a:pt x="906703" y="1697187"/>
                  <a:pt x="878796" y="1701835"/>
                  <a:pt x="860225" y="1687890"/>
                </a:cubicBezTo>
                <a:cubicBezTo>
                  <a:pt x="846246" y="1678593"/>
                  <a:pt x="836960" y="1659998"/>
                  <a:pt x="836960" y="1641404"/>
                </a:cubicBezTo>
                <a:cubicBezTo>
                  <a:pt x="836960" y="1632107"/>
                  <a:pt x="841603" y="1627459"/>
                  <a:pt x="841603" y="1618162"/>
                </a:cubicBezTo>
                <a:cubicBezTo>
                  <a:pt x="836960" y="1613513"/>
                  <a:pt x="836960" y="1613513"/>
                  <a:pt x="832318" y="1613513"/>
                </a:cubicBezTo>
                <a:cubicBezTo>
                  <a:pt x="827675" y="1608865"/>
                  <a:pt x="818339" y="1608865"/>
                  <a:pt x="813696" y="1604216"/>
                </a:cubicBezTo>
                <a:cubicBezTo>
                  <a:pt x="809053" y="1604216"/>
                  <a:pt x="809053" y="1599568"/>
                  <a:pt x="804411" y="1599568"/>
                </a:cubicBezTo>
                <a:cubicBezTo>
                  <a:pt x="799768" y="1594919"/>
                  <a:pt x="795125" y="1594919"/>
                  <a:pt x="790483" y="1590270"/>
                </a:cubicBezTo>
                <a:cubicBezTo>
                  <a:pt x="781146" y="1585622"/>
                  <a:pt x="776503" y="1576325"/>
                  <a:pt x="771861" y="1567028"/>
                </a:cubicBezTo>
                <a:cubicBezTo>
                  <a:pt x="771861" y="1562300"/>
                  <a:pt x="771861" y="1553003"/>
                  <a:pt x="771861" y="1548355"/>
                </a:cubicBezTo>
                <a:cubicBezTo>
                  <a:pt x="776503" y="1539058"/>
                  <a:pt x="781146" y="1529761"/>
                  <a:pt x="790483" y="1525112"/>
                </a:cubicBezTo>
                <a:cubicBezTo>
                  <a:pt x="795125" y="1520464"/>
                  <a:pt x="804411" y="1520464"/>
                  <a:pt x="809053" y="1520464"/>
                </a:cubicBezTo>
                <a:cubicBezTo>
                  <a:pt x="813696" y="1520464"/>
                  <a:pt x="813696" y="1520464"/>
                  <a:pt x="818339" y="1520464"/>
                </a:cubicBezTo>
                <a:cubicBezTo>
                  <a:pt x="823032" y="1525112"/>
                  <a:pt x="827675" y="1525112"/>
                  <a:pt x="832318" y="1525112"/>
                </a:cubicBezTo>
                <a:cubicBezTo>
                  <a:pt x="836960" y="1529761"/>
                  <a:pt x="836960" y="1529761"/>
                  <a:pt x="841603" y="1529761"/>
                </a:cubicBezTo>
                <a:cubicBezTo>
                  <a:pt x="846246" y="1529761"/>
                  <a:pt x="846246" y="1534409"/>
                  <a:pt x="850889" y="1534409"/>
                </a:cubicBezTo>
                <a:cubicBezTo>
                  <a:pt x="850889" y="1520464"/>
                  <a:pt x="850889" y="1501870"/>
                  <a:pt x="860225" y="1478627"/>
                </a:cubicBezTo>
                <a:cubicBezTo>
                  <a:pt x="860225" y="1441438"/>
                  <a:pt x="864868" y="1408899"/>
                  <a:pt x="864868" y="1376359"/>
                </a:cubicBezTo>
                <a:cubicBezTo>
                  <a:pt x="864868" y="1357765"/>
                  <a:pt x="864868" y="1339171"/>
                  <a:pt x="864868" y="1320576"/>
                </a:cubicBezTo>
                <a:cubicBezTo>
                  <a:pt x="864868" y="1306631"/>
                  <a:pt x="864868" y="1288037"/>
                  <a:pt x="864868" y="1274091"/>
                </a:cubicBezTo>
                <a:cubicBezTo>
                  <a:pt x="860225" y="1260067"/>
                  <a:pt x="860225" y="1246121"/>
                  <a:pt x="860225" y="1232176"/>
                </a:cubicBezTo>
                <a:cubicBezTo>
                  <a:pt x="860225" y="1218230"/>
                  <a:pt x="855582" y="1204284"/>
                  <a:pt x="855582" y="1190339"/>
                </a:cubicBezTo>
                <a:cubicBezTo>
                  <a:pt x="855582" y="1194987"/>
                  <a:pt x="855582" y="1194987"/>
                  <a:pt x="855582" y="1194987"/>
                </a:cubicBezTo>
                <a:cubicBezTo>
                  <a:pt x="850889" y="1181042"/>
                  <a:pt x="850889" y="1162448"/>
                  <a:pt x="846246" y="1143854"/>
                </a:cubicBezTo>
                <a:cubicBezTo>
                  <a:pt x="846246" y="1134556"/>
                  <a:pt x="846246" y="1120611"/>
                  <a:pt x="841603" y="1111314"/>
                </a:cubicBezTo>
                <a:cubicBezTo>
                  <a:pt x="836960" y="1092720"/>
                  <a:pt x="832318" y="1069477"/>
                  <a:pt x="827675" y="1050883"/>
                </a:cubicBezTo>
                <a:cubicBezTo>
                  <a:pt x="823032" y="1041586"/>
                  <a:pt x="823032" y="1032289"/>
                  <a:pt x="818339" y="1022992"/>
                </a:cubicBezTo>
                <a:cubicBezTo>
                  <a:pt x="813696" y="1004398"/>
                  <a:pt x="804411" y="981155"/>
                  <a:pt x="799768" y="962482"/>
                </a:cubicBezTo>
                <a:cubicBezTo>
                  <a:pt x="795125" y="953185"/>
                  <a:pt x="795125" y="943888"/>
                  <a:pt x="790483" y="934591"/>
                </a:cubicBezTo>
                <a:cubicBezTo>
                  <a:pt x="781146" y="902051"/>
                  <a:pt x="767218" y="874160"/>
                  <a:pt x="757933" y="846269"/>
                </a:cubicBezTo>
                <a:cubicBezTo>
                  <a:pt x="743954" y="813729"/>
                  <a:pt x="725383" y="776541"/>
                  <a:pt x="711404" y="744001"/>
                </a:cubicBezTo>
                <a:cubicBezTo>
                  <a:pt x="706761" y="730056"/>
                  <a:pt x="702118" y="720758"/>
                  <a:pt x="697476" y="711461"/>
                </a:cubicBezTo>
                <a:cubicBezTo>
                  <a:pt x="688190" y="688140"/>
                  <a:pt x="674211" y="669546"/>
                  <a:pt x="664926" y="646303"/>
                </a:cubicBezTo>
                <a:cubicBezTo>
                  <a:pt x="646304" y="618412"/>
                  <a:pt x="632376" y="590521"/>
                  <a:pt x="613754" y="562630"/>
                </a:cubicBezTo>
                <a:cubicBezTo>
                  <a:pt x="609111" y="548684"/>
                  <a:pt x="599826" y="534738"/>
                  <a:pt x="590540" y="520793"/>
                </a:cubicBezTo>
                <a:cubicBezTo>
                  <a:pt x="562633" y="478956"/>
                  <a:pt x="534726" y="437119"/>
                  <a:pt x="506819" y="399852"/>
                </a:cubicBezTo>
                <a:cubicBezTo>
                  <a:pt x="437076" y="306882"/>
                  <a:pt x="358048" y="223208"/>
                  <a:pt x="269684" y="148832"/>
                </a:cubicBezTo>
                <a:cubicBezTo>
                  <a:pt x="241777" y="125510"/>
                  <a:pt x="209227" y="102268"/>
                  <a:pt x="176677" y="83673"/>
                </a:cubicBezTo>
                <a:cubicBezTo>
                  <a:pt x="144127" y="60431"/>
                  <a:pt x="111578" y="41837"/>
                  <a:pt x="79028" y="27891"/>
                </a:cubicBezTo>
                <a:cubicBezTo>
                  <a:pt x="60457" y="23243"/>
                  <a:pt x="41835" y="13946"/>
                  <a:pt x="23264" y="9297"/>
                </a:cubicBezTo>
                <a:cubicBezTo>
                  <a:pt x="18622" y="9297"/>
                  <a:pt x="9285" y="9297"/>
                  <a:pt x="4643" y="9297"/>
                </a:cubicBezTo>
                <a:cubicBezTo>
                  <a:pt x="4643" y="9297"/>
                  <a:pt x="0" y="9297"/>
                  <a:pt x="0" y="4648"/>
                </a:cubicBezTo>
                <a:cubicBezTo>
                  <a:pt x="0" y="4648"/>
                  <a:pt x="0" y="0"/>
                  <a:pt x="4643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1A9B1B-32A7-46D1-A250-EF5E44724213}"/>
              </a:ext>
            </a:extLst>
          </p:cNvPr>
          <p:cNvSpPr/>
          <p:nvPr/>
        </p:nvSpPr>
        <p:spPr>
          <a:xfrm>
            <a:off x="3729253" y="3584889"/>
            <a:ext cx="988343" cy="1476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72" extrusionOk="0">
                <a:moveTo>
                  <a:pt x="17999" y="560"/>
                </a:moveTo>
                <a:cubicBezTo>
                  <a:pt x="17619" y="408"/>
                  <a:pt x="17239" y="306"/>
                  <a:pt x="16858" y="153"/>
                </a:cubicBezTo>
                <a:cubicBezTo>
                  <a:pt x="16706" y="102"/>
                  <a:pt x="16554" y="51"/>
                  <a:pt x="16326" y="51"/>
                </a:cubicBezTo>
                <a:cubicBezTo>
                  <a:pt x="16174" y="51"/>
                  <a:pt x="16098" y="0"/>
                  <a:pt x="15946" y="0"/>
                </a:cubicBezTo>
                <a:cubicBezTo>
                  <a:pt x="15794" y="0"/>
                  <a:pt x="15641" y="0"/>
                  <a:pt x="15489" y="0"/>
                </a:cubicBezTo>
                <a:cubicBezTo>
                  <a:pt x="15185" y="0"/>
                  <a:pt x="14957" y="102"/>
                  <a:pt x="14729" y="204"/>
                </a:cubicBezTo>
                <a:cubicBezTo>
                  <a:pt x="14729" y="204"/>
                  <a:pt x="14653" y="255"/>
                  <a:pt x="14653" y="255"/>
                </a:cubicBezTo>
                <a:cubicBezTo>
                  <a:pt x="14501" y="357"/>
                  <a:pt x="14348" y="509"/>
                  <a:pt x="14272" y="662"/>
                </a:cubicBezTo>
                <a:cubicBezTo>
                  <a:pt x="14120" y="866"/>
                  <a:pt x="14120" y="1070"/>
                  <a:pt x="14044" y="1274"/>
                </a:cubicBezTo>
                <a:cubicBezTo>
                  <a:pt x="13968" y="1477"/>
                  <a:pt x="13968" y="1681"/>
                  <a:pt x="13968" y="1834"/>
                </a:cubicBezTo>
                <a:cubicBezTo>
                  <a:pt x="13892" y="2242"/>
                  <a:pt x="13892" y="2598"/>
                  <a:pt x="13816" y="3006"/>
                </a:cubicBezTo>
                <a:cubicBezTo>
                  <a:pt x="13740" y="3464"/>
                  <a:pt x="13740" y="3872"/>
                  <a:pt x="13664" y="4330"/>
                </a:cubicBezTo>
                <a:cubicBezTo>
                  <a:pt x="13664" y="4381"/>
                  <a:pt x="13740" y="4381"/>
                  <a:pt x="13816" y="4381"/>
                </a:cubicBezTo>
                <a:cubicBezTo>
                  <a:pt x="13816" y="4381"/>
                  <a:pt x="13816" y="4381"/>
                  <a:pt x="13816" y="4381"/>
                </a:cubicBezTo>
                <a:cubicBezTo>
                  <a:pt x="13816" y="4381"/>
                  <a:pt x="13892" y="4330"/>
                  <a:pt x="13892" y="4330"/>
                </a:cubicBezTo>
                <a:cubicBezTo>
                  <a:pt x="13892" y="4177"/>
                  <a:pt x="13968" y="4075"/>
                  <a:pt x="13968" y="3923"/>
                </a:cubicBezTo>
                <a:cubicBezTo>
                  <a:pt x="14044" y="3668"/>
                  <a:pt x="14196" y="3362"/>
                  <a:pt x="14272" y="3108"/>
                </a:cubicBezTo>
                <a:cubicBezTo>
                  <a:pt x="14272" y="3006"/>
                  <a:pt x="14348" y="2955"/>
                  <a:pt x="14424" y="2853"/>
                </a:cubicBezTo>
                <a:cubicBezTo>
                  <a:pt x="14501" y="2700"/>
                  <a:pt x="14577" y="2598"/>
                  <a:pt x="14653" y="2445"/>
                </a:cubicBezTo>
                <a:cubicBezTo>
                  <a:pt x="14957" y="2038"/>
                  <a:pt x="15261" y="1579"/>
                  <a:pt x="15717" y="1223"/>
                </a:cubicBezTo>
                <a:cubicBezTo>
                  <a:pt x="15870" y="1223"/>
                  <a:pt x="15946" y="1274"/>
                  <a:pt x="16098" y="1325"/>
                </a:cubicBezTo>
                <a:cubicBezTo>
                  <a:pt x="16630" y="1477"/>
                  <a:pt x="17087" y="1681"/>
                  <a:pt x="17543" y="1936"/>
                </a:cubicBezTo>
                <a:cubicBezTo>
                  <a:pt x="17923" y="2140"/>
                  <a:pt x="18227" y="2394"/>
                  <a:pt x="18532" y="2598"/>
                </a:cubicBezTo>
                <a:cubicBezTo>
                  <a:pt x="18760" y="2751"/>
                  <a:pt x="18912" y="2904"/>
                  <a:pt x="19064" y="3057"/>
                </a:cubicBezTo>
                <a:cubicBezTo>
                  <a:pt x="19140" y="3159"/>
                  <a:pt x="19292" y="3209"/>
                  <a:pt x="19368" y="3311"/>
                </a:cubicBezTo>
                <a:cubicBezTo>
                  <a:pt x="19368" y="3311"/>
                  <a:pt x="19444" y="3362"/>
                  <a:pt x="19444" y="3362"/>
                </a:cubicBezTo>
                <a:cubicBezTo>
                  <a:pt x="19216" y="3413"/>
                  <a:pt x="19064" y="3464"/>
                  <a:pt x="18836" y="3515"/>
                </a:cubicBezTo>
                <a:cubicBezTo>
                  <a:pt x="18760" y="3515"/>
                  <a:pt x="18608" y="3566"/>
                  <a:pt x="18532" y="3566"/>
                </a:cubicBezTo>
                <a:cubicBezTo>
                  <a:pt x="18532" y="3515"/>
                  <a:pt x="18532" y="3515"/>
                  <a:pt x="18456" y="3464"/>
                </a:cubicBezTo>
                <a:cubicBezTo>
                  <a:pt x="18456" y="3413"/>
                  <a:pt x="18303" y="3311"/>
                  <a:pt x="18227" y="3260"/>
                </a:cubicBezTo>
                <a:cubicBezTo>
                  <a:pt x="18151" y="3158"/>
                  <a:pt x="17999" y="3108"/>
                  <a:pt x="17923" y="3057"/>
                </a:cubicBezTo>
                <a:cubicBezTo>
                  <a:pt x="17695" y="3006"/>
                  <a:pt x="17543" y="2955"/>
                  <a:pt x="17315" y="3006"/>
                </a:cubicBezTo>
                <a:cubicBezTo>
                  <a:pt x="17239" y="3006"/>
                  <a:pt x="17162" y="3057"/>
                  <a:pt x="17086" y="3057"/>
                </a:cubicBezTo>
                <a:cubicBezTo>
                  <a:pt x="17010" y="3057"/>
                  <a:pt x="16934" y="3107"/>
                  <a:pt x="16934" y="3158"/>
                </a:cubicBezTo>
                <a:cubicBezTo>
                  <a:pt x="16858" y="3209"/>
                  <a:pt x="16858" y="3209"/>
                  <a:pt x="16782" y="3260"/>
                </a:cubicBezTo>
                <a:cubicBezTo>
                  <a:pt x="16782" y="3260"/>
                  <a:pt x="16782" y="3260"/>
                  <a:pt x="16782" y="3260"/>
                </a:cubicBezTo>
                <a:cubicBezTo>
                  <a:pt x="16782" y="3260"/>
                  <a:pt x="16706" y="3311"/>
                  <a:pt x="16706" y="3311"/>
                </a:cubicBezTo>
                <a:cubicBezTo>
                  <a:pt x="16630" y="3362"/>
                  <a:pt x="16630" y="3413"/>
                  <a:pt x="16630" y="3464"/>
                </a:cubicBezTo>
                <a:cubicBezTo>
                  <a:pt x="16554" y="3566"/>
                  <a:pt x="16554" y="3668"/>
                  <a:pt x="16554" y="3770"/>
                </a:cubicBezTo>
                <a:cubicBezTo>
                  <a:pt x="16554" y="3872"/>
                  <a:pt x="16554" y="3974"/>
                  <a:pt x="16554" y="4024"/>
                </a:cubicBezTo>
                <a:cubicBezTo>
                  <a:pt x="16554" y="4024"/>
                  <a:pt x="16554" y="4075"/>
                  <a:pt x="16554" y="4075"/>
                </a:cubicBezTo>
                <a:cubicBezTo>
                  <a:pt x="16478" y="4126"/>
                  <a:pt x="16326" y="4126"/>
                  <a:pt x="16250" y="4177"/>
                </a:cubicBezTo>
                <a:cubicBezTo>
                  <a:pt x="16098" y="4228"/>
                  <a:pt x="15946" y="4279"/>
                  <a:pt x="15794" y="4330"/>
                </a:cubicBezTo>
                <a:cubicBezTo>
                  <a:pt x="15565" y="4432"/>
                  <a:pt x="15337" y="4534"/>
                  <a:pt x="15033" y="4585"/>
                </a:cubicBezTo>
                <a:cubicBezTo>
                  <a:pt x="14653" y="4738"/>
                  <a:pt x="14348" y="4840"/>
                  <a:pt x="13968" y="4941"/>
                </a:cubicBezTo>
                <a:cubicBezTo>
                  <a:pt x="13968" y="4941"/>
                  <a:pt x="13968" y="4941"/>
                  <a:pt x="13968" y="4941"/>
                </a:cubicBezTo>
                <a:cubicBezTo>
                  <a:pt x="13892" y="4992"/>
                  <a:pt x="13968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501" y="4941"/>
                  <a:pt x="14957" y="4891"/>
                  <a:pt x="15489" y="4789"/>
                </a:cubicBezTo>
                <a:cubicBezTo>
                  <a:pt x="15870" y="4738"/>
                  <a:pt x="16326" y="4636"/>
                  <a:pt x="16706" y="4585"/>
                </a:cubicBezTo>
                <a:cubicBezTo>
                  <a:pt x="16706" y="4585"/>
                  <a:pt x="16706" y="4585"/>
                  <a:pt x="16706" y="4585"/>
                </a:cubicBezTo>
                <a:cubicBezTo>
                  <a:pt x="16782" y="4840"/>
                  <a:pt x="16782" y="5145"/>
                  <a:pt x="16858" y="5400"/>
                </a:cubicBezTo>
                <a:cubicBezTo>
                  <a:pt x="16858" y="5604"/>
                  <a:pt x="16858" y="5807"/>
                  <a:pt x="16934" y="6011"/>
                </a:cubicBezTo>
                <a:cubicBezTo>
                  <a:pt x="16934" y="6164"/>
                  <a:pt x="16934" y="6317"/>
                  <a:pt x="16934" y="6470"/>
                </a:cubicBezTo>
                <a:cubicBezTo>
                  <a:pt x="16934" y="6826"/>
                  <a:pt x="16858" y="7132"/>
                  <a:pt x="16782" y="7489"/>
                </a:cubicBezTo>
                <a:cubicBezTo>
                  <a:pt x="16706" y="7692"/>
                  <a:pt x="16706" y="7845"/>
                  <a:pt x="16630" y="8049"/>
                </a:cubicBezTo>
                <a:cubicBezTo>
                  <a:pt x="16630" y="8151"/>
                  <a:pt x="16554" y="8202"/>
                  <a:pt x="16554" y="8304"/>
                </a:cubicBezTo>
                <a:cubicBezTo>
                  <a:pt x="16478" y="8457"/>
                  <a:pt x="16402" y="8609"/>
                  <a:pt x="16402" y="8762"/>
                </a:cubicBezTo>
                <a:cubicBezTo>
                  <a:pt x="16326" y="8966"/>
                  <a:pt x="16250" y="9170"/>
                  <a:pt x="16174" y="9374"/>
                </a:cubicBezTo>
                <a:cubicBezTo>
                  <a:pt x="16098" y="9577"/>
                  <a:pt x="16022" y="9730"/>
                  <a:pt x="15946" y="9934"/>
                </a:cubicBezTo>
                <a:cubicBezTo>
                  <a:pt x="15794" y="10189"/>
                  <a:pt x="15717" y="10443"/>
                  <a:pt x="15565" y="10698"/>
                </a:cubicBezTo>
                <a:cubicBezTo>
                  <a:pt x="15489" y="10800"/>
                  <a:pt x="15489" y="10851"/>
                  <a:pt x="15413" y="10953"/>
                </a:cubicBezTo>
                <a:cubicBezTo>
                  <a:pt x="15337" y="11106"/>
                  <a:pt x="15261" y="11258"/>
                  <a:pt x="15109" y="11411"/>
                </a:cubicBezTo>
                <a:cubicBezTo>
                  <a:pt x="14881" y="11768"/>
                  <a:pt x="14653" y="12175"/>
                  <a:pt x="14348" y="12532"/>
                </a:cubicBezTo>
                <a:cubicBezTo>
                  <a:pt x="14196" y="12685"/>
                  <a:pt x="14044" y="12889"/>
                  <a:pt x="13968" y="13042"/>
                </a:cubicBezTo>
                <a:cubicBezTo>
                  <a:pt x="13892" y="13143"/>
                  <a:pt x="13816" y="13245"/>
                  <a:pt x="13740" y="13398"/>
                </a:cubicBezTo>
                <a:cubicBezTo>
                  <a:pt x="13664" y="13449"/>
                  <a:pt x="13664" y="13500"/>
                  <a:pt x="13588" y="13551"/>
                </a:cubicBezTo>
                <a:cubicBezTo>
                  <a:pt x="13436" y="13704"/>
                  <a:pt x="13284" y="13908"/>
                  <a:pt x="13132" y="14060"/>
                </a:cubicBezTo>
                <a:cubicBezTo>
                  <a:pt x="13056" y="14162"/>
                  <a:pt x="12903" y="14315"/>
                  <a:pt x="12827" y="14417"/>
                </a:cubicBezTo>
                <a:cubicBezTo>
                  <a:pt x="12751" y="14468"/>
                  <a:pt x="12751" y="14519"/>
                  <a:pt x="12675" y="14570"/>
                </a:cubicBezTo>
                <a:cubicBezTo>
                  <a:pt x="12295" y="14926"/>
                  <a:pt x="11991" y="15232"/>
                  <a:pt x="11610" y="15589"/>
                </a:cubicBezTo>
                <a:cubicBezTo>
                  <a:pt x="11534" y="15640"/>
                  <a:pt x="11534" y="15640"/>
                  <a:pt x="11458" y="15691"/>
                </a:cubicBezTo>
                <a:cubicBezTo>
                  <a:pt x="11306" y="15792"/>
                  <a:pt x="11230" y="15894"/>
                  <a:pt x="11078" y="15996"/>
                </a:cubicBezTo>
                <a:cubicBezTo>
                  <a:pt x="10926" y="16149"/>
                  <a:pt x="10774" y="16251"/>
                  <a:pt x="10622" y="16404"/>
                </a:cubicBezTo>
                <a:cubicBezTo>
                  <a:pt x="10470" y="16557"/>
                  <a:pt x="10241" y="16658"/>
                  <a:pt x="10089" y="16811"/>
                </a:cubicBezTo>
                <a:cubicBezTo>
                  <a:pt x="9937" y="16964"/>
                  <a:pt x="9709" y="17066"/>
                  <a:pt x="9557" y="17219"/>
                </a:cubicBezTo>
                <a:cubicBezTo>
                  <a:pt x="9177" y="17474"/>
                  <a:pt x="8796" y="17779"/>
                  <a:pt x="8340" y="18034"/>
                </a:cubicBezTo>
                <a:cubicBezTo>
                  <a:pt x="7884" y="18289"/>
                  <a:pt x="7504" y="18543"/>
                  <a:pt x="7047" y="18798"/>
                </a:cubicBezTo>
                <a:cubicBezTo>
                  <a:pt x="6363" y="19206"/>
                  <a:pt x="5602" y="19664"/>
                  <a:pt x="4842" y="20021"/>
                </a:cubicBezTo>
                <a:cubicBezTo>
                  <a:pt x="4766" y="20021"/>
                  <a:pt x="4766" y="20072"/>
                  <a:pt x="4689" y="20072"/>
                </a:cubicBezTo>
                <a:cubicBezTo>
                  <a:pt x="4689" y="20072"/>
                  <a:pt x="4689" y="20072"/>
                  <a:pt x="4689" y="20072"/>
                </a:cubicBezTo>
                <a:cubicBezTo>
                  <a:pt x="4309" y="20225"/>
                  <a:pt x="4005" y="20377"/>
                  <a:pt x="3625" y="20530"/>
                </a:cubicBezTo>
                <a:cubicBezTo>
                  <a:pt x="3244" y="20683"/>
                  <a:pt x="2864" y="20785"/>
                  <a:pt x="2484" y="20887"/>
                </a:cubicBezTo>
                <a:cubicBezTo>
                  <a:pt x="2104" y="20989"/>
                  <a:pt x="1723" y="21040"/>
                  <a:pt x="1343" y="21040"/>
                </a:cubicBezTo>
                <a:cubicBezTo>
                  <a:pt x="1115" y="21040"/>
                  <a:pt x="811" y="21040"/>
                  <a:pt x="582" y="21040"/>
                </a:cubicBezTo>
                <a:cubicBezTo>
                  <a:pt x="430" y="21040"/>
                  <a:pt x="278" y="20989"/>
                  <a:pt x="126" y="20938"/>
                </a:cubicBezTo>
                <a:cubicBezTo>
                  <a:pt x="-26" y="20887"/>
                  <a:pt x="-26" y="21040"/>
                  <a:pt x="50" y="21091"/>
                </a:cubicBezTo>
                <a:cubicBezTo>
                  <a:pt x="202" y="21192"/>
                  <a:pt x="354" y="21243"/>
                  <a:pt x="582" y="21294"/>
                </a:cubicBezTo>
                <a:cubicBezTo>
                  <a:pt x="734" y="21345"/>
                  <a:pt x="963" y="21396"/>
                  <a:pt x="1115" y="21447"/>
                </a:cubicBezTo>
                <a:cubicBezTo>
                  <a:pt x="1343" y="21498"/>
                  <a:pt x="1571" y="21498"/>
                  <a:pt x="1723" y="21549"/>
                </a:cubicBezTo>
                <a:cubicBezTo>
                  <a:pt x="2027" y="21600"/>
                  <a:pt x="2256" y="21549"/>
                  <a:pt x="2560" y="21549"/>
                </a:cubicBezTo>
                <a:cubicBezTo>
                  <a:pt x="3549" y="21498"/>
                  <a:pt x="4461" y="21243"/>
                  <a:pt x="5298" y="20938"/>
                </a:cubicBezTo>
                <a:cubicBezTo>
                  <a:pt x="5754" y="20785"/>
                  <a:pt x="6134" y="20581"/>
                  <a:pt x="6515" y="20428"/>
                </a:cubicBezTo>
                <a:cubicBezTo>
                  <a:pt x="6743" y="20326"/>
                  <a:pt x="6971" y="20225"/>
                  <a:pt x="7123" y="20123"/>
                </a:cubicBezTo>
                <a:cubicBezTo>
                  <a:pt x="7504" y="19919"/>
                  <a:pt x="7808" y="19766"/>
                  <a:pt x="8188" y="19562"/>
                </a:cubicBezTo>
                <a:cubicBezTo>
                  <a:pt x="8416" y="19460"/>
                  <a:pt x="8644" y="19308"/>
                  <a:pt x="8797" y="19206"/>
                </a:cubicBezTo>
                <a:cubicBezTo>
                  <a:pt x="9025" y="19053"/>
                  <a:pt x="9253" y="18951"/>
                  <a:pt x="9481" y="18798"/>
                </a:cubicBezTo>
                <a:cubicBezTo>
                  <a:pt x="10013" y="18492"/>
                  <a:pt x="10470" y="18187"/>
                  <a:pt x="11002" y="17830"/>
                </a:cubicBezTo>
                <a:cubicBezTo>
                  <a:pt x="11306" y="17626"/>
                  <a:pt x="11535" y="17474"/>
                  <a:pt x="11839" y="17270"/>
                </a:cubicBezTo>
                <a:cubicBezTo>
                  <a:pt x="11915" y="17219"/>
                  <a:pt x="11991" y="17168"/>
                  <a:pt x="12067" y="17117"/>
                </a:cubicBezTo>
                <a:cubicBezTo>
                  <a:pt x="12219" y="16964"/>
                  <a:pt x="12371" y="16862"/>
                  <a:pt x="12599" y="16709"/>
                </a:cubicBezTo>
                <a:cubicBezTo>
                  <a:pt x="12828" y="16557"/>
                  <a:pt x="13056" y="16353"/>
                  <a:pt x="13284" y="16200"/>
                </a:cubicBezTo>
                <a:cubicBezTo>
                  <a:pt x="13588" y="15945"/>
                  <a:pt x="13816" y="15742"/>
                  <a:pt x="14121" y="15487"/>
                </a:cubicBezTo>
                <a:cubicBezTo>
                  <a:pt x="14273" y="15334"/>
                  <a:pt x="14425" y="15232"/>
                  <a:pt x="14501" y="15079"/>
                </a:cubicBezTo>
                <a:cubicBezTo>
                  <a:pt x="14729" y="14825"/>
                  <a:pt x="14957" y="14570"/>
                  <a:pt x="15261" y="14315"/>
                </a:cubicBezTo>
                <a:cubicBezTo>
                  <a:pt x="15413" y="14162"/>
                  <a:pt x="15566" y="14009"/>
                  <a:pt x="15642" y="13857"/>
                </a:cubicBezTo>
                <a:cubicBezTo>
                  <a:pt x="15794" y="13704"/>
                  <a:pt x="15870" y="13602"/>
                  <a:pt x="16022" y="13449"/>
                </a:cubicBezTo>
                <a:cubicBezTo>
                  <a:pt x="16098" y="13398"/>
                  <a:pt x="16098" y="13347"/>
                  <a:pt x="16174" y="13245"/>
                </a:cubicBezTo>
                <a:cubicBezTo>
                  <a:pt x="16478" y="12787"/>
                  <a:pt x="16859" y="12379"/>
                  <a:pt x="17087" y="11921"/>
                </a:cubicBezTo>
                <a:cubicBezTo>
                  <a:pt x="17239" y="11666"/>
                  <a:pt x="17391" y="11411"/>
                  <a:pt x="17543" y="11157"/>
                </a:cubicBezTo>
                <a:cubicBezTo>
                  <a:pt x="17695" y="10953"/>
                  <a:pt x="17771" y="10698"/>
                  <a:pt x="17923" y="10494"/>
                </a:cubicBezTo>
                <a:cubicBezTo>
                  <a:pt x="17999" y="10291"/>
                  <a:pt x="18075" y="10138"/>
                  <a:pt x="18227" y="9934"/>
                </a:cubicBezTo>
                <a:cubicBezTo>
                  <a:pt x="18304" y="9730"/>
                  <a:pt x="18456" y="9526"/>
                  <a:pt x="18532" y="9323"/>
                </a:cubicBezTo>
                <a:cubicBezTo>
                  <a:pt x="18608" y="9068"/>
                  <a:pt x="18760" y="8813"/>
                  <a:pt x="18836" y="8558"/>
                </a:cubicBezTo>
                <a:cubicBezTo>
                  <a:pt x="18836" y="8457"/>
                  <a:pt x="18912" y="8355"/>
                  <a:pt x="18912" y="8304"/>
                </a:cubicBezTo>
                <a:cubicBezTo>
                  <a:pt x="18988" y="8151"/>
                  <a:pt x="18988" y="8049"/>
                  <a:pt x="19064" y="7896"/>
                </a:cubicBezTo>
                <a:cubicBezTo>
                  <a:pt x="19216" y="7489"/>
                  <a:pt x="19292" y="7081"/>
                  <a:pt x="19292" y="6725"/>
                </a:cubicBezTo>
                <a:cubicBezTo>
                  <a:pt x="19292" y="6521"/>
                  <a:pt x="19292" y="6266"/>
                  <a:pt x="19292" y="6062"/>
                </a:cubicBezTo>
                <a:cubicBezTo>
                  <a:pt x="19292" y="5757"/>
                  <a:pt x="19292" y="5502"/>
                  <a:pt x="19216" y="5196"/>
                </a:cubicBezTo>
                <a:cubicBezTo>
                  <a:pt x="19216" y="4891"/>
                  <a:pt x="19140" y="4636"/>
                  <a:pt x="19064" y="4330"/>
                </a:cubicBezTo>
                <a:cubicBezTo>
                  <a:pt x="19292" y="4330"/>
                  <a:pt x="19521" y="4279"/>
                  <a:pt x="19749" y="4228"/>
                </a:cubicBezTo>
                <a:cubicBezTo>
                  <a:pt x="19901" y="4228"/>
                  <a:pt x="20053" y="4177"/>
                  <a:pt x="20205" y="4177"/>
                </a:cubicBezTo>
                <a:cubicBezTo>
                  <a:pt x="20281" y="4177"/>
                  <a:pt x="20433" y="4126"/>
                  <a:pt x="20509" y="4126"/>
                </a:cubicBezTo>
                <a:cubicBezTo>
                  <a:pt x="20661" y="4126"/>
                  <a:pt x="20814" y="4075"/>
                  <a:pt x="20966" y="4024"/>
                </a:cubicBezTo>
                <a:cubicBezTo>
                  <a:pt x="21042" y="4024"/>
                  <a:pt x="21118" y="3974"/>
                  <a:pt x="21118" y="3974"/>
                </a:cubicBezTo>
                <a:cubicBezTo>
                  <a:pt x="21270" y="3923"/>
                  <a:pt x="21346" y="3872"/>
                  <a:pt x="21422" y="3821"/>
                </a:cubicBezTo>
                <a:cubicBezTo>
                  <a:pt x="21498" y="3719"/>
                  <a:pt x="21574" y="3566"/>
                  <a:pt x="21498" y="3464"/>
                </a:cubicBezTo>
                <a:cubicBezTo>
                  <a:pt x="21498" y="3464"/>
                  <a:pt x="21498" y="3413"/>
                  <a:pt x="21498" y="3413"/>
                </a:cubicBezTo>
                <a:cubicBezTo>
                  <a:pt x="21574" y="3260"/>
                  <a:pt x="21574" y="3108"/>
                  <a:pt x="21498" y="2955"/>
                </a:cubicBezTo>
                <a:cubicBezTo>
                  <a:pt x="21422" y="2802"/>
                  <a:pt x="21270" y="2700"/>
                  <a:pt x="21194" y="2547"/>
                </a:cubicBezTo>
                <a:cubicBezTo>
                  <a:pt x="21042" y="2445"/>
                  <a:pt x="20966" y="2292"/>
                  <a:pt x="20813" y="2191"/>
                </a:cubicBezTo>
                <a:cubicBezTo>
                  <a:pt x="20585" y="1936"/>
                  <a:pt x="20281" y="1732"/>
                  <a:pt x="19977" y="1528"/>
                </a:cubicBezTo>
                <a:cubicBezTo>
                  <a:pt x="19368" y="1274"/>
                  <a:pt x="18684" y="866"/>
                  <a:pt x="17999" y="560"/>
                </a:cubicBezTo>
                <a:close/>
                <a:moveTo>
                  <a:pt x="15793" y="1223"/>
                </a:move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lose/>
                <a:moveTo>
                  <a:pt x="14272" y="12787"/>
                </a:moveTo>
                <a:cubicBezTo>
                  <a:pt x="14272" y="12838"/>
                  <a:pt x="14272" y="12838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F01238-D315-46FF-BE05-4D5F1ABBBFA3}"/>
              </a:ext>
            </a:extLst>
          </p:cNvPr>
          <p:cNvSpPr/>
          <p:nvPr/>
        </p:nvSpPr>
        <p:spPr>
          <a:xfrm>
            <a:off x="5096238" y="2100823"/>
            <a:ext cx="939397" cy="1571044"/>
          </a:xfrm>
          <a:custGeom>
            <a:avLst/>
            <a:gdLst>
              <a:gd name="connsiteX0" fmla="*/ 1115945 w 1252529"/>
              <a:gd name="connsiteY0" fmla="*/ 1863396 h 2094725"/>
              <a:gd name="connsiteX1" fmla="*/ 1111296 w 1252529"/>
              <a:gd name="connsiteY1" fmla="*/ 1868056 h 2094725"/>
              <a:gd name="connsiteX2" fmla="*/ 1106646 w 1252529"/>
              <a:gd name="connsiteY2" fmla="*/ 1868056 h 2094725"/>
              <a:gd name="connsiteX3" fmla="*/ 1115945 w 1252529"/>
              <a:gd name="connsiteY3" fmla="*/ 1863396 h 2094725"/>
              <a:gd name="connsiteX4" fmla="*/ 697475 w 1252529"/>
              <a:gd name="connsiteY4" fmla="*/ 1584428 h 2094725"/>
              <a:gd name="connsiteX5" fmla="*/ 706775 w 1252529"/>
              <a:gd name="connsiteY5" fmla="*/ 1584428 h 2094725"/>
              <a:gd name="connsiteX6" fmla="*/ 739322 w 1252529"/>
              <a:gd name="connsiteY6" fmla="*/ 1635562 h 2094725"/>
              <a:gd name="connsiteX7" fmla="*/ 753271 w 1252529"/>
              <a:gd name="connsiteY7" fmla="*/ 1654152 h 2094725"/>
              <a:gd name="connsiteX8" fmla="*/ 776520 w 1252529"/>
              <a:gd name="connsiteY8" fmla="*/ 1686720 h 2094725"/>
              <a:gd name="connsiteX9" fmla="*/ 795118 w 1252529"/>
              <a:gd name="connsiteY9" fmla="*/ 1723900 h 2094725"/>
              <a:gd name="connsiteX10" fmla="*/ 813717 w 1252529"/>
              <a:gd name="connsiteY10" fmla="*/ 1765763 h 2094725"/>
              <a:gd name="connsiteX11" fmla="*/ 832316 w 1252529"/>
              <a:gd name="connsiteY11" fmla="*/ 1807603 h 2094725"/>
              <a:gd name="connsiteX12" fmla="*/ 846265 w 1252529"/>
              <a:gd name="connsiteY12" fmla="*/ 1844806 h 2094725"/>
              <a:gd name="connsiteX13" fmla="*/ 874163 w 1252529"/>
              <a:gd name="connsiteY13" fmla="*/ 1919190 h 2094725"/>
              <a:gd name="connsiteX14" fmla="*/ 906710 w 1252529"/>
              <a:gd name="connsiteY14" fmla="*/ 1984303 h 2094725"/>
              <a:gd name="connsiteX15" fmla="*/ 911360 w 1252529"/>
              <a:gd name="connsiteY15" fmla="*/ 1988938 h 2094725"/>
              <a:gd name="connsiteX16" fmla="*/ 939258 w 1252529"/>
              <a:gd name="connsiteY16" fmla="*/ 1979643 h 2094725"/>
              <a:gd name="connsiteX17" fmla="*/ 1009003 w 1252529"/>
              <a:gd name="connsiteY17" fmla="*/ 1942439 h 2094725"/>
              <a:gd name="connsiteX18" fmla="*/ 1046200 w 1252529"/>
              <a:gd name="connsiteY18" fmla="*/ 1919190 h 2094725"/>
              <a:gd name="connsiteX19" fmla="*/ 1111296 w 1252529"/>
              <a:gd name="connsiteY19" fmla="*/ 1872715 h 2094725"/>
              <a:gd name="connsiteX20" fmla="*/ 1120595 w 1252529"/>
              <a:gd name="connsiteY20" fmla="*/ 1868056 h 2094725"/>
              <a:gd name="connsiteX21" fmla="*/ 1115945 w 1252529"/>
              <a:gd name="connsiteY21" fmla="*/ 1868056 h 2094725"/>
              <a:gd name="connsiteX22" fmla="*/ 1120595 w 1252529"/>
              <a:gd name="connsiteY22" fmla="*/ 1863396 h 2094725"/>
              <a:gd name="connsiteX23" fmla="*/ 1115945 w 1252529"/>
              <a:gd name="connsiteY23" fmla="*/ 1863396 h 2094725"/>
              <a:gd name="connsiteX24" fmla="*/ 1120595 w 1252529"/>
              <a:gd name="connsiteY24" fmla="*/ 1858761 h 2094725"/>
              <a:gd name="connsiteX25" fmla="*/ 1125245 w 1252529"/>
              <a:gd name="connsiteY25" fmla="*/ 1854101 h 2094725"/>
              <a:gd name="connsiteX26" fmla="*/ 1143843 w 1252529"/>
              <a:gd name="connsiteY26" fmla="*/ 1840171 h 2094725"/>
              <a:gd name="connsiteX27" fmla="*/ 1153143 w 1252529"/>
              <a:gd name="connsiteY27" fmla="*/ 1835511 h 2094725"/>
              <a:gd name="connsiteX28" fmla="*/ 1176391 w 1252529"/>
              <a:gd name="connsiteY28" fmla="*/ 1826216 h 2094725"/>
              <a:gd name="connsiteX29" fmla="*/ 1185690 w 1252529"/>
              <a:gd name="connsiteY29" fmla="*/ 1821557 h 2094725"/>
              <a:gd name="connsiteX30" fmla="*/ 1227537 w 1252529"/>
              <a:gd name="connsiteY30" fmla="*/ 1826216 h 2094725"/>
              <a:gd name="connsiteX31" fmla="*/ 1246136 w 1252529"/>
              <a:gd name="connsiteY31" fmla="*/ 1844806 h 2094725"/>
              <a:gd name="connsiteX32" fmla="*/ 1250786 w 1252529"/>
              <a:gd name="connsiteY32" fmla="*/ 1858761 h 2094725"/>
              <a:gd name="connsiteX33" fmla="*/ 1236837 w 1252529"/>
              <a:gd name="connsiteY33" fmla="*/ 1909919 h 2094725"/>
              <a:gd name="connsiteX34" fmla="*/ 1218238 w 1252529"/>
              <a:gd name="connsiteY34" fmla="*/ 1928509 h 2094725"/>
              <a:gd name="connsiteX35" fmla="*/ 1204289 w 1252529"/>
              <a:gd name="connsiteY35" fmla="*/ 1942463 h 2094725"/>
              <a:gd name="connsiteX36" fmla="*/ 1190340 w 1252529"/>
              <a:gd name="connsiteY36" fmla="*/ 1951758 h 2094725"/>
              <a:gd name="connsiteX37" fmla="*/ 1185690 w 1252529"/>
              <a:gd name="connsiteY37" fmla="*/ 1956394 h 2094725"/>
              <a:gd name="connsiteX38" fmla="*/ 1167092 w 1252529"/>
              <a:gd name="connsiteY38" fmla="*/ 1970348 h 2094725"/>
              <a:gd name="connsiteX39" fmla="*/ 1125245 w 1252529"/>
              <a:gd name="connsiteY39" fmla="*/ 1998257 h 2094725"/>
              <a:gd name="connsiteX40" fmla="*/ 1069449 w 1252529"/>
              <a:gd name="connsiteY40" fmla="*/ 2030801 h 2094725"/>
              <a:gd name="connsiteX41" fmla="*/ 1036901 w 1252529"/>
              <a:gd name="connsiteY41" fmla="*/ 2044756 h 2094725"/>
              <a:gd name="connsiteX42" fmla="*/ 995054 w 1252529"/>
              <a:gd name="connsiteY42" fmla="*/ 2063346 h 2094725"/>
              <a:gd name="connsiteX43" fmla="*/ 971806 w 1252529"/>
              <a:gd name="connsiteY43" fmla="*/ 2081936 h 2094725"/>
              <a:gd name="connsiteX44" fmla="*/ 934608 w 1252529"/>
              <a:gd name="connsiteY44" fmla="*/ 2091231 h 2094725"/>
              <a:gd name="connsiteX45" fmla="*/ 888112 w 1252529"/>
              <a:gd name="connsiteY45" fmla="*/ 2091231 h 2094725"/>
              <a:gd name="connsiteX46" fmla="*/ 864863 w 1252529"/>
              <a:gd name="connsiteY46" fmla="*/ 2081936 h 2094725"/>
              <a:gd name="connsiteX47" fmla="*/ 846265 w 1252529"/>
              <a:gd name="connsiteY47" fmla="*/ 2067981 h 2094725"/>
              <a:gd name="connsiteX48" fmla="*/ 823016 w 1252529"/>
              <a:gd name="connsiteY48" fmla="*/ 2035437 h 2094725"/>
              <a:gd name="connsiteX49" fmla="*/ 804418 w 1252529"/>
              <a:gd name="connsiteY49" fmla="*/ 2002893 h 2094725"/>
              <a:gd name="connsiteX50" fmla="*/ 795118 w 1252529"/>
              <a:gd name="connsiteY50" fmla="*/ 1975008 h 2094725"/>
              <a:gd name="connsiteX51" fmla="*/ 785819 w 1252529"/>
              <a:gd name="connsiteY51" fmla="*/ 1947099 h 2094725"/>
              <a:gd name="connsiteX52" fmla="*/ 762571 w 1252529"/>
              <a:gd name="connsiteY52" fmla="*/ 1840147 h 2094725"/>
              <a:gd name="connsiteX53" fmla="*/ 743972 w 1252529"/>
              <a:gd name="connsiteY53" fmla="*/ 1737854 h 2094725"/>
              <a:gd name="connsiteX54" fmla="*/ 739322 w 1252529"/>
              <a:gd name="connsiteY54" fmla="*/ 1714605 h 2094725"/>
              <a:gd name="connsiteX55" fmla="*/ 734673 w 1252529"/>
              <a:gd name="connsiteY55" fmla="*/ 1691356 h 2094725"/>
              <a:gd name="connsiteX56" fmla="*/ 730023 w 1252529"/>
              <a:gd name="connsiteY56" fmla="*/ 1663471 h 2094725"/>
              <a:gd name="connsiteX57" fmla="*/ 725373 w 1252529"/>
              <a:gd name="connsiteY57" fmla="*/ 1649516 h 2094725"/>
              <a:gd name="connsiteX58" fmla="*/ 720724 w 1252529"/>
              <a:gd name="connsiteY58" fmla="*/ 1630926 h 2094725"/>
              <a:gd name="connsiteX59" fmla="*/ 711424 w 1252529"/>
              <a:gd name="connsiteY59" fmla="*/ 1607677 h 2094725"/>
              <a:gd name="connsiteX60" fmla="*/ 697475 w 1252529"/>
              <a:gd name="connsiteY60" fmla="*/ 1589063 h 2094725"/>
              <a:gd name="connsiteX61" fmla="*/ 697475 w 1252529"/>
              <a:gd name="connsiteY61" fmla="*/ 1584428 h 2094725"/>
              <a:gd name="connsiteX62" fmla="*/ 4629 w 1252529"/>
              <a:gd name="connsiteY62" fmla="*/ 0 h 2094725"/>
              <a:gd name="connsiteX63" fmla="*/ 79025 w 1252529"/>
              <a:gd name="connsiteY63" fmla="*/ 9271 h 2094725"/>
              <a:gd name="connsiteX64" fmla="*/ 158106 w 1252529"/>
              <a:gd name="connsiteY64" fmla="*/ 27897 h 2094725"/>
              <a:gd name="connsiteX65" fmla="*/ 237131 w 1252529"/>
              <a:gd name="connsiteY65" fmla="*/ 60472 h 2094725"/>
              <a:gd name="connsiteX66" fmla="*/ 311528 w 1252529"/>
              <a:gd name="connsiteY66" fmla="*/ 97641 h 2094725"/>
              <a:gd name="connsiteX67" fmla="*/ 381295 w 1252529"/>
              <a:gd name="connsiteY67" fmla="*/ 144164 h 2094725"/>
              <a:gd name="connsiteX68" fmla="*/ 451007 w 1252529"/>
              <a:gd name="connsiteY68" fmla="*/ 199959 h 2094725"/>
              <a:gd name="connsiteX69" fmla="*/ 571915 w 1252529"/>
              <a:gd name="connsiteY69" fmla="*/ 316226 h 2094725"/>
              <a:gd name="connsiteX70" fmla="*/ 674196 w 1252529"/>
              <a:gd name="connsiteY70" fmla="*/ 446358 h 2094725"/>
              <a:gd name="connsiteX71" fmla="*/ 725337 w 1252529"/>
              <a:gd name="connsiteY71" fmla="*/ 520779 h 2094725"/>
              <a:gd name="connsiteX72" fmla="*/ 767219 w 1252529"/>
              <a:gd name="connsiteY72" fmla="*/ 585844 h 2094725"/>
              <a:gd name="connsiteX73" fmla="*/ 790475 w 1252529"/>
              <a:gd name="connsiteY73" fmla="*/ 623097 h 2094725"/>
              <a:gd name="connsiteX74" fmla="*/ 850929 w 1252529"/>
              <a:gd name="connsiteY74" fmla="*/ 730009 h 2094725"/>
              <a:gd name="connsiteX75" fmla="*/ 864871 w 1252529"/>
              <a:gd name="connsiteY75" fmla="*/ 762583 h 2094725"/>
              <a:gd name="connsiteX76" fmla="*/ 897386 w 1252529"/>
              <a:gd name="connsiteY76" fmla="*/ 832327 h 2094725"/>
              <a:gd name="connsiteX77" fmla="*/ 916012 w 1252529"/>
              <a:gd name="connsiteY77" fmla="*/ 874173 h 2094725"/>
              <a:gd name="connsiteX78" fmla="*/ 943897 w 1252529"/>
              <a:gd name="connsiteY78" fmla="*/ 943916 h 2094725"/>
              <a:gd name="connsiteX79" fmla="*/ 957840 w 1252529"/>
              <a:gd name="connsiteY79" fmla="*/ 976491 h 2094725"/>
              <a:gd name="connsiteX80" fmla="*/ 981095 w 1252529"/>
              <a:gd name="connsiteY80" fmla="*/ 1046234 h 2094725"/>
              <a:gd name="connsiteX81" fmla="*/ 990408 w 1252529"/>
              <a:gd name="connsiteY81" fmla="*/ 1083403 h 2094725"/>
              <a:gd name="connsiteX82" fmla="*/ 1008980 w 1252529"/>
              <a:gd name="connsiteY82" fmla="*/ 1153146 h 2094725"/>
              <a:gd name="connsiteX83" fmla="*/ 1018293 w 1252529"/>
              <a:gd name="connsiteY83" fmla="*/ 1194992 h 2094725"/>
              <a:gd name="connsiteX84" fmla="*/ 1027607 w 1252529"/>
              <a:gd name="connsiteY84" fmla="*/ 1264736 h 2094725"/>
              <a:gd name="connsiteX85" fmla="*/ 1027607 w 1252529"/>
              <a:gd name="connsiteY85" fmla="*/ 1255465 h 2094725"/>
              <a:gd name="connsiteX86" fmla="*/ 1032236 w 1252529"/>
              <a:gd name="connsiteY86" fmla="*/ 1292633 h 2094725"/>
              <a:gd name="connsiteX87" fmla="*/ 1036920 w 1252529"/>
              <a:gd name="connsiteY87" fmla="*/ 1353105 h 2094725"/>
              <a:gd name="connsiteX88" fmla="*/ 1036920 w 1252529"/>
              <a:gd name="connsiteY88" fmla="*/ 1408900 h 2094725"/>
              <a:gd name="connsiteX89" fmla="*/ 1036920 w 1252529"/>
              <a:gd name="connsiteY89" fmla="*/ 1473966 h 2094725"/>
              <a:gd name="connsiteX90" fmla="*/ 1036920 w 1252529"/>
              <a:gd name="connsiteY90" fmla="*/ 1529844 h 2094725"/>
              <a:gd name="connsiteX91" fmla="*/ 1032236 w 1252529"/>
              <a:gd name="connsiteY91" fmla="*/ 1627485 h 2094725"/>
              <a:gd name="connsiteX92" fmla="*/ 1027607 w 1252529"/>
              <a:gd name="connsiteY92" fmla="*/ 1678603 h 2094725"/>
              <a:gd name="connsiteX93" fmla="*/ 1022977 w 1252529"/>
              <a:gd name="connsiteY93" fmla="*/ 1701823 h 2094725"/>
              <a:gd name="connsiteX94" fmla="*/ 1064805 w 1252529"/>
              <a:gd name="connsiteY94" fmla="*/ 1729720 h 2094725"/>
              <a:gd name="connsiteX95" fmla="*/ 1088060 w 1252529"/>
              <a:gd name="connsiteY95" fmla="*/ 1743669 h 2094725"/>
              <a:gd name="connsiteX96" fmla="*/ 1097373 w 1252529"/>
              <a:gd name="connsiteY96" fmla="*/ 1748346 h 2094725"/>
              <a:gd name="connsiteX97" fmla="*/ 1134572 w 1252529"/>
              <a:gd name="connsiteY97" fmla="*/ 1766972 h 2094725"/>
              <a:gd name="connsiteX98" fmla="*/ 1171770 w 1252529"/>
              <a:gd name="connsiteY98" fmla="*/ 1785515 h 2094725"/>
              <a:gd name="connsiteX99" fmla="*/ 1176399 w 1252529"/>
              <a:gd name="connsiteY99" fmla="*/ 1790192 h 2094725"/>
              <a:gd name="connsiteX100" fmla="*/ 1171770 w 1252529"/>
              <a:gd name="connsiteY100" fmla="*/ 1794870 h 2094725"/>
              <a:gd name="connsiteX101" fmla="*/ 1167086 w 1252529"/>
              <a:gd name="connsiteY101" fmla="*/ 1794870 h 2094725"/>
              <a:gd name="connsiteX102" fmla="*/ 1148514 w 1252529"/>
              <a:gd name="connsiteY102" fmla="*/ 1785515 h 2094725"/>
              <a:gd name="connsiteX103" fmla="*/ 1041549 w 1252529"/>
              <a:gd name="connsiteY103" fmla="*/ 1757617 h 2094725"/>
              <a:gd name="connsiteX104" fmla="*/ 1008980 w 1252529"/>
              <a:gd name="connsiteY104" fmla="*/ 1748346 h 2094725"/>
              <a:gd name="connsiteX105" fmla="*/ 985779 w 1252529"/>
              <a:gd name="connsiteY105" fmla="*/ 1780921 h 2094725"/>
              <a:gd name="connsiteX106" fmla="*/ 920641 w 1252529"/>
              <a:gd name="connsiteY106" fmla="*/ 1790192 h 2094725"/>
              <a:gd name="connsiteX107" fmla="*/ 892756 w 1252529"/>
              <a:gd name="connsiteY107" fmla="*/ 1743669 h 2094725"/>
              <a:gd name="connsiteX108" fmla="*/ 897386 w 1252529"/>
              <a:gd name="connsiteY108" fmla="*/ 1720449 h 2094725"/>
              <a:gd name="connsiteX109" fmla="*/ 888127 w 1252529"/>
              <a:gd name="connsiteY109" fmla="*/ 1715771 h 2094725"/>
              <a:gd name="connsiteX110" fmla="*/ 864871 w 1252529"/>
              <a:gd name="connsiteY110" fmla="*/ 1706500 h 2094725"/>
              <a:gd name="connsiteX111" fmla="*/ 855558 w 1252529"/>
              <a:gd name="connsiteY111" fmla="*/ 1701823 h 2094725"/>
              <a:gd name="connsiteX112" fmla="*/ 841616 w 1252529"/>
              <a:gd name="connsiteY112" fmla="*/ 1692551 h 2094725"/>
              <a:gd name="connsiteX113" fmla="*/ 822989 w 1252529"/>
              <a:gd name="connsiteY113" fmla="*/ 1669332 h 2094725"/>
              <a:gd name="connsiteX114" fmla="*/ 822989 w 1252529"/>
              <a:gd name="connsiteY114" fmla="*/ 1650705 h 2094725"/>
              <a:gd name="connsiteX115" fmla="*/ 841616 w 1252529"/>
              <a:gd name="connsiteY115" fmla="*/ 1627485 h 2094725"/>
              <a:gd name="connsiteX116" fmla="*/ 860188 w 1252529"/>
              <a:gd name="connsiteY116" fmla="*/ 1622808 h 2094725"/>
              <a:gd name="connsiteX117" fmla="*/ 869501 w 1252529"/>
              <a:gd name="connsiteY117" fmla="*/ 1622808 h 2094725"/>
              <a:gd name="connsiteX118" fmla="*/ 883443 w 1252529"/>
              <a:gd name="connsiteY118" fmla="*/ 1627485 h 2094725"/>
              <a:gd name="connsiteX119" fmla="*/ 892756 w 1252529"/>
              <a:gd name="connsiteY119" fmla="*/ 1632079 h 2094725"/>
              <a:gd name="connsiteX120" fmla="*/ 902070 w 1252529"/>
              <a:gd name="connsiteY120" fmla="*/ 1636757 h 2094725"/>
              <a:gd name="connsiteX121" fmla="*/ 906699 w 1252529"/>
              <a:gd name="connsiteY121" fmla="*/ 1567013 h 2094725"/>
              <a:gd name="connsiteX122" fmla="*/ 911383 w 1252529"/>
              <a:gd name="connsiteY122" fmla="*/ 1460101 h 2094725"/>
              <a:gd name="connsiteX123" fmla="*/ 911383 w 1252529"/>
              <a:gd name="connsiteY123" fmla="*/ 1399629 h 2094725"/>
              <a:gd name="connsiteX124" fmla="*/ 911383 w 1252529"/>
              <a:gd name="connsiteY124" fmla="*/ 1353105 h 2094725"/>
              <a:gd name="connsiteX125" fmla="*/ 906699 w 1252529"/>
              <a:gd name="connsiteY125" fmla="*/ 1311259 h 2094725"/>
              <a:gd name="connsiteX126" fmla="*/ 902070 w 1252529"/>
              <a:gd name="connsiteY126" fmla="*/ 1269413 h 2094725"/>
              <a:gd name="connsiteX127" fmla="*/ 902070 w 1252529"/>
              <a:gd name="connsiteY127" fmla="*/ 1274091 h 2094725"/>
              <a:gd name="connsiteX128" fmla="*/ 892756 w 1252529"/>
              <a:gd name="connsiteY128" fmla="*/ 1218296 h 2094725"/>
              <a:gd name="connsiteX129" fmla="*/ 888127 w 1252529"/>
              <a:gd name="connsiteY129" fmla="*/ 1181044 h 2094725"/>
              <a:gd name="connsiteX130" fmla="*/ 874184 w 1252529"/>
              <a:gd name="connsiteY130" fmla="*/ 1115978 h 2094725"/>
              <a:gd name="connsiteX131" fmla="*/ 864871 w 1252529"/>
              <a:gd name="connsiteY131" fmla="*/ 1083403 h 2094725"/>
              <a:gd name="connsiteX132" fmla="*/ 846245 w 1252529"/>
              <a:gd name="connsiteY132" fmla="*/ 1018337 h 2094725"/>
              <a:gd name="connsiteX133" fmla="*/ 836986 w 1252529"/>
              <a:gd name="connsiteY133" fmla="*/ 985762 h 2094725"/>
              <a:gd name="connsiteX134" fmla="*/ 804417 w 1252529"/>
              <a:gd name="connsiteY134" fmla="*/ 892799 h 2094725"/>
              <a:gd name="connsiteX135" fmla="*/ 757906 w 1252529"/>
              <a:gd name="connsiteY135" fmla="*/ 785803 h 2094725"/>
              <a:gd name="connsiteX136" fmla="*/ 739334 w 1252529"/>
              <a:gd name="connsiteY136" fmla="*/ 753312 h 2094725"/>
              <a:gd name="connsiteX137" fmla="*/ 702136 w 1252529"/>
              <a:gd name="connsiteY137" fmla="*/ 688163 h 2094725"/>
              <a:gd name="connsiteX138" fmla="*/ 650995 w 1252529"/>
              <a:gd name="connsiteY138" fmla="*/ 599793 h 2094725"/>
              <a:gd name="connsiteX139" fmla="*/ 623056 w 1252529"/>
              <a:gd name="connsiteY139" fmla="*/ 553353 h 2094725"/>
              <a:gd name="connsiteX140" fmla="*/ 534717 w 1252529"/>
              <a:gd name="connsiteY140" fmla="*/ 427815 h 2094725"/>
              <a:gd name="connsiteX141" fmla="*/ 283643 w 1252529"/>
              <a:gd name="connsiteY141" fmla="*/ 162707 h 2094725"/>
              <a:gd name="connsiteX142" fmla="*/ 185991 w 1252529"/>
              <a:gd name="connsiteY142" fmla="*/ 92963 h 2094725"/>
              <a:gd name="connsiteX143" fmla="*/ 83709 w 1252529"/>
              <a:gd name="connsiteY143" fmla="*/ 37169 h 2094725"/>
              <a:gd name="connsiteX144" fmla="*/ 23255 w 1252529"/>
              <a:gd name="connsiteY144" fmla="*/ 13949 h 2094725"/>
              <a:gd name="connsiteX145" fmla="*/ 4629 w 1252529"/>
              <a:gd name="connsiteY145" fmla="*/ 13949 h 2094725"/>
              <a:gd name="connsiteX146" fmla="*/ 0 w 1252529"/>
              <a:gd name="connsiteY146" fmla="*/ 9271 h 2094725"/>
              <a:gd name="connsiteX147" fmla="*/ 4629 w 1252529"/>
              <a:gd name="connsiteY147" fmla="*/ 0 h 209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52529" h="2094725">
                <a:moveTo>
                  <a:pt x="1115945" y="1863396"/>
                </a:moveTo>
                <a:cubicBezTo>
                  <a:pt x="1115945" y="1863396"/>
                  <a:pt x="1111296" y="1868056"/>
                  <a:pt x="1111296" y="1868056"/>
                </a:cubicBezTo>
                <a:cubicBezTo>
                  <a:pt x="1106646" y="1868056"/>
                  <a:pt x="1106646" y="1868056"/>
                  <a:pt x="1106646" y="1868056"/>
                </a:cubicBezTo>
                <a:cubicBezTo>
                  <a:pt x="1111296" y="1868056"/>
                  <a:pt x="1111296" y="1863396"/>
                  <a:pt x="1115945" y="1863396"/>
                </a:cubicBezTo>
                <a:close/>
                <a:moveTo>
                  <a:pt x="697475" y="1584428"/>
                </a:moveTo>
                <a:cubicBezTo>
                  <a:pt x="697475" y="1579768"/>
                  <a:pt x="702125" y="1579768"/>
                  <a:pt x="706775" y="1584428"/>
                </a:cubicBezTo>
                <a:cubicBezTo>
                  <a:pt x="716074" y="1603018"/>
                  <a:pt x="730023" y="1616972"/>
                  <a:pt x="739322" y="1635562"/>
                </a:cubicBezTo>
                <a:cubicBezTo>
                  <a:pt x="743972" y="1640221"/>
                  <a:pt x="748622" y="1649516"/>
                  <a:pt x="753271" y="1654152"/>
                </a:cubicBezTo>
                <a:cubicBezTo>
                  <a:pt x="762571" y="1663471"/>
                  <a:pt x="771870" y="1672766"/>
                  <a:pt x="776520" y="1686720"/>
                </a:cubicBezTo>
                <a:cubicBezTo>
                  <a:pt x="781169" y="1700651"/>
                  <a:pt x="790469" y="1709970"/>
                  <a:pt x="795118" y="1723900"/>
                </a:cubicBezTo>
                <a:cubicBezTo>
                  <a:pt x="799768" y="1737854"/>
                  <a:pt x="809067" y="1751809"/>
                  <a:pt x="813717" y="1765763"/>
                </a:cubicBezTo>
                <a:cubicBezTo>
                  <a:pt x="823016" y="1779718"/>
                  <a:pt x="827666" y="1793648"/>
                  <a:pt x="832316" y="1807603"/>
                </a:cubicBezTo>
                <a:cubicBezTo>
                  <a:pt x="836965" y="1816898"/>
                  <a:pt x="841615" y="1830852"/>
                  <a:pt x="846265" y="1844806"/>
                </a:cubicBezTo>
                <a:cubicBezTo>
                  <a:pt x="855564" y="1868056"/>
                  <a:pt x="864863" y="1895965"/>
                  <a:pt x="874163" y="1919190"/>
                </a:cubicBezTo>
                <a:cubicBezTo>
                  <a:pt x="883462" y="1942439"/>
                  <a:pt x="892761" y="1965689"/>
                  <a:pt x="906710" y="1984303"/>
                </a:cubicBezTo>
                <a:cubicBezTo>
                  <a:pt x="906710" y="1984303"/>
                  <a:pt x="911360" y="1988938"/>
                  <a:pt x="911360" y="1988938"/>
                </a:cubicBezTo>
                <a:cubicBezTo>
                  <a:pt x="920659" y="1984303"/>
                  <a:pt x="929959" y="1984303"/>
                  <a:pt x="939258" y="1979643"/>
                </a:cubicBezTo>
                <a:cubicBezTo>
                  <a:pt x="962506" y="1965689"/>
                  <a:pt x="985755" y="1956394"/>
                  <a:pt x="1009003" y="1942439"/>
                </a:cubicBezTo>
                <a:cubicBezTo>
                  <a:pt x="1022952" y="1933144"/>
                  <a:pt x="1032251" y="1928509"/>
                  <a:pt x="1046200" y="1919190"/>
                </a:cubicBezTo>
                <a:cubicBezTo>
                  <a:pt x="1069449" y="1905260"/>
                  <a:pt x="1088047" y="1886646"/>
                  <a:pt x="1111296" y="1872715"/>
                </a:cubicBezTo>
                <a:cubicBezTo>
                  <a:pt x="1115945" y="1872715"/>
                  <a:pt x="1115945" y="1868056"/>
                  <a:pt x="1120595" y="1868056"/>
                </a:cubicBezTo>
                <a:cubicBezTo>
                  <a:pt x="1115945" y="1868056"/>
                  <a:pt x="1115945" y="1868056"/>
                  <a:pt x="1115945" y="1868056"/>
                </a:cubicBezTo>
                <a:cubicBezTo>
                  <a:pt x="1115945" y="1868056"/>
                  <a:pt x="1120595" y="1863396"/>
                  <a:pt x="1120595" y="1863396"/>
                </a:cubicBezTo>
                <a:cubicBezTo>
                  <a:pt x="1115945" y="1863396"/>
                  <a:pt x="1115945" y="1863396"/>
                  <a:pt x="1115945" y="1863396"/>
                </a:cubicBezTo>
                <a:cubicBezTo>
                  <a:pt x="1115945" y="1863396"/>
                  <a:pt x="1120595" y="1858761"/>
                  <a:pt x="1120595" y="1858761"/>
                </a:cubicBezTo>
                <a:cubicBezTo>
                  <a:pt x="1125245" y="1854101"/>
                  <a:pt x="1125245" y="1854101"/>
                  <a:pt x="1125245" y="1854101"/>
                </a:cubicBezTo>
                <a:cubicBezTo>
                  <a:pt x="1129894" y="1849466"/>
                  <a:pt x="1134544" y="1844806"/>
                  <a:pt x="1143843" y="1840171"/>
                </a:cubicBezTo>
                <a:cubicBezTo>
                  <a:pt x="1148493" y="1840171"/>
                  <a:pt x="1148493" y="1835511"/>
                  <a:pt x="1153143" y="1835511"/>
                </a:cubicBezTo>
                <a:cubicBezTo>
                  <a:pt x="1157792" y="1830852"/>
                  <a:pt x="1167092" y="1830852"/>
                  <a:pt x="1176391" y="1826216"/>
                </a:cubicBezTo>
                <a:cubicBezTo>
                  <a:pt x="1181041" y="1821557"/>
                  <a:pt x="1181041" y="1821557"/>
                  <a:pt x="1185690" y="1821557"/>
                </a:cubicBezTo>
                <a:cubicBezTo>
                  <a:pt x="1199639" y="1816921"/>
                  <a:pt x="1218238" y="1821557"/>
                  <a:pt x="1227537" y="1826216"/>
                </a:cubicBezTo>
                <a:cubicBezTo>
                  <a:pt x="1236837" y="1830852"/>
                  <a:pt x="1241486" y="1835511"/>
                  <a:pt x="1246136" y="1844806"/>
                </a:cubicBezTo>
                <a:cubicBezTo>
                  <a:pt x="1246136" y="1849466"/>
                  <a:pt x="1250786" y="1854101"/>
                  <a:pt x="1250786" y="1858761"/>
                </a:cubicBezTo>
                <a:cubicBezTo>
                  <a:pt x="1255435" y="1877351"/>
                  <a:pt x="1250786" y="1895965"/>
                  <a:pt x="1236837" y="1909919"/>
                </a:cubicBezTo>
                <a:cubicBezTo>
                  <a:pt x="1227537" y="1919214"/>
                  <a:pt x="1222888" y="1923849"/>
                  <a:pt x="1218238" y="1928509"/>
                </a:cubicBezTo>
                <a:cubicBezTo>
                  <a:pt x="1213588" y="1933144"/>
                  <a:pt x="1208939" y="1937804"/>
                  <a:pt x="1204289" y="1942463"/>
                </a:cubicBezTo>
                <a:cubicBezTo>
                  <a:pt x="1199639" y="1947099"/>
                  <a:pt x="1194990" y="1947099"/>
                  <a:pt x="1190340" y="1951758"/>
                </a:cubicBezTo>
                <a:cubicBezTo>
                  <a:pt x="1190340" y="1951758"/>
                  <a:pt x="1185690" y="1956394"/>
                  <a:pt x="1185690" y="1956394"/>
                </a:cubicBezTo>
                <a:cubicBezTo>
                  <a:pt x="1181041" y="1961053"/>
                  <a:pt x="1171741" y="1965713"/>
                  <a:pt x="1167092" y="1970348"/>
                </a:cubicBezTo>
                <a:cubicBezTo>
                  <a:pt x="1153143" y="1979643"/>
                  <a:pt x="1139194" y="1988962"/>
                  <a:pt x="1125245" y="1998257"/>
                </a:cubicBezTo>
                <a:cubicBezTo>
                  <a:pt x="1106646" y="2012211"/>
                  <a:pt x="1088047" y="2021506"/>
                  <a:pt x="1069449" y="2030801"/>
                </a:cubicBezTo>
                <a:cubicBezTo>
                  <a:pt x="1055500" y="2035461"/>
                  <a:pt x="1046200" y="2040096"/>
                  <a:pt x="1036901" y="2044756"/>
                </a:cubicBezTo>
                <a:cubicBezTo>
                  <a:pt x="1022952" y="2054051"/>
                  <a:pt x="1009003" y="2058710"/>
                  <a:pt x="995054" y="2063346"/>
                </a:cubicBezTo>
                <a:cubicBezTo>
                  <a:pt x="981105" y="2068005"/>
                  <a:pt x="967156" y="2072641"/>
                  <a:pt x="971806" y="2081936"/>
                </a:cubicBezTo>
                <a:cubicBezTo>
                  <a:pt x="957857" y="2086595"/>
                  <a:pt x="948557" y="2091231"/>
                  <a:pt x="934608" y="2091231"/>
                </a:cubicBezTo>
                <a:cubicBezTo>
                  <a:pt x="920659" y="2095890"/>
                  <a:pt x="902061" y="2095890"/>
                  <a:pt x="888112" y="2091231"/>
                </a:cubicBezTo>
                <a:cubicBezTo>
                  <a:pt x="878812" y="2086595"/>
                  <a:pt x="869513" y="2086595"/>
                  <a:pt x="864863" y="2081936"/>
                </a:cubicBezTo>
                <a:cubicBezTo>
                  <a:pt x="860214" y="2077300"/>
                  <a:pt x="850914" y="2072641"/>
                  <a:pt x="846265" y="2067981"/>
                </a:cubicBezTo>
                <a:cubicBezTo>
                  <a:pt x="836965" y="2058686"/>
                  <a:pt x="832316" y="2044732"/>
                  <a:pt x="823016" y="2035437"/>
                </a:cubicBezTo>
                <a:cubicBezTo>
                  <a:pt x="813717" y="2026142"/>
                  <a:pt x="809067" y="2016847"/>
                  <a:pt x="804418" y="2002893"/>
                </a:cubicBezTo>
                <a:cubicBezTo>
                  <a:pt x="804418" y="1993598"/>
                  <a:pt x="799768" y="1984303"/>
                  <a:pt x="795118" y="1975008"/>
                </a:cubicBezTo>
                <a:cubicBezTo>
                  <a:pt x="790469" y="1965689"/>
                  <a:pt x="785819" y="1956394"/>
                  <a:pt x="785819" y="1947099"/>
                </a:cubicBezTo>
                <a:cubicBezTo>
                  <a:pt x="776520" y="1909895"/>
                  <a:pt x="767220" y="1877351"/>
                  <a:pt x="762571" y="1840147"/>
                </a:cubicBezTo>
                <a:cubicBezTo>
                  <a:pt x="753271" y="1807603"/>
                  <a:pt x="748622" y="1770399"/>
                  <a:pt x="743972" y="1737854"/>
                </a:cubicBezTo>
                <a:cubicBezTo>
                  <a:pt x="743972" y="1728560"/>
                  <a:pt x="739322" y="1723900"/>
                  <a:pt x="739322" y="1714605"/>
                </a:cubicBezTo>
                <a:cubicBezTo>
                  <a:pt x="739322" y="1709970"/>
                  <a:pt x="734673" y="1700651"/>
                  <a:pt x="734673" y="1691356"/>
                </a:cubicBezTo>
                <a:cubicBezTo>
                  <a:pt x="734673" y="1682061"/>
                  <a:pt x="730023" y="1672766"/>
                  <a:pt x="730023" y="1663471"/>
                </a:cubicBezTo>
                <a:cubicBezTo>
                  <a:pt x="725373" y="1658811"/>
                  <a:pt x="725373" y="1654152"/>
                  <a:pt x="725373" y="1649516"/>
                </a:cubicBezTo>
                <a:cubicBezTo>
                  <a:pt x="725373" y="1644857"/>
                  <a:pt x="725373" y="1635562"/>
                  <a:pt x="720724" y="1630926"/>
                </a:cubicBezTo>
                <a:cubicBezTo>
                  <a:pt x="716074" y="1621608"/>
                  <a:pt x="716074" y="1616972"/>
                  <a:pt x="711424" y="1607677"/>
                </a:cubicBezTo>
                <a:cubicBezTo>
                  <a:pt x="706775" y="1603018"/>
                  <a:pt x="702125" y="1593723"/>
                  <a:pt x="697475" y="1589063"/>
                </a:cubicBezTo>
                <a:cubicBezTo>
                  <a:pt x="697475" y="1589063"/>
                  <a:pt x="697475" y="1589063"/>
                  <a:pt x="697475" y="1584428"/>
                </a:cubicBezTo>
                <a:close/>
                <a:moveTo>
                  <a:pt x="4629" y="0"/>
                </a:moveTo>
                <a:cubicBezTo>
                  <a:pt x="27885" y="4677"/>
                  <a:pt x="55770" y="4677"/>
                  <a:pt x="79025" y="9271"/>
                </a:cubicBezTo>
                <a:cubicBezTo>
                  <a:pt x="102281" y="13949"/>
                  <a:pt x="130166" y="18626"/>
                  <a:pt x="158106" y="27897"/>
                </a:cubicBezTo>
                <a:cubicBezTo>
                  <a:pt x="181361" y="37169"/>
                  <a:pt x="209246" y="46523"/>
                  <a:pt x="237131" y="60472"/>
                </a:cubicBezTo>
                <a:cubicBezTo>
                  <a:pt x="265016" y="69743"/>
                  <a:pt x="288272" y="83692"/>
                  <a:pt x="311528" y="97641"/>
                </a:cubicBezTo>
                <a:cubicBezTo>
                  <a:pt x="334783" y="111589"/>
                  <a:pt x="358039" y="125538"/>
                  <a:pt x="381295" y="144164"/>
                </a:cubicBezTo>
                <a:cubicBezTo>
                  <a:pt x="404550" y="162707"/>
                  <a:pt x="427752" y="181333"/>
                  <a:pt x="451007" y="199959"/>
                </a:cubicBezTo>
                <a:cubicBezTo>
                  <a:pt x="497519" y="237128"/>
                  <a:pt x="534717" y="274380"/>
                  <a:pt x="571915" y="316226"/>
                </a:cubicBezTo>
                <a:cubicBezTo>
                  <a:pt x="609113" y="358072"/>
                  <a:pt x="641682" y="399918"/>
                  <a:pt x="674196" y="446358"/>
                </a:cubicBezTo>
                <a:cubicBezTo>
                  <a:pt x="692823" y="469661"/>
                  <a:pt x="706765" y="492881"/>
                  <a:pt x="725337" y="520779"/>
                </a:cubicBezTo>
                <a:cubicBezTo>
                  <a:pt x="739334" y="543998"/>
                  <a:pt x="753277" y="562624"/>
                  <a:pt x="767219" y="585844"/>
                </a:cubicBezTo>
                <a:cubicBezTo>
                  <a:pt x="776532" y="599793"/>
                  <a:pt x="785791" y="609148"/>
                  <a:pt x="790475" y="623097"/>
                </a:cubicBezTo>
                <a:cubicBezTo>
                  <a:pt x="813731" y="660265"/>
                  <a:pt x="832303" y="692840"/>
                  <a:pt x="850929" y="730009"/>
                </a:cubicBezTo>
                <a:cubicBezTo>
                  <a:pt x="855558" y="739363"/>
                  <a:pt x="860188" y="753312"/>
                  <a:pt x="864871" y="762583"/>
                </a:cubicBezTo>
                <a:cubicBezTo>
                  <a:pt x="874184" y="785803"/>
                  <a:pt x="888127" y="809107"/>
                  <a:pt x="897386" y="832327"/>
                </a:cubicBezTo>
                <a:cubicBezTo>
                  <a:pt x="906699" y="846275"/>
                  <a:pt x="911383" y="860224"/>
                  <a:pt x="916012" y="874173"/>
                </a:cubicBezTo>
                <a:cubicBezTo>
                  <a:pt x="925325" y="897393"/>
                  <a:pt x="934584" y="920696"/>
                  <a:pt x="943897" y="943916"/>
                </a:cubicBezTo>
                <a:cubicBezTo>
                  <a:pt x="948581" y="953188"/>
                  <a:pt x="953210" y="967136"/>
                  <a:pt x="957840" y="976491"/>
                </a:cubicBezTo>
                <a:cubicBezTo>
                  <a:pt x="967153" y="999711"/>
                  <a:pt x="971837" y="1022931"/>
                  <a:pt x="981095" y="1046234"/>
                </a:cubicBezTo>
                <a:cubicBezTo>
                  <a:pt x="985779" y="1060183"/>
                  <a:pt x="985779" y="1069454"/>
                  <a:pt x="990408" y="1083403"/>
                </a:cubicBezTo>
                <a:cubicBezTo>
                  <a:pt x="999722" y="1106707"/>
                  <a:pt x="1004351" y="1129926"/>
                  <a:pt x="1008980" y="1153146"/>
                </a:cubicBezTo>
                <a:cubicBezTo>
                  <a:pt x="1013664" y="1167095"/>
                  <a:pt x="1018293" y="1181044"/>
                  <a:pt x="1018293" y="1194992"/>
                </a:cubicBezTo>
                <a:cubicBezTo>
                  <a:pt x="1022977" y="1218296"/>
                  <a:pt x="1022977" y="1241516"/>
                  <a:pt x="1027607" y="1264736"/>
                </a:cubicBezTo>
                <a:cubicBezTo>
                  <a:pt x="1027607" y="1260142"/>
                  <a:pt x="1027607" y="1260142"/>
                  <a:pt x="1027607" y="1255465"/>
                </a:cubicBezTo>
                <a:cubicBezTo>
                  <a:pt x="1027607" y="1269413"/>
                  <a:pt x="1032236" y="1278685"/>
                  <a:pt x="1032236" y="1292633"/>
                </a:cubicBezTo>
                <a:cubicBezTo>
                  <a:pt x="1032236" y="1315937"/>
                  <a:pt x="1036920" y="1334479"/>
                  <a:pt x="1036920" y="1353105"/>
                </a:cubicBezTo>
                <a:cubicBezTo>
                  <a:pt x="1036920" y="1371731"/>
                  <a:pt x="1036920" y="1390274"/>
                  <a:pt x="1036920" y="1408900"/>
                </a:cubicBezTo>
                <a:cubicBezTo>
                  <a:pt x="1036920" y="1432120"/>
                  <a:pt x="1036920" y="1450746"/>
                  <a:pt x="1036920" y="1473966"/>
                </a:cubicBezTo>
                <a:cubicBezTo>
                  <a:pt x="1036920" y="1492592"/>
                  <a:pt x="1036920" y="1511218"/>
                  <a:pt x="1036920" y="1529844"/>
                </a:cubicBezTo>
                <a:cubicBezTo>
                  <a:pt x="1036920" y="1562336"/>
                  <a:pt x="1036920" y="1594911"/>
                  <a:pt x="1032236" y="1627485"/>
                </a:cubicBezTo>
                <a:cubicBezTo>
                  <a:pt x="1032236" y="1641434"/>
                  <a:pt x="1032236" y="1659977"/>
                  <a:pt x="1027607" y="1678603"/>
                </a:cubicBezTo>
                <a:cubicBezTo>
                  <a:pt x="1027607" y="1687874"/>
                  <a:pt x="1022977" y="1692551"/>
                  <a:pt x="1022977" y="1701823"/>
                </a:cubicBezTo>
                <a:cubicBezTo>
                  <a:pt x="1036920" y="1711178"/>
                  <a:pt x="1050862" y="1720449"/>
                  <a:pt x="1064805" y="1729720"/>
                </a:cubicBezTo>
                <a:cubicBezTo>
                  <a:pt x="1074118" y="1734398"/>
                  <a:pt x="1078747" y="1739075"/>
                  <a:pt x="1088060" y="1743669"/>
                </a:cubicBezTo>
                <a:cubicBezTo>
                  <a:pt x="1092690" y="1743669"/>
                  <a:pt x="1092690" y="1748346"/>
                  <a:pt x="1097373" y="1748346"/>
                </a:cubicBezTo>
                <a:cubicBezTo>
                  <a:pt x="1106632" y="1753024"/>
                  <a:pt x="1120575" y="1762295"/>
                  <a:pt x="1134572" y="1766972"/>
                </a:cubicBezTo>
                <a:cubicBezTo>
                  <a:pt x="1148514" y="1771566"/>
                  <a:pt x="1157773" y="1780921"/>
                  <a:pt x="1171770" y="1785515"/>
                </a:cubicBezTo>
                <a:cubicBezTo>
                  <a:pt x="1176399" y="1785515"/>
                  <a:pt x="1176399" y="1790192"/>
                  <a:pt x="1176399" y="1790192"/>
                </a:cubicBezTo>
                <a:cubicBezTo>
                  <a:pt x="1176399" y="1790192"/>
                  <a:pt x="1176399" y="1794870"/>
                  <a:pt x="1171770" y="1794870"/>
                </a:cubicBezTo>
                <a:cubicBezTo>
                  <a:pt x="1171770" y="1794870"/>
                  <a:pt x="1167086" y="1794870"/>
                  <a:pt x="1167086" y="1794870"/>
                </a:cubicBezTo>
                <a:cubicBezTo>
                  <a:pt x="1162457" y="1790192"/>
                  <a:pt x="1153144" y="1790192"/>
                  <a:pt x="1148514" y="1785515"/>
                </a:cubicBezTo>
                <a:cubicBezTo>
                  <a:pt x="1111316" y="1776244"/>
                  <a:pt x="1078747" y="1766972"/>
                  <a:pt x="1041549" y="1757617"/>
                </a:cubicBezTo>
                <a:cubicBezTo>
                  <a:pt x="1027607" y="1753024"/>
                  <a:pt x="1018293" y="1753024"/>
                  <a:pt x="1008980" y="1748346"/>
                </a:cubicBezTo>
                <a:cubicBezTo>
                  <a:pt x="1004351" y="1762295"/>
                  <a:pt x="995038" y="1771566"/>
                  <a:pt x="985779" y="1780921"/>
                </a:cubicBezTo>
                <a:cubicBezTo>
                  <a:pt x="967153" y="1799464"/>
                  <a:pt x="943897" y="1804141"/>
                  <a:pt x="920641" y="1790192"/>
                </a:cubicBezTo>
                <a:cubicBezTo>
                  <a:pt x="902070" y="1780921"/>
                  <a:pt x="892756" y="1762295"/>
                  <a:pt x="892756" y="1743669"/>
                </a:cubicBezTo>
                <a:cubicBezTo>
                  <a:pt x="892756" y="1734398"/>
                  <a:pt x="897386" y="1729720"/>
                  <a:pt x="897386" y="1720449"/>
                </a:cubicBezTo>
                <a:cubicBezTo>
                  <a:pt x="892756" y="1715771"/>
                  <a:pt x="892756" y="1715771"/>
                  <a:pt x="888127" y="1715771"/>
                </a:cubicBezTo>
                <a:cubicBezTo>
                  <a:pt x="878814" y="1715771"/>
                  <a:pt x="874184" y="1711178"/>
                  <a:pt x="864871" y="1706500"/>
                </a:cubicBezTo>
                <a:cubicBezTo>
                  <a:pt x="860188" y="1706500"/>
                  <a:pt x="860188" y="1701823"/>
                  <a:pt x="855558" y="1701823"/>
                </a:cubicBezTo>
                <a:cubicBezTo>
                  <a:pt x="850929" y="1697229"/>
                  <a:pt x="846245" y="1697229"/>
                  <a:pt x="841616" y="1692551"/>
                </a:cubicBezTo>
                <a:cubicBezTo>
                  <a:pt x="832303" y="1687874"/>
                  <a:pt x="827673" y="1678603"/>
                  <a:pt x="822989" y="1669332"/>
                </a:cubicBezTo>
                <a:cubicBezTo>
                  <a:pt x="822989" y="1664654"/>
                  <a:pt x="822989" y="1655383"/>
                  <a:pt x="822989" y="1650705"/>
                </a:cubicBezTo>
                <a:cubicBezTo>
                  <a:pt x="827673" y="1641434"/>
                  <a:pt x="832303" y="1632079"/>
                  <a:pt x="841616" y="1627485"/>
                </a:cubicBezTo>
                <a:cubicBezTo>
                  <a:pt x="846245" y="1622808"/>
                  <a:pt x="850929" y="1622808"/>
                  <a:pt x="860188" y="1622808"/>
                </a:cubicBezTo>
                <a:cubicBezTo>
                  <a:pt x="860188" y="1622808"/>
                  <a:pt x="864871" y="1622808"/>
                  <a:pt x="869501" y="1622808"/>
                </a:cubicBezTo>
                <a:cubicBezTo>
                  <a:pt x="874184" y="1627485"/>
                  <a:pt x="878814" y="1627485"/>
                  <a:pt x="883443" y="1627485"/>
                </a:cubicBezTo>
                <a:cubicBezTo>
                  <a:pt x="888127" y="1632079"/>
                  <a:pt x="888127" y="1632079"/>
                  <a:pt x="892756" y="1632079"/>
                </a:cubicBezTo>
                <a:cubicBezTo>
                  <a:pt x="897386" y="1632079"/>
                  <a:pt x="897386" y="1636757"/>
                  <a:pt x="902070" y="1636757"/>
                </a:cubicBezTo>
                <a:cubicBezTo>
                  <a:pt x="906699" y="1618131"/>
                  <a:pt x="906699" y="1599588"/>
                  <a:pt x="906699" y="1567013"/>
                </a:cubicBezTo>
                <a:cubicBezTo>
                  <a:pt x="906699" y="1529844"/>
                  <a:pt x="911383" y="1497270"/>
                  <a:pt x="911383" y="1460101"/>
                </a:cubicBezTo>
                <a:cubicBezTo>
                  <a:pt x="911383" y="1441475"/>
                  <a:pt x="911383" y="1418255"/>
                  <a:pt x="911383" y="1399629"/>
                </a:cubicBezTo>
                <a:cubicBezTo>
                  <a:pt x="911383" y="1385680"/>
                  <a:pt x="911383" y="1367054"/>
                  <a:pt x="911383" y="1353105"/>
                </a:cubicBezTo>
                <a:cubicBezTo>
                  <a:pt x="906699" y="1339157"/>
                  <a:pt x="906699" y="1325208"/>
                  <a:pt x="906699" y="1311259"/>
                </a:cubicBezTo>
                <a:cubicBezTo>
                  <a:pt x="906699" y="1297311"/>
                  <a:pt x="902070" y="1283362"/>
                  <a:pt x="902070" y="1269413"/>
                </a:cubicBezTo>
                <a:cubicBezTo>
                  <a:pt x="902070" y="1274091"/>
                  <a:pt x="902070" y="1274091"/>
                  <a:pt x="902070" y="1274091"/>
                </a:cubicBezTo>
                <a:cubicBezTo>
                  <a:pt x="897440" y="1255465"/>
                  <a:pt x="897440" y="1236839"/>
                  <a:pt x="892756" y="1218296"/>
                </a:cubicBezTo>
                <a:cubicBezTo>
                  <a:pt x="892756" y="1204347"/>
                  <a:pt x="892756" y="1194992"/>
                  <a:pt x="888127" y="1181044"/>
                </a:cubicBezTo>
                <a:cubicBezTo>
                  <a:pt x="883443" y="1157824"/>
                  <a:pt x="878814" y="1139198"/>
                  <a:pt x="874184" y="1115978"/>
                </a:cubicBezTo>
                <a:cubicBezTo>
                  <a:pt x="869501" y="1102029"/>
                  <a:pt x="869501" y="1092758"/>
                  <a:pt x="864871" y="1083403"/>
                </a:cubicBezTo>
                <a:cubicBezTo>
                  <a:pt x="860242" y="1060183"/>
                  <a:pt x="850929" y="1041557"/>
                  <a:pt x="846245" y="1018337"/>
                </a:cubicBezTo>
                <a:cubicBezTo>
                  <a:pt x="841616" y="1004388"/>
                  <a:pt x="841616" y="995034"/>
                  <a:pt x="836986" y="985762"/>
                </a:cubicBezTo>
                <a:cubicBezTo>
                  <a:pt x="827673" y="953188"/>
                  <a:pt x="813731" y="925290"/>
                  <a:pt x="804417" y="892799"/>
                </a:cubicBezTo>
                <a:cubicBezTo>
                  <a:pt x="790475" y="855547"/>
                  <a:pt x="771903" y="823056"/>
                  <a:pt x="757906" y="785803"/>
                </a:cubicBezTo>
                <a:cubicBezTo>
                  <a:pt x="753277" y="776532"/>
                  <a:pt x="743964" y="762583"/>
                  <a:pt x="739334" y="753312"/>
                </a:cubicBezTo>
                <a:cubicBezTo>
                  <a:pt x="725392" y="734686"/>
                  <a:pt x="716079" y="711466"/>
                  <a:pt x="702136" y="688163"/>
                </a:cubicBezTo>
                <a:cubicBezTo>
                  <a:pt x="688193" y="660265"/>
                  <a:pt x="669567" y="627690"/>
                  <a:pt x="650995" y="599793"/>
                </a:cubicBezTo>
                <a:cubicBezTo>
                  <a:pt x="641682" y="581251"/>
                  <a:pt x="632369" y="567302"/>
                  <a:pt x="623056" y="553353"/>
                </a:cubicBezTo>
                <a:cubicBezTo>
                  <a:pt x="595171" y="511507"/>
                  <a:pt x="567286" y="469661"/>
                  <a:pt x="534717" y="427815"/>
                </a:cubicBezTo>
                <a:cubicBezTo>
                  <a:pt x="460320" y="330174"/>
                  <a:pt x="376611" y="241805"/>
                  <a:pt x="283643" y="162707"/>
                </a:cubicBezTo>
                <a:cubicBezTo>
                  <a:pt x="251074" y="139487"/>
                  <a:pt x="218559" y="116267"/>
                  <a:pt x="185991" y="92963"/>
                </a:cubicBezTo>
                <a:cubicBezTo>
                  <a:pt x="153422" y="74421"/>
                  <a:pt x="120907" y="55795"/>
                  <a:pt x="83709" y="37169"/>
                </a:cubicBezTo>
                <a:cubicBezTo>
                  <a:pt x="65083" y="27897"/>
                  <a:pt x="41827" y="18626"/>
                  <a:pt x="23255" y="13949"/>
                </a:cubicBezTo>
                <a:cubicBezTo>
                  <a:pt x="18626" y="13949"/>
                  <a:pt x="9313" y="13949"/>
                  <a:pt x="4629" y="13949"/>
                </a:cubicBezTo>
                <a:cubicBezTo>
                  <a:pt x="4629" y="13949"/>
                  <a:pt x="0" y="13949"/>
                  <a:pt x="0" y="9271"/>
                </a:cubicBezTo>
                <a:cubicBezTo>
                  <a:pt x="0" y="4677"/>
                  <a:pt x="0" y="0"/>
                  <a:pt x="4629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135E325-485D-41D1-BCDE-A873871D0D62}"/>
              </a:ext>
            </a:extLst>
          </p:cNvPr>
          <p:cNvSpPr/>
          <p:nvPr/>
        </p:nvSpPr>
        <p:spPr>
          <a:xfrm>
            <a:off x="6770170" y="3530640"/>
            <a:ext cx="862481" cy="1530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16605" y="394"/>
                </a:moveTo>
                <a:cubicBezTo>
                  <a:pt x="16170" y="295"/>
                  <a:pt x="15734" y="197"/>
                  <a:pt x="15299" y="98"/>
                </a:cubicBezTo>
                <a:cubicBezTo>
                  <a:pt x="15125" y="49"/>
                  <a:pt x="14950" y="49"/>
                  <a:pt x="14689" y="0"/>
                </a:cubicBezTo>
                <a:cubicBezTo>
                  <a:pt x="14515" y="0"/>
                  <a:pt x="14428" y="0"/>
                  <a:pt x="14254" y="0"/>
                </a:cubicBezTo>
                <a:cubicBezTo>
                  <a:pt x="14080" y="0"/>
                  <a:pt x="13905" y="0"/>
                  <a:pt x="13731" y="49"/>
                </a:cubicBezTo>
                <a:cubicBezTo>
                  <a:pt x="13383" y="98"/>
                  <a:pt x="13122" y="197"/>
                  <a:pt x="12947" y="295"/>
                </a:cubicBezTo>
                <a:cubicBezTo>
                  <a:pt x="12947" y="295"/>
                  <a:pt x="12860" y="344"/>
                  <a:pt x="12860" y="344"/>
                </a:cubicBezTo>
                <a:cubicBezTo>
                  <a:pt x="12686" y="443"/>
                  <a:pt x="12599" y="590"/>
                  <a:pt x="12512" y="738"/>
                </a:cubicBezTo>
                <a:cubicBezTo>
                  <a:pt x="12425" y="935"/>
                  <a:pt x="12338" y="1132"/>
                  <a:pt x="12338" y="1378"/>
                </a:cubicBezTo>
                <a:cubicBezTo>
                  <a:pt x="12338" y="1574"/>
                  <a:pt x="12338" y="1771"/>
                  <a:pt x="12338" y="1919"/>
                </a:cubicBezTo>
                <a:cubicBezTo>
                  <a:pt x="12338" y="2312"/>
                  <a:pt x="12425" y="2657"/>
                  <a:pt x="12425" y="3051"/>
                </a:cubicBezTo>
                <a:cubicBezTo>
                  <a:pt x="12425" y="3493"/>
                  <a:pt x="12425" y="3887"/>
                  <a:pt x="12512" y="4330"/>
                </a:cubicBezTo>
                <a:cubicBezTo>
                  <a:pt x="12512" y="4379"/>
                  <a:pt x="12599" y="4379"/>
                  <a:pt x="12686" y="4379"/>
                </a:cubicBezTo>
                <a:cubicBezTo>
                  <a:pt x="12686" y="4379"/>
                  <a:pt x="12686" y="4379"/>
                  <a:pt x="12686" y="4379"/>
                </a:cubicBezTo>
                <a:cubicBezTo>
                  <a:pt x="12686" y="4379"/>
                  <a:pt x="12773" y="4330"/>
                  <a:pt x="12773" y="4330"/>
                </a:cubicBezTo>
                <a:cubicBezTo>
                  <a:pt x="12773" y="4182"/>
                  <a:pt x="12773" y="4084"/>
                  <a:pt x="12773" y="3936"/>
                </a:cubicBezTo>
                <a:cubicBezTo>
                  <a:pt x="12860" y="3690"/>
                  <a:pt x="12947" y="3395"/>
                  <a:pt x="13034" y="3149"/>
                </a:cubicBezTo>
                <a:cubicBezTo>
                  <a:pt x="13034" y="3051"/>
                  <a:pt x="13121" y="2952"/>
                  <a:pt x="13121" y="2903"/>
                </a:cubicBezTo>
                <a:cubicBezTo>
                  <a:pt x="13208" y="2755"/>
                  <a:pt x="13296" y="2657"/>
                  <a:pt x="13296" y="2509"/>
                </a:cubicBezTo>
                <a:cubicBezTo>
                  <a:pt x="13557" y="2066"/>
                  <a:pt x="13818" y="1624"/>
                  <a:pt x="14254" y="1230"/>
                </a:cubicBezTo>
                <a:cubicBezTo>
                  <a:pt x="14428" y="1230"/>
                  <a:pt x="14515" y="1279"/>
                  <a:pt x="14689" y="1279"/>
                </a:cubicBezTo>
                <a:cubicBezTo>
                  <a:pt x="15299" y="1427"/>
                  <a:pt x="15908" y="1574"/>
                  <a:pt x="16431" y="1771"/>
                </a:cubicBezTo>
                <a:cubicBezTo>
                  <a:pt x="16866" y="1968"/>
                  <a:pt x="17302" y="2165"/>
                  <a:pt x="17650" y="2362"/>
                </a:cubicBezTo>
                <a:cubicBezTo>
                  <a:pt x="17912" y="2509"/>
                  <a:pt x="18173" y="2608"/>
                  <a:pt x="18347" y="2755"/>
                </a:cubicBezTo>
                <a:cubicBezTo>
                  <a:pt x="18521" y="2854"/>
                  <a:pt x="18608" y="2903"/>
                  <a:pt x="18783" y="2952"/>
                </a:cubicBezTo>
                <a:cubicBezTo>
                  <a:pt x="18870" y="2952"/>
                  <a:pt x="18870" y="3001"/>
                  <a:pt x="18957" y="3001"/>
                </a:cubicBezTo>
                <a:cubicBezTo>
                  <a:pt x="18783" y="3051"/>
                  <a:pt x="18521" y="3100"/>
                  <a:pt x="18347" y="3149"/>
                </a:cubicBezTo>
                <a:cubicBezTo>
                  <a:pt x="18260" y="3198"/>
                  <a:pt x="18086" y="3198"/>
                  <a:pt x="17999" y="3247"/>
                </a:cubicBezTo>
                <a:cubicBezTo>
                  <a:pt x="17999" y="3198"/>
                  <a:pt x="17999" y="3198"/>
                  <a:pt x="17912" y="3149"/>
                </a:cubicBezTo>
                <a:cubicBezTo>
                  <a:pt x="17912" y="3100"/>
                  <a:pt x="17738" y="3001"/>
                  <a:pt x="17650" y="2952"/>
                </a:cubicBezTo>
                <a:cubicBezTo>
                  <a:pt x="17563" y="2903"/>
                  <a:pt x="17389" y="2854"/>
                  <a:pt x="17215" y="2805"/>
                </a:cubicBezTo>
                <a:cubicBezTo>
                  <a:pt x="16954" y="2755"/>
                  <a:pt x="16692" y="2706"/>
                  <a:pt x="16518" y="2755"/>
                </a:cubicBezTo>
                <a:cubicBezTo>
                  <a:pt x="16431" y="2755"/>
                  <a:pt x="16344" y="2805"/>
                  <a:pt x="16257" y="2805"/>
                </a:cubicBezTo>
                <a:cubicBezTo>
                  <a:pt x="16170" y="2854"/>
                  <a:pt x="16083" y="2854"/>
                  <a:pt x="16083" y="2903"/>
                </a:cubicBezTo>
                <a:cubicBezTo>
                  <a:pt x="15996" y="2952"/>
                  <a:pt x="15996" y="3001"/>
                  <a:pt x="15908" y="3001"/>
                </a:cubicBezTo>
                <a:cubicBezTo>
                  <a:pt x="15908" y="3001"/>
                  <a:pt x="15908" y="3001"/>
                  <a:pt x="15908" y="3001"/>
                </a:cubicBezTo>
                <a:cubicBezTo>
                  <a:pt x="15908" y="3001"/>
                  <a:pt x="15908" y="3051"/>
                  <a:pt x="15821" y="3051"/>
                </a:cubicBezTo>
                <a:cubicBezTo>
                  <a:pt x="15821" y="3100"/>
                  <a:pt x="15734" y="3149"/>
                  <a:pt x="15734" y="3198"/>
                </a:cubicBezTo>
                <a:cubicBezTo>
                  <a:pt x="15647" y="3297"/>
                  <a:pt x="15647" y="3395"/>
                  <a:pt x="15647" y="3493"/>
                </a:cubicBezTo>
                <a:cubicBezTo>
                  <a:pt x="15647" y="3592"/>
                  <a:pt x="15647" y="3690"/>
                  <a:pt x="15647" y="3739"/>
                </a:cubicBezTo>
                <a:cubicBezTo>
                  <a:pt x="15647" y="3739"/>
                  <a:pt x="15647" y="3789"/>
                  <a:pt x="15647" y="3789"/>
                </a:cubicBezTo>
                <a:cubicBezTo>
                  <a:pt x="15560" y="3838"/>
                  <a:pt x="15386" y="3887"/>
                  <a:pt x="15299" y="3936"/>
                </a:cubicBezTo>
                <a:cubicBezTo>
                  <a:pt x="15125" y="3985"/>
                  <a:pt x="14950" y="4084"/>
                  <a:pt x="14776" y="4133"/>
                </a:cubicBezTo>
                <a:cubicBezTo>
                  <a:pt x="14515" y="4231"/>
                  <a:pt x="14254" y="4330"/>
                  <a:pt x="13992" y="4428"/>
                </a:cubicBezTo>
                <a:cubicBezTo>
                  <a:pt x="13644" y="4576"/>
                  <a:pt x="13208" y="4723"/>
                  <a:pt x="12860" y="4871"/>
                </a:cubicBezTo>
                <a:cubicBezTo>
                  <a:pt x="12860" y="4871"/>
                  <a:pt x="12860" y="4871"/>
                  <a:pt x="12860" y="4871"/>
                </a:cubicBezTo>
                <a:cubicBezTo>
                  <a:pt x="12773" y="4920"/>
                  <a:pt x="12860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3470" y="4871"/>
                  <a:pt x="13992" y="4773"/>
                  <a:pt x="14515" y="4674"/>
                </a:cubicBezTo>
                <a:cubicBezTo>
                  <a:pt x="14950" y="4576"/>
                  <a:pt x="15386" y="4477"/>
                  <a:pt x="15821" y="4379"/>
                </a:cubicBezTo>
                <a:cubicBezTo>
                  <a:pt x="15821" y="4379"/>
                  <a:pt x="15821" y="4379"/>
                  <a:pt x="15821" y="4379"/>
                </a:cubicBezTo>
                <a:cubicBezTo>
                  <a:pt x="15908" y="4625"/>
                  <a:pt x="15996" y="4920"/>
                  <a:pt x="16083" y="5166"/>
                </a:cubicBezTo>
                <a:cubicBezTo>
                  <a:pt x="16170" y="5363"/>
                  <a:pt x="16170" y="5560"/>
                  <a:pt x="16257" y="5757"/>
                </a:cubicBezTo>
                <a:cubicBezTo>
                  <a:pt x="16257" y="5904"/>
                  <a:pt x="16344" y="6052"/>
                  <a:pt x="16344" y="6200"/>
                </a:cubicBezTo>
                <a:cubicBezTo>
                  <a:pt x="16431" y="6544"/>
                  <a:pt x="16431" y="6839"/>
                  <a:pt x="16344" y="7184"/>
                </a:cubicBezTo>
                <a:cubicBezTo>
                  <a:pt x="16344" y="7380"/>
                  <a:pt x="16257" y="7577"/>
                  <a:pt x="16257" y="7725"/>
                </a:cubicBezTo>
                <a:cubicBezTo>
                  <a:pt x="16257" y="7823"/>
                  <a:pt x="16257" y="7872"/>
                  <a:pt x="16170" y="7971"/>
                </a:cubicBezTo>
                <a:cubicBezTo>
                  <a:pt x="16170" y="8118"/>
                  <a:pt x="16083" y="8266"/>
                  <a:pt x="16083" y="8463"/>
                </a:cubicBezTo>
                <a:cubicBezTo>
                  <a:pt x="15996" y="8660"/>
                  <a:pt x="15996" y="8856"/>
                  <a:pt x="15909" y="9053"/>
                </a:cubicBezTo>
                <a:cubicBezTo>
                  <a:pt x="15821" y="9250"/>
                  <a:pt x="15821" y="9447"/>
                  <a:pt x="15734" y="9595"/>
                </a:cubicBezTo>
                <a:cubicBezTo>
                  <a:pt x="15647" y="9841"/>
                  <a:pt x="15560" y="10087"/>
                  <a:pt x="15473" y="10333"/>
                </a:cubicBezTo>
                <a:cubicBezTo>
                  <a:pt x="15473" y="10431"/>
                  <a:pt x="15386" y="10480"/>
                  <a:pt x="15386" y="10579"/>
                </a:cubicBezTo>
                <a:cubicBezTo>
                  <a:pt x="15299" y="10726"/>
                  <a:pt x="15212" y="10874"/>
                  <a:pt x="15125" y="11071"/>
                </a:cubicBezTo>
                <a:cubicBezTo>
                  <a:pt x="14950" y="11464"/>
                  <a:pt x="14689" y="11809"/>
                  <a:pt x="14515" y="12202"/>
                </a:cubicBezTo>
                <a:cubicBezTo>
                  <a:pt x="14428" y="12350"/>
                  <a:pt x="14254" y="12547"/>
                  <a:pt x="14167" y="12694"/>
                </a:cubicBezTo>
                <a:cubicBezTo>
                  <a:pt x="14080" y="12793"/>
                  <a:pt x="13992" y="12940"/>
                  <a:pt x="13905" y="13039"/>
                </a:cubicBezTo>
                <a:cubicBezTo>
                  <a:pt x="13905" y="13088"/>
                  <a:pt x="13818" y="13137"/>
                  <a:pt x="13818" y="13186"/>
                </a:cubicBezTo>
                <a:cubicBezTo>
                  <a:pt x="13644" y="13383"/>
                  <a:pt x="13557" y="13531"/>
                  <a:pt x="13383" y="13728"/>
                </a:cubicBezTo>
                <a:cubicBezTo>
                  <a:pt x="13296" y="13826"/>
                  <a:pt x="13209" y="13974"/>
                  <a:pt x="13121" y="14072"/>
                </a:cubicBezTo>
                <a:cubicBezTo>
                  <a:pt x="13121" y="14121"/>
                  <a:pt x="13034" y="14170"/>
                  <a:pt x="13034" y="14220"/>
                </a:cubicBezTo>
                <a:cubicBezTo>
                  <a:pt x="12686" y="14564"/>
                  <a:pt x="12338" y="14908"/>
                  <a:pt x="11989" y="15253"/>
                </a:cubicBezTo>
                <a:cubicBezTo>
                  <a:pt x="11989" y="15302"/>
                  <a:pt x="11902" y="15351"/>
                  <a:pt x="11902" y="15351"/>
                </a:cubicBezTo>
                <a:cubicBezTo>
                  <a:pt x="11815" y="15450"/>
                  <a:pt x="11641" y="15548"/>
                  <a:pt x="11554" y="15696"/>
                </a:cubicBezTo>
                <a:cubicBezTo>
                  <a:pt x="11380" y="15843"/>
                  <a:pt x="11205" y="15991"/>
                  <a:pt x="11118" y="16089"/>
                </a:cubicBezTo>
                <a:cubicBezTo>
                  <a:pt x="10944" y="16237"/>
                  <a:pt x="10770" y="16384"/>
                  <a:pt x="10596" y="16532"/>
                </a:cubicBezTo>
                <a:cubicBezTo>
                  <a:pt x="10422" y="16680"/>
                  <a:pt x="10247" y="16827"/>
                  <a:pt x="10073" y="16926"/>
                </a:cubicBezTo>
                <a:cubicBezTo>
                  <a:pt x="9638" y="17221"/>
                  <a:pt x="9289" y="17516"/>
                  <a:pt x="8854" y="17762"/>
                </a:cubicBezTo>
                <a:cubicBezTo>
                  <a:pt x="8418" y="18057"/>
                  <a:pt x="7983" y="18353"/>
                  <a:pt x="7547" y="18599"/>
                </a:cubicBezTo>
                <a:cubicBezTo>
                  <a:pt x="6763" y="19041"/>
                  <a:pt x="6067" y="19484"/>
                  <a:pt x="5283" y="19927"/>
                </a:cubicBezTo>
                <a:cubicBezTo>
                  <a:pt x="5283" y="19927"/>
                  <a:pt x="5196" y="19976"/>
                  <a:pt x="5196" y="19976"/>
                </a:cubicBezTo>
                <a:cubicBezTo>
                  <a:pt x="5196" y="19976"/>
                  <a:pt x="5196" y="19976"/>
                  <a:pt x="5196" y="19976"/>
                </a:cubicBezTo>
                <a:cubicBezTo>
                  <a:pt x="4847" y="20173"/>
                  <a:pt x="4412" y="20321"/>
                  <a:pt x="4063" y="20468"/>
                </a:cubicBezTo>
                <a:cubicBezTo>
                  <a:pt x="3628" y="20616"/>
                  <a:pt x="3280" y="20764"/>
                  <a:pt x="2844" y="20862"/>
                </a:cubicBezTo>
                <a:cubicBezTo>
                  <a:pt x="2409" y="20960"/>
                  <a:pt x="2060" y="21059"/>
                  <a:pt x="1625" y="21108"/>
                </a:cubicBezTo>
                <a:cubicBezTo>
                  <a:pt x="1363" y="21157"/>
                  <a:pt x="1015" y="21157"/>
                  <a:pt x="754" y="21157"/>
                </a:cubicBezTo>
                <a:cubicBezTo>
                  <a:pt x="580" y="21157"/>
                  <a:pt x="405" y="21157"/>
                  <a:pt x="144" y="21108"/>
                </a:cubicBezTo>
                <a:cubicBezTo>
                  <a:pt x="-30" y="21108"/>
                  <a:pt x="-30" y="21206"/>
                  <a:pt x="57" y="21256"/>
                </a:cubicBezTo>
                <a:cubicBezTo>
                  <a:pt x="231" y="21354"/>
                  <a:pt x="493" y="21403"/>
                  <a:pt x="667" y="21452"/>
                </a:cubicBezTo>
                <a:cubicBezTo>
                  <a:pt x="841" y="21502"/>
                  <a:pt x="1102" y="21551"/>
                  <a:pt x="1276" y="21551"/>
                </a:cubicBezTo>
                <a:cubicBezTo>
                  <a:pt x="1538" y="21600"/>
                  <a:pt x="1799" y="21600"/>
                  <a:pt x="1973" y="21600"/>
                </a:cubicBezTo>
                <a:cubicBezTo>
                  <a:pt x="2322" y="21600"/>
                  <a:pt x="2583" y="21551"/>
                  <a:pt x="2844" y="21551"/>
                </a:cubicBezTo>
                <a:cubicBezTo>
                  <a:pt x="3889" y="21452"/>
                  <a:pt x="4934" y="21157"/>
                  <a:pt x="5805" y="20813"/>
                </a:cubicBezTo>
                <a:cubicBezTo>
                  <a:pt x="6241" y="20616"/>
                  <a:pt x="6676" y="20419"/>
                  <a:pt x="7112" y="20222"/>
                </a:cubicBezTo>
                <a:cubicBezTo>
                  <a:pt x="7373" y="20124"/>
                  <a:pt x="7547" y="20026"/>
                  <a:pt x="7809" y="19878"/>
                </a:cubicBezTo>
                <a:cubicBezTo>
                  <a:pt x="8157" y="19681"/>
                  <a:pt x="8593" y="19484"/>
                  <a:pt x="8941" y="19287"/>
                </a:cubicBezTo>
                <a:cubicBezTo>
                  <a:pt x="9202" y="19140"/>
                  <a:pt x="9376" y="19041"/>
                  <a:pt x="9638" y="18894"/>
                </a:cubicBezTo>
                <a:cubicBezTo>
                  <a:pt x="9899" y="18746"/>
                  <a:pt x="10160" y="18599"/>
                  <a:pt x="10335" y="18451"/>
                </a:cubicBezTo>
                <a:cubicBezTo>
                  <a:pt x="10857" y="18107"/>
                  <a:pt x="11380" y="17811"/>
                  <a:pt x="11902" y="17418"/>
                </a:cubicBezTo>
                <a:cubicBezTo>
                  <a:pt x="12164" y="17221"/>
                  <a:pt x="12425" y="17024"/>
                  <a:pt x="12773" y="16827"/>
                </a:cubicBezTo>
                <a:cubicBezTo>
                  <a:pt x="12860" y="16778"/>
                  <a:pt x="12860" y="16729"/>
                  <a:pt x="12947" y="16680"/>
                </a:cubicBezTo>
                <a:cubicBezTo>
                  <a:pt x="13122" y="16532"/>
                  <a:pt x="13296" y="16434"/>
                  <a:pt x="13470" y="16286"/>
                </a:cubicBezTo>
                <a:cubicBezTo>
                  <a:pt x="13731" y="16089"/>
                  <a:pt x="13905" y="15942"/>
                  <a:pt x="14167" y="15745"/>
                </a:cubicBezTo>
                <a:cubicBezTo>
                  <a:pt x="14428" y="15499"/>
                  <a:pt x="14689" y="15253"/>
                  <a:pt x="14951" y="15007"/>
                </a:cubicBezTo>
                <a:cubicBezTo>
                  <a:pt x="15125" y="14859"/>
                  <a:pt x="15212" y="14761"/>
                  <a:pt x="15386" y="14613"/>
                </a:cubicBezTo>
                <a:cubicBezTo>
                  <a:pt x="15648" y="14367"/>
                  <a:pt x="15822" y="14072"/>
                  <a:pt x="16083" y="13826"/>
                </a:cubicBezTo>
                <a:cubicBezTo>
                  <a:pt x="16257" y="13678"/>
                  <a:pt x="16344" y="13482"/>
                  <a:pt x="16431" y="13334"/>
                </a:cubicBezTo>
                <a:cubicBezTo>
                  <a:pt x="16518" y="13186"/>
                  <a:pt x="16606" y="13039"/>
                  <a:pt x="16780" y="12891"/>
                </a:cubicBezTo>
                <a:cubicBezTo>
                  <a:pt x="16867" y="12842"/>
                  <a:pt x="16867" y="12744"/>
                  <a:pt x="16954" y="12694"/>
                </a:cubicBezTo>
                <a:cubicBezTo>
                  <a:pt x="17215" y="12251"/>
                  <a:pt x="17564" y="11809"/>
                  <a:pt x="17738" y="11366"/>
                </a:cubicBezTo>
                <a:cubicBezTo>
                  <a:pt x="17912" y="11120"/>
                  <a:pt x="17999" y="10874"/>
                  <a:pt x="18173" y="10579"/>
                </a:cubicBezTo>
                <a:cubicBezTo>
                  <a:pt x="18260" y="10333"/>
                  <a:pt x="18347" y="10136"/>
                  <a:pt x="18435" y="9890"/>
                </a:cubicBezTo>
                <a:cubicBezTo>
                  <a:pt x="18522" y="9693"/>
                  <a:pt x="18609" y="9545"/>
                  <a:pt x="18609" y="9348"/>
                </a:cubicBezTo>
                <a:cubicBezTo>
                  <a:pt x="18696" y="9152"/>
                  <a:pt x="18783" y="8955"/>
                  <a:pt x="18870" y="8758"/>
                </a:cubicBezTo>
                <a:cubicBezTo>
                  <a:pt x="18957" y="8512"/>
                  <a:pt x="19044" y="8266"/>
                  <a:pt x="19044" y="8020"/>
                </a:cubicBezTo>
                <a:cubicBezTo>
                  <a:pt x="19044" y="7922"/>
                  <a:pt x="19044" y="7823"/>
                  <a:pt x="19131" y="7774"/>
                </a:cubicBezTo>
                <a:cubicBezTo>
                  <a:pt x="19131" y="7626"/>
                  <a:pt x="19218" y="7479"/>
                  <a:pt x="19218" y="7380"/>
                </a:cubicBezTo>
                <a:cubicBezTo>
                  <a:pt x="19306" y="6987"/>
                  <a:pt x="19306" y="6593"/>
                  <a:pt x="19306" y="6199"/>
                </a:cubicBezTo>
                <a:cubicBezTo>
                  <a:pt x="19306" y="6003"/>
                  <a:pt x="19218" y="5757"/>
                  <a:pt x="19218" y="5560"/>
                </a:cubicBezTo>
                <a:cubicBezTo>
                  <a:pt x="19131" y="5265"/>
                  <a:pt x="19044" y="5019"/>
                  <a:pt x="19044" y="4723"/>
                </a:cubicBezTo>
                <a:cubicBezTo>
                  <a:pt x="18957" y="4477"/>
                  <a:pt x="18870" y="4182"/>
                  <a:pt x="18783" y="3936"/>
                </a:cubicBezTo>
                <a:cubicBezTo>
                  <a:pt x="19044" y="3887"/>
                  <a:pt x="19306" y="3838"/>
                  <a:pt x="19567" y="3838"/>
                </a:cubicBezTo>
                <a:cubicBezTo>
                  <a:pt x="19741" y="3789"/>
                  <a:pt x="19915" y="3789"/>
                  <a:pt x="20089" y="3739"/>
                </a:cubicBezTo>
                <a:cubicBezTo>
                  <a:pt x="20176" y="3739"/>
                  <a:pt x="20351" y="3690"/>
                  <a:pt x="20438" y="3690"/>
                </a:cubicBezTo>
                <a:cubicBezTo>
                  <a:pt x="20612" y="3641"/>
                  <a:pt x="20786" y="3592"/>
                  <a:pt x="20960" y="3543"/>
                </a:cubicBezTo>
                <a:cubicBezTo>
                  <a:pt x="21047" y="3543"/>
                  <a:pt x="21047" y="3493"/>
                  <a:pt x="21135" y="3493"/>
                </a:cubicBezTo>
                <a:cubicBezTo>
                  <a:pt x="21222" y="3444"/>
                  <a:pt x="21396" y="3395"/>
                  <a:pt x="21396" y="3297"/>
                </a:cubicBezTo>
                <a:cubicBezTo>
                  <a:pt x="21483" y="3198"/>
                  <a:pt x="21483" y="3051"/>
                  <a:pt x="21483" y="2952"/>
                </a:cubicBezTo>
                <a:cubicBezTo>
                  <a:pt x="21483" y="2952"/>
                  <a:pt x="21483" y="2952"/>
                  <a:pt x="21483" y="2903"/>
                </a:cubicBezTo>
                <a:cubicBezTo>
                  <a:pt x="21570" y="2755"/>
                  <a:pt x="21570" y="2608"/>
                  <a:pt x="21396" y="2460"/>
                </a:cubicBezTo>
                <a:cubicBezTo>
                  <a:pt x="21222" y="2362"/>
                  <a:pt x="21135" y="2214"/>
                  <a:pt x="20960" y="2116"/>
                </a:cubicBezTo>
                <a:cubicBezTo>
                  <a:pt x="20786" y="2017"/>
                  <a:pt x="20699" y="1919"/>
                  <a:pt x="20525" y="1820"/>
                </a:cubicBezTo>
                <a:cubicBezTo>
                  <a:pt x="20176" y="1624"/>
                  <a:pt x="19828" y="1427"/>
                  <a:pt x="19480" y="1230"/>
                </a:cubicBezTo>
                <a:cubicBezTo>
                  <a:pt x="18260" y="984"/>
                  <a:pt x="17476" y="640"/>
                  <a:pt x="16605" y="394"/>
                </a:cubicBezTo>
                <a:close/>
                <a:moveTo>
                  <a:pt x="14167" y="1132"/>
                </a:moveTo>
                <a:cubicBezTo>
                  <a:pt x="14167" y="1132"/>
                  <a:pt x="14167" y="1132"/>
                  <a:pt x="14167" y="1132"/>
                </a:cubicBezTo>
                <a:cubicBezTo>
                  <a:pt x="14167" y="1132"/>
                  <a:pt x="14254" y="1132"/>
                  <a:pt x="14167" y="1132"/>
                </a:cubicBezTo>
                <a:cubicBezTo>
                  <a:pt x="14254" y="1132"/>
                  <a:pt x="14167" y="1132"/>
                  <a:pt x="14167" y="1132"/>
                </a:cubicBezTo>
                <a:close/>
                <a:moveTo>
                  <a:pt x="14515" y="12399"/>
                </a:moveTo>
                <a:cubicBezTo>
                  <a:pt x="14515" y="12399"/>
                  <a:pt x="14515" y="12399"/>
                  <a:pt x="14515" y="12399"/>
                </a:cubicBezTo>
                <a:cubicBezTo>
                  <a:pt x="14515" y="12399"/>
                  <a:pt x="14515" y="12350"/>
                  <a:pt x="14515" y="12399"/>
                </a:cubicBezTo>
                <a:cubicBezTo>
                  <a:pt x="14515" y="12350"/>
                  <a:pt x="14515" y="12399"/>
                  <a:pt x="14515" y="1239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41A76F-0006-45AF-944B-34936DF72791}"/>
              </a:ext>
            </a:extLst>
          </p:cNvPr>
          <p:cNvSpPr/>
          <p:nvPr/>
        </p:nvSpPr>
        <p:spPr>
          <a:xfrm>
            <a:off x="876534" y="2000374"/>
            <a:ext cx="1550235" cy="1426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21317" y="8714"/>
                </a:moveTo>
                <a:cubicBezTo>
                  <a:pt x="20784" y="6496"/>
                  <a:pt x="19622" y="4383"/>
                  <a:pt x="17975" y="2641"/>
                </a:cubicBezTo>
                <a:cubicBezTo>
                  <a:pt x="17249" y="1848"/>
                  <a:pt x="16425" y="1215"/>
                  <a:pt x="15650" y="845"/>
                </a:cubicBezTo>
                <a:cubicBezTo>
                  <a:pt x="14779" y="422"/>
                  <a:pt x="13810" y="158"/>
                  <a:pt x="12696" y="53"/>
                </a:cubicBezTo>
                <a:cubicBezTo>
                  <a:pt x="12502" y="53"/>
                  <a:pt x="12309" y="0"/>
                  <a:pt x="12163" y="0"/>
                </a:cubicBezTo>
                <a:cubicBezTo>
                  <a:pt x="11243" y="0"/>
                  <a:pt x="10372" y="211"/>
                  <a:pt x="9597" y="422"/>
                </a:cubicBezTo>
                <a:cubicBezTo>
                  <a:pt x="9112" y="581"/>
                  <a:pt x="8628" y="687"/>
                  <a:pt x="8192" y="898"/>
                </a:cubicBezTo>
                <a:cubicBezTo>
                  <a:pt x="8095" y="951"/>
                  <a:pt x="7950" y="1003"/>
                  <a:pt x="7853" y="1056"/>
                </a:cubicBezTo>
                <a:cubicBezTo>
                  <a:pt x="7611" y="951"/>
                  <a:pt x="7369" y="951"/>
                  <a:pt x="7078" y="1003"/>
                </a:cubicBezTo>
                <a:cubicBezTo>
                  <a:pt x="6449" y="1162"/>
                  <a:pt x="5964" y="1532"/>
                  <a:pt x="5528" y="1901"/>
                </a:cubicBezTo>
                <a:cubicBezTo>
                  <a:pt x="5335" y="2060"/>
                  <a:pt x="5141" y="2271"/>
                  <a:pt x="4947" y="2429"/>
                </a:cubicBezTo>
                <a:cubicBezTo>
                  <a:pt x="4802" y="2588"/>
                  <a:pt x="4657" y="2693"/>
                  <a:pt x="4511" y="2852"/>
                </a:cubicBezTo>
                <a:lnTo>
                  <a:pt x="4269" y="3063"/>
                </a:lnTo>
                <a:cubicBezTo>
                  <a:pt x="3398" y="3908"/>
                  <a:pt x="2671" y="4753"/>
                  <a:pt x="1993" y="5704"/>
                </a:cubicBezTo>
                <a:cubicBezTo>
                  <a:pt x="1412" y="6601"/>
                  <a:pt x="879" y="7658"/>
                  <a:pt x="492" y="8925"/>
                </a:cubicBezTo>
                <a:cubicBezTo>
                  <a:pt x="153" y="9981"/>
                  <a:pt x="-41" y="11249"/>
                  <a:pt x="7" y="12464"/>
                </a:cubicBezTo>
                <a:cubicBezTo>
                  <a:pt x="7" y="12992"/>
                  <a:pt x="56" y="13573"/>
                  <a:pt x="201" y="14206"/>
                </a:cubicBezTo>
                <a:cubicBezTo>
                  <a:pt x="298" y="14734"/>
                  <a:pt x="443" y="15263"/>
                  <a:pt x="734" y="15949"/>
                </a:cubicBezTo>
                <a:cubicBezTo>
                  <a:pt x="1121" y="16953"/>
                  <a:pt x="1751" y="17903"/>
                  <a:pt x="2574" y="18854"/>
                </a:cubicBezTo>
                <a:cubicBezTo>
                  <a:pt x="2913" y="19223"/>
                  <a:pt x="3252" y="19540"/>
                  <a:pt x="3785" y="19910"/>
                </a:cubicBezTo>
                <a:cubicBezTo>
                  <a:pt x="4221" y="20227"/>
                  <a:pt x="4705" y="20544"/>
                  <a:pt x="5238" y="20808"/>
                </a:cubicBezTo>
                <a:cubicBezTo>
                  <a:pt x="6206" y="21283"/>
                  <a:pt x="7224" y="21547"/>
                  <a:pt x="8434" y="21600"/>
                </a:cubicBezTo>
                <a:cubicBezTo>
                  <a:pt x="8628" y="21600"/>
                  <a:pt x="8822" y="21600"/>
                  <a:pt x="9015" y="21600"/>
                </a:cubicBezTo>
                <a:cubicBezTo>
                  <a:pt x="9887" y="21600"/>
                  <a:pt x="10759" y="21494"/>
                  <a:pt x="11728" y="21230"/>
                </a:cubicBezTo>
                <a:cubicBezTo>
                  <a:pt x="12745" y="20966"/>
                  <a:pt x="13810" y="20544"/>
                  <a:pt x="14876" y="19963"/>
                </a:cubicBezTo>
                <a:cubicBezTo>
                  <a:pt x="15796" y="19487"/>
                  <a:pt x="16716" y="18854"/>
                  <a:pt x="17685" y="18009"/>
                </a:cubicBezTo>
                <a:cubicBezTo>
                  <a:pt x="18702" y="17164"/>
                  <a:pt x="19428" y="16372"/>
                  <a:pt x="20009" y="15527"/>
                </a:cubicBezTo>
                <a:cubicBezTo>
                  <a:pt x="20639" y="14576"/>
                  <a:pt x="21123" y="13520"/>
                  <a:pt x="21365" y="12358"/>
                </a:cubicBezTo>
                <a:cubicBezTo>
                  <a:pt x="21511" y="11830"/>
                  <a:pt x="21559" y="11249"/>
                  <a:pt x="21511" y="10668"/>
                </a:cubicBezTo>
                <a:cubicBezTo>
                  <a:pt x="21559" y="10034"/>
                  <a:pt x="21462" y="9453"/>
                  <a:pt x="21317" y="8714"/>
                </a:cubicBezTo>
                <a:close/>
                <a:moveTo>
                  <a:pt x="20106" y="11460"/>
                </a:moveTo>
                <a:cubicBezTo>
                  <a:pt x="20009" y="11988"/>
                  <a:pt x="19864" y="12516"/>
                  <a:pt x="19670" y="13097"/>
                </a:cubicBezTo>
                <a:cubicBezTo>
                  <a:pt x="19428" y="13678"/>
                  <a:pt x="19137" y="14259"/>
                  <a:pt x="18798" y="14734"/>
                </a:cubicBezTo>
                <a:cubicBezTo>
                  <a:pt x="18266" y="15474"/>
                  <a:pt x="17588" y="16213"/>
                  <a:pt x="16619" y="17005"/>
                </a:cubicBezTo>
                <a:cubicBezTo>
                  <a:pt x="15602" y="17850"/>
                  <a:pt x="14536" y="18537"/>
                  <a:pt x="13374" y="19065"/>
                </a:cubicBezTo>
                <a:cubicBezTo>
                  <a:pt x="12212" y="19593"/>
                  <a:pt x="11146" y="19910"/>
                  <a:pt x="10129" y="20068"/>
                </a:cubicBezTo>
                <a:cubicBezTo>
                  <a:pt x="9354" y="20174"/>
                  <a:pt x="8531" y="20174"/>
                  <a:pt x="7756" y="20068"/>
                </a:cubicBezTo>
                <a:cubicBezTo>
                  <a:pt x="7078" y="19963"/>
                  <a:pt x="6449" y="19804"/>
                  <a:pt x="5916" y="19540"/>
                </a:cubicBezTo>
                <a:cubicBezTo>
                  <a:pt x="5335" y="19223"/>
                  <a:pt x="4705" y="18854"/>
                  <a:pt x="4172" y="18431"/>
                </a:cubicBezTo>
                <a:cubicBezTo>
                  <a:pt x="3688" y="18009"/>
                  <a:pt x="3301" y="17586"/>
                  <a:pt x="2913" y="17058"/>
                </a:cubicBezTo>
                <a:cubicBezTo>
                  <a:pt x="2526" y="16477"/>
                  <a:pt x="2187" y="15896"/>
                  <a:pt x="1945" y="15315"/>
                </a:cubicBezTo>
                <a:cubicBezTo>
                  <a:pt x="1751" y="14840"/>
                  <a:pt x="1654" y="14312"/>
                  <a:pt x="1557" y="13784"/>
                </a:cubicBezTo>
                <a:cubicBezTo>
                  <a:pt x="1460" y="13097"/>
                  <a:pt x="1460" y="12358"/>
                  <a:pt x="1557" y="11619"/>
                </a:cubicBezTo>
                <a:cubicBezTo>
                  <a:pt x="1654" y="10932"/>
                  <a:pt x="1799" y="10298"/>
                  <a:pt x="2090" y="9612"/>
                </a:cubicBezTo>
                <a:cubicBezTo>
                  <a:pt x="2429" y="8820"/>
                  <a:pt x="2816" y="8027"/>
                  <a:pt x="3252" y="7394"/>
                </a:cubicBezTo>
                <a:cubicBezTo>
                  <a:pt x="3833" y="6654"/>
                  <a:pt x="4511" y="5915"/>
                  <a:pt x="5432" y="5123"/>
                </a:cubicBezTo>
                <a:cubicBezTo>
                  <a:pt x="6013" y="4647"/>
                  <a:pt x="6546" y="4172"/>
                  <a:pt x="7127" y="3908"/>
                </a:cubicBezTo>
                <a:cubicBezTo>
                  <a:pt x="7127" y="3908"/>
                  <a:pt x="7175" y="3908"/>
                  <a:pt x="7224" y="3855"/>
                </a:cubicBezTo>
                <a:cubicBezTo>
                  <a:pt x="7369" y="3855"/>
                  <a:pt x="7563" y="3855"/>
                  <a:pt x="7708" y="3802"/>
                </a:cubicBezTo>
                <a:cubicBezTo>
                  <a:pt x="8144" y="3697"/>
                  <a:pt x="8483" y="3274"/>
                  <a:pt x="8628" y="2799"/>
                </a:cubicBezTo>
                <a:cubicBezTo>
                  <a:pt x="8676" y="2693"/>
                  <a:pt x="8676" y="2535"/>
                  <a:pt x="8676" y="2429"/>
                </a:cubicBezTo>
                <a:cubicBezTo>
                  <a:pt x="8822" y="2377"/>
                  <a:pt x="9015" y="2324"/>
                  <a:pt x="9161" y="2271"/>
                </a:cubicBezTo>
                <a:cubicBezTo>
                  <a:pt x="9887" y="2060"/>
                  <a:pt x="10614" y="1848"/>
                  <a:pt x="11292" y="1743"/>
                </a:cubicBezTo>
                <a:cubicBezTo>
                  <a:pt x="11824" y="1690"/>
                  <a:pt x="12357" y="1690"/>
                  <a:pt x="12938" y="1743"/>
                </a:cubicBezTo>
                <a:cubicBezTo>
                  <a:pt x="13616" y="1848"/>
                  <a:pt x="14246" y="2007"/>
                  <a:pt x="14827" y="2271"/>
                </a:cubicBezTo>
                <a:cubicBezTo>
                  <a:pt x="15263" y="2482"/>
                  <a:pt x="15699" y="2746"/>
                  <a:pt x="16086" y="3063"/>
                </a:cubicBezTo>
                <a:cubicBezTo>
                  <a:pt x="16764" y="3644"/>
                  <a:pt x="17394" y="4383"/>
                  <a:pt x="18024" y="5176"/>
                </a:cubicBezTo>
                <a:cubicBezTo>
                  <a:pt x="18556" y="5968"/>
                  <a:pt x="19041" y="6813"/>
                  <a:pt x="19380" y="7658"/>
                </a:cubicBezTo>
                <a:cubicBezTo>
                  <a:pt x="19719" y="8608"/>
                  <a:pt x="19961" y="9401"/>
                  <a:pt x="20058" y="10193"/>
                </a:cubicBezTo>
                <a:cubicBezTo>
                  <a:pt x="20154" y="10615"/>
                  <a:pt x="20154" y="11038"/>
                  <a:pt x="20106" y="1146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9CD91F-75B2-4A32-B986-9C35B697E452}"/>
              </a:ext>
            </a:extLst>
          </p:cNvPr>
          <p:cNvSpPr txBox="1"/>
          <p:nvPr/>
        </p:nvSpPr>
        <p:spPr>
          <a:xfrm>
            <a:off x="1052388" y="2568082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EB91387-BAAB-4A60-9064-EEE47A187AD3}"/>
              </a:ext>
            </a:extLst>
          </p:cNvPr>
          <p:cNvSpPr/>
          <p:nvPr/>
        </p:nvSpPr>
        <p:spPr>
          <a:xfrm>
            <a:off x="3668642" y="1996205"/>
            <a:ext cx="1757637" cy="1434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21471" y="10401"/>
                </a:moveTo>
                <a:cubicBezTo>
                  <a:pt x="21386" y="9772"/>
                  <a:pt x="21300" y="9195"/>
                  <a:pt x="21128" y="8619"/>
                </a:cubicBezTo>
                <a:cubicBezTo>
                  <a:pt x="20743" y="7413"/>
                  <a:pt x="20057" y="6364"/>
                  <a:pt x="19543" y="5578"/>
                </a:cubicBezTo>
                <a:cubicBezTo>
                  <a:pt x="18771" y="4477"/>
                  <a:pt x="17829" y="3533"/>
                  <a:pt x="16671" y="2589"/>
                </a:cubicBezTo>
                <a:cubicBezTo>
                  <a:pt x="15514" y="1698"/>
                  <a:pt x="14314" y="1017"/>
                  <a:pt x="13071" y="545"/>
                </a:cubicBezTo>
                <a:cubicBezTo>
                  <a:pt x="12514" y="335"/>
                  <a:pt x="11957" y="230"/>
                  <a:pt x="11143" y="125"/>
                </a:cubicBezTo>
                <a:cubicBezTo>
                  <a:pt x="10457" y="20"/>
                  <a:pt x="9771" y="-32"/>
                  <a:pt x="9086" y="20"/>
                </a:cubicBezTo>
                <a:cubicBezTo>
                  <a:pt x="8400" y="73"/>
                  <a:pt x="7714" y="178"/>
                  <a:pt x="7071" y="335"/>
                </a:cubicBezTo>
                <a:lnTo>
                  <a:pt x="7029" y="335"/>
                </a:lnTo>
                <a:cubicBezTo>
                  <a:pt x="6857" y="230"/>
                  <a:pt x="6729" y="178"/>
                  <a:pt x="6514" y="178"/>
                </a:cubicBezTo>
                <a:cubicBezTo>
                  <a:pt x="6514" y="178"/>
                  <a:pt x="6514" y="178"/>
                  <a:pt x="6514" y="178"/>
                </a:cubicBezTo>
                <a:cubicBezTo>
                  <a:pt x="6386" y="178"/>
                  <a:pt x="6214" y="230"/>
                  <a:pt x="6086" y="230"/>
                </a:cubicBezTo>
                <a:cubicBezTo>
                  <a:pt x="5914" y="283"/>
                  <a:pt x="5786" y="335"/>
                  <a:pt x="5657" y="440"/>
                </a:cubicBezTo>
                <a:cubicBezTo>
                  <a:pt x="5443" y="545"/>
                  <a:pt x="5229" y="702"/>
                  <a:pt x="5057" y="859"/>
                </a:cubicBezTo>
                <a:lnTo>
                  <a:pt x="4971" y="912"/>
                </a:lnTo>
                <a:cubicBezTo>
                  <a:pt x="4843" y="964"/>
                  <a:pt x="4714" y="1069"/>
                  <a:pt x="4629" y="1226"/>
                </a:cubicBezTo>
                <a:cubicBezTo>
                  <a:pt x="4286" y="1541"/>
                  <a:pt x="4029" y="1750"/>
                  <a:pt x="3771" y="2013"/>
                </a:cubicBezTo>
                <a:cubicBezTo>
                  <a:pt x="3043" y="2747"/>
                  <a:pt x="2357" y="3585"/>
                  <a:pt x="1800" y="4634"/>
                </a:cubicBezTo>
                <a:cubicBezTo>
                  <a:pt x="1329" y="5473"/>
                  <a:pt x="943" y="6521"/>
                  <a:pt x="557" y="7884"/>
                </a:cubicBezTo>
                <a:cubicBezTo>
                  <a:pt x="214" y="9090"/>
                  <a:pt x="43" y="10244"/>
                  <a:pt x="0" y="11450"/>
                </a:cubicBezTo>
                <a:cubicBezTo>
                  <a:pt x="0" y="11921"/>
                  <a:pt x="0" y="12498"/>
                  <a:pt x="86" y="13075"/>
                </a:cubicBezTo>
                <a:cubicBezTo>
                  <a:pt x="171" y="13704"/>
                  <a:pt x="257" y="14281"/>
                  <a:pt x="429" y="14805"/>
                </a:cubicBezTo>
                <a:cubicBezTo>
                  <a:pt x="686" y="15801"/>
                  <a:pt x="1200" y="16745"/>
                  <a:pt x="1929" y="17688"/>
                </a:cubicBezTo>
                <a:cubicBezTo>
                  <a:pt x="2571" y="18475"/>
                  <a:pt x="3343" y="19209"/>
                  <a:pt x="4200" y="19838"/>
                </a:cubicBezTo>
                <a:cubicBezTo>
                  <a:pt x="5014" y="20415"/>
                  <a:pt x="5957" y="20834"/>
                  <a:pt x="6943" y="21149"/>
                </a:cubicBezTo>
                <a:cubicBezTo>
                  <a:pt x="7800" y="21411"/>
                  <a:pt x="8743" y="21568"/>
                  <a:pt x="9729" y="21568"/>
                </a:cubicBezTo>
                <a:cubicBezTo>
                  <a:pt x="9771" y="21568"/>
                  <a:pt x="9857" y="21568"/>
                  <a:pt x="9900" y="21568"/>
                </a:cubicBezTo>
                <a:cubicBezTo>
                  <a:pt x="10971" y="21568"/>
                  <a:pt x="12000" y="21253"/>
                  <a:pt x="12986" y="20991"/>
                </a:cubicBezTo>
                <a:cubicBezTo>
                  <a:pt x="13371" y="20886"/>
                  <a:pt x="13886" y="20729"/>
                  <a:pt x="14400" y="20519"/>
                </a:cubicBezTo>
                <a:cubicBezTo>
                  <a:pt x="14871" y="20362"/>
                  <a:pt x="15343" y="20100"/>
                  <a:pt x="15900" y="19838"/>
                </a:cubicBezTo>
                <a:cubicBezTo>
                  <a:pt x="16286" y="19628"/>
                  <a:pt x="16714" y="19366"/>
                  <a:pt x="17143" y="19051"/>
                </a:cubicBezTo>
                <a:cubicBezTo>
                  <a:pt x="17614" y="18737"/>
                  <a:pt x="18000" y="18317"/>
                  <a:pt x="18386" y="17951"/>
                </a:cubicBezTo>
                <a:cubicBezTo>
                  <a:pt x="18814" y="17531"/>
                  <a:pt x="19157" y="17217"/>
                  <a:pt x="19457" y="16850"/>
                </a:cubicBezTo>
                <a:cubicBezTo>
                  <a:pt x="19843" y="16378"/>
                  <a:pt x="20186" y="15853"/>
                  <a:pt x="20443" y="15434"/>
                </a:cubicBezTo>
                <a:cubicBezTo>
                  <a:pt x="20743" y="14962"/>
                  <a:pt x="20957" y="14438"/>
                  <a:pt x="21171" y="13914"/>
                </a:cubicBezTo>
                <a:cubicBezTo>
                  <a:pt x="21257" y="13651"/>
                  <a:pt x="21343" y="13389"/>
                  <a:pt x="21429" y="13075"/>
                </a:cubicBezTo>
                <a:cubicBezTo>
                  <a:pt x="21514" y="12760"/>
                  <a:pt x="21557" y="12393"/>
                  <a:pt x="21600" y="12079"/>
                </a:cubicBezTo>
                <a:cubicBezTo>
                  <a:pt x="21557" y="11554"/>
                  <a:pt x="21557" y="11030"/>
                  <a:pt x="21471" y="10401"/>
                </a:cubicBezTo>
                <a:close/>
                <a:moveTo>
                  <a:pt x="20143" y="11974"/>
                </a:moveTo>
                <a:cubicBezTo>
                  <a:pt x="20100" y="12341"/>
                  <a:pt x="20014" y="12655"/>
                  <a:pt x="19886" y="13022"/>
                </a:cubicBezTo>
                <a:cubicBezTo>
                  <a:pt x="19671" y="13652"/>
                  <a:pt x="19329" y="14281"/>
                  <a:pt x="18900" y="14962"/>
                </a:cubicBezTo>
                <a:cubicBezTo>
                  <a:pt x="18386" y="15749"/>
                  <a:pt x="17743" y="16378"/>
                  <a:pt x="17229" y="16902"/>
                </a:cubicBezTo>
                <a:cubicBezTo>
                  <a:pt x="16500" y="17584"/>
                  <a:pt x="15729" y="18160"/>
                  <a:pt x="14914" y="18580"/>
                </a:cubicBezTo>
                <a:cubicBezTo>
                  <a:pt x="14357" y="18894"/>
                  <a:pt x="13714" y="19104"/>
                  <a:pt x="12943" y="19366"/>
                </a:cubicBezTo>
                <a:cubicBezTo>
                  <a:pt x="12343" y="19576"/>
                  <a:pt x="11528" y="19838"/>
                  <a:pt x="10714" y="19995"/>
                </a:cubicBezTo>
                <a:cubicBezTo>
                  <a:pt x="9857" y="20100"/>
                  <a:pt x="8957" y="20100"/>
                  <a:pt x="8014" y="19995"/>
                </a:cubicBezTo>
                <a:cubicBezTo>
                  <a:pt x="7157" y="19838"/>
                  <a:pt x="6343" y="19576"/>
                  <a:pt x="5529" y="19156"/>
                </a:cubicBezTo>
                <a:cubicBezTo>
                  <a:pt x="4800" y="18789"/>
                  <a:pt x="4114" y="18318"/>
                  <a:pt x="3557" y="17741"/>
                </a:cubicBezTo>
                <a:cubicBezTo>
                  <a:pt x="3000" y="17217"/>
                  <a:pt x="2529" y="16640"/>
                  <a:pt x="2143" y="16011"/>
                </a:cubicBezTo>
                <a:cubicBezTo>
                  <a:pt x="1886" y="15591"/>
                  <a:pt x="1714" y="15224"/>
                  <a:pt x="1543" y="14805"/>
                </a:cubicBezTo>
                <a:cubicBezTo>
                  <a:pt x="1371" y="14281"/>
                  <a:pt x="1243" y="13704"/>
                  <a:pt x="1157" y="13075"/>
                </a:cubicBezTo>
                <a:cubicBezTo>
                  <a:pt x="1071" y="12393"/>
                  <a:pt x="1071" y="11712"/>
                  <a:pt x="1157" y="11083"/>
                </a:cubicBezTo>
                <a:cubicBezTo>
                  <a:pt x="1286" y="10191"/>
                  <a:pt x="1457" y="9248"/>
                  <a:pt x="1800" y="8252"/>
                </a:cubicBezTo>
                <a:cubicBezTo>
                  <a:pt x="2143" y="7308"/>
                  <a:pt x="2528" y="6469"/>
                  <a:pt x="3000" y="5735"/>
                </a:cubicBezTo>
                <a:cubicBezTo>
                  <a:pt x="3171" y="5473"/>
                  <a:pt x="3386" y="5211"/>
                  <a:pt x="3557" y="5001"/>
                </a:cubicBezTo>
                <a:cubicBezTo>
                  <a:pt x="3729" y="4791"/>
                  <a:pt x="3900" y="4582"/>
                  <a:pt x="4157" y="4372"/>
                </a:cubicBezTo>
                <a:cubicBezTo>
                  <a:pt x="4757" y="3848"/>
                  <a:pt x="5357" y="3376"/>
                  <a:pt x="5914" y="3061"/>
                </a:cubicBezTo>
                <a:cubicBezTo>
                  <a:pt x="6000" y="3009"/>
                  <a:pt x="6086" y="3009"/>
                  <a:pt x="6129" y="2956"/>
                </a:cubicBezTo>
                <a:cubicBezTo>
                  <a:pt x="6214" y="3009"/>
                  <a:pt x="6300" y="3009"/>
                  <a:pt x="6429" y="3009"/>
                </a:cubicBezTo>
                <a:cubicBezTo>
                  <a:pt x="6814" y="3009"/>
                  <a:pt x="7200" y="2747"/>
                  <a:pt x="7414" y="2327"/>
                </a:cubicBezTo>
                <a:cubicBezTo>
                  <a:pt x="7500" y="2170"/>
                  <a:pt x="7543" y="2013"/>
                  <a:pt x="7543" y="1855"/>
                </a:cubicBezTo>
                <a:cubicBezTo>
                  <a:pt x="7714" y="1803"/>
                  <a:pt x="7843" y="1803"/>
                  <a:pt x="8014" y="1751"/>
                </a:cubicBezTo>
                <a:cubicBezTo>
                  <a:pt x="8571" y="1646"/>
                  <a:pt x="9086" y="1646"/>
                  <a:pt x="9600" y="1646"/>
                </a:cubicBezTo>
                <a:cubicBezTo>
                  <a:pt x="10114" y="1646"/>
                  <a:pt x="10671" y="1698"/>
                  <a:pt x="11229" y="1803"/>
                </a:cubicBezTo>
                <a:cubicBezTo>
                  <a:pt x="11700" y="1908"/>
                  <a:pt x="12086" y="1960"/>
                  <a:pt x="12514" y="2118"/>
                </a:cubicBezTo>
                <a:cubicBezTo>
                  <a:pt x="12943" y="2275"/>
                  <a:pt x="13371" y="2432"/>
                  <a:pt x="13929" y="2694"/>
                </a:cubicBezTo>
                <a:cubicBezTo>
                  <a:pt x="14957" y="3271"/>
                  <a:pt x="15986" y="3952"/>
                  <a:pt x="16929" y="4844"/>
                </a:cubicBezTo>
                <a:cubicBezTo>
                  <a:pt x="17314" y="5211"/>
                  <a:pt x="17657" y="5578"/>
                  <a:pt x="17957" y="5945"/>
                </a:cubicBezTo>
                <a:cubicBezTo>
                  <a:pt x="18300" y="6312"/>
                  <a:pt x="18600" y="6783"/>
                  <a:pt x="18943" y="7308"/>
                </a:cubicBezTo>
                <a:cubicBezTo>
                  <a:pt x="19329" y="7937"/>
                  <a:pt x="19586" y="8461"/>
                  <a:pt x="19800" y="9038"/>
                </a:cubicBezTo>
                <a:cubicBezTo>
                  <a:pt x="19929" y="9510"/>
                  <a:pt x="20057" y="9982"/>
                  <a:pt x="20100" y="10506"/>
                </a:cubicBezTo>
                <a:cubicBezTo>
                  <a:pt x="20186" y="11030"/>
                  <a:pt x="20186" y="11502"/>
                  <a:pt x="20143" y="1197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785B2F-7855-4213-8E8C-39810963DAA2}"/>
              </a:ext>
            </a:extLst>
          </p:cNvPr>
          <p:cNvSpPr txBox="1"/>
          <p:nvPr/>
        </p:nvSpPr>
        <p:spPr>
          <a:xfrm>
            <a:off x="3948196" y="2563914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EEC203C-700D-4871-AB37-CF9E11C69D8D}"/>
              </a:ext>
            </a:extLst>
          </p:cNvPr>
          <p:cNvSpPr/>
          <p:nvPr/>
        </p:nvSpPr>
        <p:spPr>
          <a:xfrm>
            <a:off x="5163144" y="3705011"/>
            <a:ext cx="1765543" cy="1548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5" h="21508" extrusionOk="0">
                <a:moveTo>
                  <a:pt x="11047" y="90"/>
                </a:moveTo>
                <a:cubicBezTo>
                  <a:pt x="10249" y="187"/>
                  <a:pt x="9450" y="478"/>
                  <a:pt x="8694" y="817"/>
                </a:cubicBezTo>
                <a:cubicBezTo>
                  <a:pt x="8316" y="962"/>
                  <a:pt x="7937" y="1107"/>
                  <a:pt x="7559" y="1301"/>
                </a:cubicBezTo>
                <a:cubicBezTo>
                  <a:pt x="7181" y="1446"/>
                  <a:pt x="6803" y="1640"/>
                  <a:pt x="6467" y="1834"/>
                </a:cubicBezTo>
                <a:cubicBezTo>
                  <a:pt x="6215" y="1301"/>
                  <a:pt x="5668" y="962"/>
                  <a:pt x="5122" y="1156"/>
                </a:cubicBezTo>
                <a:cubicBezTo>
                  <a:pt x="4870" y="1253"/>
                  <a:pt x="4618" y="1349"/>
                  <a:pt x="4366" y="1495"/>
                </a:cubicBezTo>
                <a:cubicBezTo>
                  <a:pt x="4113" y="1688"/>
                  <a:pt x="3861" y="1882"/>
                  <a:pt x="3651" y="2124"/>
                </a:cubicBezTo>
                <a:cubicBezTo>
                  <a:pt x="3231" y="2512"/>
                  <a:pt x="2853" y="2996"/>
                  <a:pt x="2517" y="3480"/>
                </a:cubicBezTo>
                <a:cubicBezTo>
                  <a:pt x="2180" y="3965"/>
                  <a:pt x="1844" y="4497"/>
                  <a:pt x="1592" y="5030"/>
                </a:cubicBezTo>
                <a:cubicBezTo>
                  <a:pt x="1298" y="5611"/>
                  <a:pt x="1046" y="6241"/>
                  <a:pt x="836" y="6822"/>
                </a:cubicBezTo>
                <a:cubicBezTo>
                  <a:pt x="-5" y="9147"/>
                  <a:pt x="-257" y="11810"/>
                  <a:pt x="289" y="14280"/>
                </a:cubicBezTo>
                <a:cubicBezTo>
                  <a:pt x="415" y="14862"/>
                  <a:pt x="583" y="15394"/>
                  <a:pt x="836" y="15927"/>
                </a:cubicBezTo>
                <a:cubicBezTo>
                  <a:pt x="1088" y="16508"/>
                  <a:pt x="1424" y="17041"/>
                  <a:pt x="1760" y="17574"/>
                </a:cubicBezTo>
                <a:cubicBezTo>
                  <a:pt x="2390" y="18542"/>
                  <a:pt x="3273" y="19269"/>
                  <a:pt x="4197" y="19850"/>
                </a:cubicBezTo>
                <a:cubicBezTo>
                  <a:pt x="4660" y="20141"/>
                  <a:pt x="5122" y="20334"/>
                  <a:pt x="5584" y="20576"/>
                </a:cubicBezTo>
                <a:cubicBezTo>
                  <a:pt x="6131" y="20819"/>
                  <a:pt x="6677" y="21012"/>
                  <a:pt x="7223" y="21158"/>
                </a:cubicBezTo>
                <a:cubicBezTo>
                  <a:pt x="8316" y="21448"/>
                  <a:pt x="9408" y="21545"/>
                  <a:pt x="10501" y="21497"/>
                </a:cubicBezTo>
                <a:cubicBezTo>
                  <a:pt x="11594" y="21448"/>
                  <a:pt x="12686" y="21206"/>
                  <a:pt x="13695" y="20722"/>
                </a:cubicBezTo>
                <a:cubicBezTo>
                  <a:pt x="14703" y="20237"/>
                  <a:pt x="15628" y="19608"/>
                  <a:pt x="16510" y="18881"/>
                </a:cubicBezTo>
                <a:cubicBezTo>
                  <a:pt x="17393" y="18155"/>
                  <a:pt x="18191" y="17283"/>
                  <a:pt x="18906" y="16315"/>
                </a:cubicBezTo>
                <a:cubicBezTo>
                  <a:pt x="19620" y="15394"/>
                  <a:pt x="20250" y="14329"/>
                  <a:pt x="20671" y="13215"/>
                </a:cubicBezTo>
                <a:cubicBezTo>
                  <a:pt x="21091" y="12101"/>
                  <a:pt x="21343" y="10842"/>
                  <a:pt x="21259" y="9631"/>
                </a:cubicBezTo>
                <a:cubicBezTo>
                  <a:pt x="21175" y="8372"/>
                  <a:pt x="20671" y="7161"/>
                  <a:pt x="20124" y="6047"/>
                </a:cubicBezTo>
                <a:cubicBezTo>
                  <a:pt x="19074" y="3868"/>
                  <a:pt x="17603" y="1979"/>
                  <a:pt x="15670" y="817"/>
                </a:cubicBezTo>
                <a:cubicBezTo>
                  <a:pt x="15334" y="623"/>
                  <a:pt x="14956" y="429"/>
                  <a:pt x="14619" y="332"/>
                </a:cubicBezTo>
                <a:cubicBezTo>
                  <a:pt x="14241" y="187"/>
                  <a:pt x="13863" y="139"/>
                  <a:pt x="13485" y="90"/>
                </a:cubicBezTo>
                <a:cubicBezTo>
                  <a:pt x="13233" y="42"/>
                  <a:pt x="12980" y="42"/>
                  <a:pt x="12686" y="42"/>
                </a:cubicBezTo>
                <a:cubicBezTo>
                  <a:pt x="12056" y="-55"/>
                  <a:pt x="11551" y="42"/>
                  <a:pt x="11047" y="90"/>
                </a:cubicBezTo>
                <a:lnTo>
                  <a:pt x="11047" y="90"/>
                </a:lnTo>
                <a:lnTo>
                  <a:pt x="11047" y="90"/>
                </a:lnTo>
                <a:close/>
                <a:moveTo>
                  <a:pt x="13527" y="1301"/>
                </a:moveTo>
                <a:cubicBezTo>
                  <a:pt x="13947" y="1398"/>
                  <a:pt x="14325" y="1495"/>
                  <a:pt x="14703" y="1688"/>
                </a:cubicBezTo>
                <a:cubicBezTo>
                  <a:pt x="15292" y="1979"/>
                  <a:pt x="15796" y="2367"/>
                  <a:pt x="16300" y="2802"/>
                </a:cubicBezTo>
                <a:cubicBezTo>
                  <a:pt x="16973" y="3384"/>
                  <a:pt x="17519" y="4062"/>
                  <a:pt x="18023" y="4836"/>
                </a:cubicBezTo>
                <a:cubicBezTo>
                  <a:pt x="18653" y="5805"/>
                  <a:pt x="19200" y="6871"/>
                  <a:pt x="19620" y="7984"/>
                </a:cubicBezTo>
                <a:cubicBezTo>
                  <a:pt x="19788" y="8469"/>
                  <a:pt x="19956" y="9001"/>
                  <a:pt x="19998" y="9534"/>
                </a:cubicBezTo>
                <a:cubicBezTo>
                  <a:pt x="20040" y="9970"/>
                  <a:pt x="20040" y="10358"/>
                  <a:pt x="19998" y="10793"/>
                </a:cubicBezTo>
                <a:cubicBezTo>
                  <a:pt x="19914" y="11423"/>
                  <a:pt x="19746" y="12053"/>
                  <a:pt x="19536" y="12634"/>
                </a:cubicBezTo>
                <a:cubicBezTo>
                  <a:pt x="19200" y="13457"/>
                  <a:pt x="18780" y="14232"/>
                  <a:pt x="18317" y="14958"/>
                </a:cubicBezTo>
                <a:cubicBezTo>
                  <a:pt x="17645" y="15975"/>
                  <a:pt x="16846" y="16896"/>
                  <a:pt x="15964" y="17671"/>
                </a:cubicBezTo>
                <a:cubicBezTo>
                  <a:pt x="15124" y="18397"/>
                  <a:pt x="14199" y="19075"/>
                  <a:pt x="13190" y="19559"/>
                </a:cubicBezTo>
                <a:cubicBezTo>
                  <a:pt x="12518" y="19898"/>
                  <a:pt x="11804" y="20092"/>
                  <a:pt x="11089" y="20189"/>
                </a:cubicBezTo>
                <a:cubicBezTo>
                  <a:pt x="10123" y="20334"/>
                  <a:pt x="9156" y="20286"/>
                  <a:pt x="8190" y="20189"/>
                </a:cubicBezTo>
                <a:cubicBezTo>
                  <a:pt x="7727" y="20092"/>
                  <a:pt x="7265" y="19995"/>
                  <a:pt x="6803" y="19850"/>
                </a:cubicBezTo>
                <a:cubicBezTo>
                  <a:pt x="6341" y="19705"/>
                  <a:pt x="5878" y="19511"/>
                  <a:pt x="5416" y="19317"/>
                </a:cubicBezTo>
                <a:cubicBezTo>
                  <a:pt x="4744" y="18978"/>
                  <a:pt x="4113" y="18591"/>
                  <a:pt x="3525" y="18106"/>
                </a:cubicBezTo>
                <a:cubicBezTo>
                  <a:pt x="3147" y="17719"/>
                  <a:pt x="2769" y="17332"/>
                  <a:pt x="2474" y="16896"/>
                </a:cubicBezTo>
                <a:cubicBezTo>
                  <a:pt x="2138" y="16363"/>
                  <a:pt x="1844" y="15830"/>
                  <a:pt x="1634" y="15249"/>
                </a:cubicBezTo>
                <a:cubicBezTo>
                  <a:pt x="1424" y="14668"/>
                  <a:pt x="1298" y="14087"/>
                  <a:pt x="1214" y="13457"/>
                </a:cubicBezTo>
                <a:cubicBezTo>
                  <a:pt x="1130" y="12634"/>
                  <a:pt x="1130" y="11810"/>
                  <a:pt x="1214" y="11036"/>
                </a:cubicBezTo>
                <a:cubicBezTo>
                  <a:pt x="1340" y="10115"/>
                  <a:pt x="1550" y="9195"/>
                  <a:pt x="1886" y="8323"/>
                </a:cubicBezTo>
                <a:cubicBezTo>
                  <a:pt x="2222" y="7500"/>
                  <a:pt x="2600" y="6725"/>
                  <a:pt x="3105" y="5999"/>
                </a:cubicBezTo>
                <a:cubicBezTo>
                  <a:pt x="3483" y="5466"/>
                  <a:pt x="3861" y="4933"/>
                  <a:pt x="4323" y="4497"/>
                </a:cubicBezTo>
                <a:cubicBezTo>
                  <a:pt x="4618" y="4255"/>
                  <a:pt x="4912" y="4062"/>
                  <a:pt x="5248" y="3868"/>
                </a:cubicBezTo>
                <a:cubicBezTo>
                  <a:pt x="5248" y="3868"/>
                  <a:pt x="5248" y="3868"/>
                  <a:pt x="5290" y="3868"/>
                </a:cubicBezTo>
                <a:cubicBezTo>
                  <a:pt x="5290" y="3868"/>
                  <a:pt x="5332" y="3868"/>
                  <a:pt x="5332" y="3868"/>
                </a:cubicBezTo>
                <a:cubicBezTo>
                  <a:pt x="5416" y="3868"/>
                  <a:pt x="5542" y="3819"/>
                  <a:pt x="5626" y="3819"/>
                </a:cubicBezTo>
                <a:cubicBezTo>
                  <a:pt x="5836" y="3771"/>
                  <a:pt x="6004" y="3626"/>
                  <a:pt x="6130" y="3480"/>
                </a:cubicBezTo>
                <a:cubicBezTo>
                  <a:pt x="6172" y="3432"/>
                  <a:pt x="6214" y="3384"/>
                  <a:pt x="6214" y="3335"/>
                </a:cubicBezTo>
                <a:cubicBezTo>
                  <a:pt x="6214" y="3335"/>
                  <a:pt x="6256" y="3335"/>
                  <a:pt x="6256" y="3335"/>
                </a:cubicBezTo>
                <a:cubicBezTo>
                  <a:pt x="6593" y="3190"/>
                  <a:pt x="6971" y="2996"/>
                  <a:pt x="7307" y="2802"/>
                </a:cubicBezTo>
                <a:cubicBezTo>
                  <a:pt x="7895" y="2512"/>
                  <a:pt x="8526" y="2270"/>
                  <a:pt x="9114" y="2028"/>
                </a:cubicBezTo>
                <a:cubicBezTo>
                  <a:pt x="9744" y="1785"/>
                  <a:pt x="10375" y="1543"/>
                  <a:pt x="11005" y="1446"/>
                </a:cubicBezTo>
                <a:cubicBezTo>
                  <a:pt x="11930" y="1253"/>
                  <a:pt x="12728" y="1204"/>
                  <a:pt x="13527" y="1301"/>
                </a:cubicBezTo>
                <a:lnTo>
                  <a:pt x="13527" y="1301"/>
                </a:lnTo>
                <a:lnTo>
                  <a:pt x="13527" y="1301"/>
                </a:lnTo>
                <a:close/>
                <a:moveTo>
                  <a:pt x="5248" y="3819"/>
                </a:moveTo>
                <a:cubicBezTo>
                  <a:pt x="5248" y="3819"/>
                  <a:pt x="5206" y="3819"/>
                  <a:pt x="5206" y="3868"/>
                </a:cubicBezTo>
                <a:cubicBezTo>
                  <a:pt x="5206" y="3819"/>
                  <a:pt x="5248" y="3819"/>
                  <a:pt x="5248" y="3819"/>
                </a:cubicBezTo>
                <a:lnTo>
                  <a:pt x="5248" y="3819"/>
                </a:lnTo>
                <a:lnTo>
                  <a:pt x="5248" y="3819"/>
                </a:lnTo>
                <a:close/>
                <a:moveTo>
                  <a:pt x="18443" y="14765"/>
                </a:moveTo>
                <a:cubicBezTo>
                  <a:pt x="18443" y="14813"/>
                  <a:pt x="18401" y="14813"/>
                  <a:pt x="18443" y="14765"/>
                </a:cubicBezTo>
                <a:cubicBezTo>
                  <a:pt x="18401" y="14813"/>
                  <a:pt x="18443" y="14813"/>
                  <a:pt x="18443" y="14765"/>
                </a:cubicBezTo>
                <a:lnTo>
                  <a:pt x="18443" y="14765"/>
                </a:lnTo>
                <a:lnTo>
                  <a:pt x="18443" y="14765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50CB15C3-DB06-4D6F-B1A6-95C812019D44}"/>
              </a:ext>
            </a:extLst>
          </p:cNvPr>
          <p:cNvSpPr/>
          <p:nvPr/>
        </p:nvSpPr>
        <p:spPr>
          <a:xfrm>
            <a:off x="5825742" y="3495769"/>
            <a:ext cx="34874" cy="3487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72C80F5-9EC9-4D47-BB9E-46981BE0E474}"/>
              </a:ext>
            </a:extLst>
          </p:cNvPr>
          <p:cNvSpPr/>
          <p:nvPr/>
        </p:nvSpPr>
        <p:spPr>
          <a:xfrm>
            <a:off x="5860615" y="3460893"/>
            <a:ext cx="5042" cy="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596" h="21600" extrusionOk="0">
                <a:moveTo>
                  <a:pt x="10793" y="0"/>
                </a:moveTo>
                <a:cubicBezTo>
                  <a:pt x="10793" y="0"/>
                  <a:pt x="0" y="21600"/>
                  <a:pt x="0" y="21600"/>
                </a:cubicBezTo>
                <a:cubicBezTo>
                  <a:pt x="10793" y="0"/>
                  <a:pt x="10793" y="0"/>
                  <a:pt x="10793" y="0"/>
                </a:cubicBezTo>
                <a:cubicBezTo>
                  <a:pt x="21600" y="0"/>
                  <a:pt x="10793" y="0"/>
                  <a:pt x="10793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150EF5C-4A8E-49C4-B6B9-D90B789F5673}"/>
              </a:ext>
            </a:extLst>
          </p:cNvPr>
          <p:cNvSpPr/>
          <p:nvPr/>
        </p:nvSpPr>
        <p:spPr>
          <a:xfrm>
            <a:off x="5825739" y="3460893"/>
            <a:ext cx="3493" cy="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0" y="21600"/>
                  <a:pt x="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0" y="21600"/>
                  <a:pt x="0" y="216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61D29A-975E-4585-A42D-F0C6AF7ABB6B}"/>
              </a:ext>
            </a:extLst>
          </p:cNvPr>
          <p:cNvSpPr txBox="1"/>
          <p:nvPr/>
        </p:nvSpPr>
        <p:spPr>
          <a:xfrm>
            <a:off x="5404855" y="432603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F040D0-405C-4AAA-9E5D-9E2A8279030E}"/>
              </a:ext>
            </a:extLst>
          </p:cNvPr>
          <p:cNvSpPr/>
          <p:nvPr/>
        </p:nvSpPr>
        <p:spPr>
          <a:xfrm>
            <a:off x="2163635" y="3705009"/>
            <a:ext cx="1768140" cy="1470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8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797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8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8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83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49" y="2400"/>
                </a:moveTo>
                <a:cubicBezTo>
                  <a:pt x="14049" y="2400"/>
                  <a:pt x="14092" y="2400"/>
                  <a:pt x="14049" y="2400"/>
                </a:cubicBezTo>
                <a:cubicBezTo>
                  <a:pt x="14092" y="2400"/>
                  <a:pt x="14049" y="2400"/>
                  <a:pt x="14049" y="2400"/>
                </a:cubicBezTo>
                <a:lnTo>
                  <a:pt x="14049" y="2400"/>
                </a:lnTo>
                <a:lnTo>
                  <a:pt x="14049" y="2400"/>
                </a:lnTo>
                <a:close/>
                <a:moveTo>
                  <a:pt x="5885" y="4545"/>
                </a:move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lnTo>
                  <a:pt x="5885" y="4545"/>
                </a:lnTo>
                <a:lnTo>
                  <a:pt x="5885" y="4545"/>
                </a:lnTo>
                <a:close/>
                <a:moveTo>
                  <a:pt x="14474" y="19149"/>
                </a:moveTo>
                <a:cubicBezTo>
                  <a:pt x="14474" y="19149"/>
                  <a:pt x="14432" y="19149"/>
                  <a:pt x="14474" y="19149"/>
                </a:cubicBezTo>
                <a:cubicBezTo>
                  <a:pt x="14432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54BAB8-246B-4578-88D8-E38B3493D8A6}"/>
              </a:ext>
            </a:extLst>
          </p:cNvPr>
          <p:cNvSpPr txBox="1"/>
          <p:nvPr/>
        </p:nvSpPr>
        <p:spPr>
          <a:xfrm>
            <a:off x="2448442" y="432603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97DAA6D-6200-4AC9-9497-71F55ED97835}"/>
              </a:ext>
            </a:extLst>
          </p:cNvPr>
          <p:cNvSpPr/>
          <p:nvPr/>
        </p:nvSpPr>
        <p:spPr>
          <a:xfrm>
            <a:off x="6665553" y="2048848"/>
            <a:ext cx="1601914" cy="1329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5" extrusionOk="0">
                <a:moveTo>
                  <a:pt x="21334" y="8324"/>
                </a:moveTo>
                <a:cubicBezTo>
                  <a:pt x="21240" y="7815"/>
                  <a:pt x="21052" y="7249"/>
                  <a:pt x="20724" y="6571"/>
                </a:cubicBezTo>
                <a:cubicBezTo>
                  <a:pt x="20489" y="6062"/>
                  <a:pt x="20207" y="5553"/>
                  <a:pt x="19831" y="4987"/>
                </a:cubicBezTo>
                <a:cubicBezTo>
                  <a:pt x="19221" y="4083"/>
                  <a:pt x="18376" y="3235"/>
                  <a:pt x="17437" y="2556"/>
                </a:cubicBezTo>
                <a:cubicBezTo>
                  <a:pt x="16498" y="1877"/>
                  <a:pt x="15371" y="1369"/>
                  <a:pt x="14244" y="1142"/>
                </a:cubicBezTo>
                <a:cubicBezTo>
                  <a:pt x="13680" y="1029"/>
                  <a:pt x="13070" y="973"/>
                  <a:pt x="12506" y="973"/>
                </a:cubicBezTo>
                <a:cubicBezTo>
                  <a:pt x="11990" y="973"/>
                  <a:pt x="11473" y="1086"/>
                  <a:pt x="10816" y="1256"/>
                </a:cubicBezTo>
                <a:cubicBezTo>
                  <a:pt x="10722" y="973"/>
                  <a:pt x="10534" y="690"/>
                  <a:pt x="10299" y="577"/>
                </a:cubicBezTo>
                <a:cubicBezTo>
                  <a:pt x="10158" y="464"/>
                  <a:pt x="10018" y="407"/>
                  <a:pt x="9877" y="351"/>
                </a:cubicBezTo>
                <a:lnTo>
                  <a:pt x="9830" y="294"/>
                </a:lnTo>
                <a:cubicBezTo>
                  <a:pt x="9736" y="238"/>
                  <a:pt x="9642" y="238"/>
                  <a:pt x="9548" y="181"/>
                </a:cubicBezTo>
                <a:lnTo>
                  <a:pt x="9454" y="181"/>
                </a:lnTo>
                <a:cubicBezTo>
                  <a:pt x="9219" y="125"/>
                  <a:pt x="8938" y="68"/>
                  <a:pt x="8562" y="12"/>
                </a:cubicBezTo>
                <a:cubicBezTo>
                  <a:pt x="7905" y="-45"/>
                  <a:pt x="7200" y="125"/>
                  <a:pt x="6731" y="181"/>
                </a:cubicBezTo>
                <a:cubicBezTo>
                  <a:pt x="6261" y="294"/>
                  <a:pt x="5792" y="464"/>
                  <a:pt x="5228" y="747"/>
                </a:cubicBezTo>
                <a:cubicBezTo>
                  <a:pt x="4712" y="973"/>
                  <a:pt x="4242" y="1312"/>
                  <a:pt x="3725" y="1708"/>
                </a:cubicBezTo>
                <a:cubicBezTo>
                  <a:pt x="3303" y="2047"/>
                  <a:pt x="2927" y="2386"/>
                  <a:pt x="2505" y="2839"/>
                </a:cubicBezTo>
                <a:cubicBezTo>
                  <a:pt x="2176" y="3235"/>
                  <a:pt x="1847" y="3687"/>
                  <a:pt x="1472" y="4309"/>
                </a:cubicBezTo>
                <a:cubicBezTo>
                  <a:pt x="908" y="5270"/>
                  <a:pt x="486" y="6514"/>
                  <a:pt x="251" y="7815"/>
                </a:cubicBezTo>
                <a:cubicBezTo>
                  <a:pt x="16" y="9002"/>
                  <a:pt x="-31" y="10303"/>
                  <a:pt x="16" y="11773"/>
                </a:cubicBezTo>
                <a:cubicBezTo>
                  <a:pt x="63" y="12395"/>
                  <a:pt x="110" y="13017"/>
                  <a:pt x="251" y="13639"/>
                </a:cubicBezTo>
                <a:cubicBezTo>
                  <a:pt x="345" y="14204"/>
                  <a:pt x="532" y="14770"/>
                  <a:pt x="767" y="15505"/>
                </a:cubicBezTo>
                <a:cubicBezTo>
                  <a:pt x="1565" y="17710"/>
                  <a:pt x="3162" y="19576"/>
                  <a:pt x="5087" y="20594"/>
                </a:cubicBezTo>
                <a:cubicBezTo>
                  <a:pt x="6026" y="21103"/>
                  <a:pt x="7059" y="21385"/>
                  <a:pt x="8186" y="21498"/>
                </a:cubicBezTo>
                <a:cubicBezTo>
                  <a:pt x="8468" y="21555"/>
                  <a:pt x="8750" y="21555"/>
                  <a:pt x="9079" y="21555"/>
                </a:cubicBezTo>
                <a:cubicBezTo>
                  <a:pt x="9783" y="21555"/>
                  <a:pt x="10581" y="21442"/>
                  <a:pt x="11520" y="21272"/>
                </a:cubicBezTo>
                <a:cubicBezTo>
                  <a:pt x="12506" y="21046"/>
                  <a:pt x="13586" y="20650"/>
                  <a:pt x="14713" y="20085"/>
                </a:cubicBezTo>
                <a:cubicBezTo>
                  <a:pt x="15699" y="19576"/>
                  <a:pt x="16639" y="18897"/>
                  <a:pt x="17531" y="18162"/>
                </a:cubicBezTo>
                <a:cubicBezTo>
                  <a:pt x="18376" y="17427"/>
                  <a:pt x="19127" y="16523"/>
                  <a:pt x="19832" y="15505"/>
                </a:cubicBezTo>
                <a:cubicBezTo>
                  <a:pt x="20160" y="14996"/>
                  <a:pt x="20442" y="14487"/>
                  <a:pt x="20677" y="13978"/>
                </a:cubicBezTo>
                <a:cubicBezTo>
                  <a:pt x="20912" y="13469"/>
                  <a:pt x="21099" y="12847"/>
                  <a:pt x="21287" y="12169"/>
                </a:cubicBezTo>
                <a:cubicBezTo>
                  <a:pt x="21428" y="11603"/>
                  <a:pt x="21522" y="10981"/>
                  <a:pt x="21569" y="10359"/>
                </a:cubicBezTo>
                <a:cubicBezTo>
                  <a:pt x="21569" y="9681"/>
                  <a:pt x="21522" y="9002"/>
                  <a:pt x="21334" y="8324"/>
                </a:cubicBezTo>
                <a:close/>
                <a:moveTo>
                  <a:pt x="7905" y="2726"/>
                </a:moveTo>
                <a:cubicBezTo>
                  <a:pt x="7811" y="2782"/>
                  <a:pt x="7764" y="2839"/>
                  <a:pt x="7670" y="2895"/>
                </a:cubicBezTo>
                <a:cubicBezTo>
                  <a:pt x="7388" y="3121"/>
                  <a:pt x="7294" y="3574"/>
                  <a:pt x="7435" y="3913"/>
                </a:cubicBezTo>
                <a:cubicBezTo>
                  <a:pt x="7576" y="4252"/>
                  <a:pt x="7951" y="4365"/>
                  <a:pt x="8280" y="4196"/>
                </a:cubicBezTo>
                <a:lnTo>
                  <a:pt x="8515" y="4026"/>
                </a:lnTo>
                <a:cubicBezTo>
                  <a:pt x="8703" y="3913"/>
                  <a:pt x="8844" y="3800"/>
                  <a:pt x="9032" y="3687"/>
                </a:cubicBezTo>
                <a:cubicBezTo>
                  <a:pt x="9172" y="3574"/>
                  <a:pt x="9360" y="3517"/>
                  <a:pt x="9501" y="3404"/>
                </a:cubicBezTo>
                <a:cubicBezTo>
                  <a:pt x="9877" y="3461"/>
                  <a:pt x="10299" y="3291"/>
                  <a:pt x="10534" y="2952"/>
                </a:cubicBezTo>
                <a:cubicBezTo>
                  <a:pt x="10534" y="2952"/>
                  <a:pt x="10581" y="2895"/>
                  <a:pt x="10581" y="2895"/>
                </a:cubicBezTo>
                <a:cubicBezTo>
                  <a:pt x="10910" y="2782"/>
                  <a:pt x="11238" y="2726"/>
                  <a:pt x="11661" y="2613"/>
                </a:cubicBezTo>
                <a:cubicBezTo>
                  <a:pt x="12318" y="2499"/>
                  <a:pt x="12929" y="2499"/>
                  <a:pt x="13586" y="2613"/>
                </a:cubicBezTo>
                <a:cubicBezTo>
                  <a:pt x="14291" y="2726"/>
                  <a:pt x="14995" y="2952"/>
                  <a:pt x="15699" y="3291"/>
                </a:cubicBezTo>
                <a:cubicBezTo>
                  <a:pt x="16357" y="3630"/>
                  <a:pt x="16967" y="4083"/>
                  <a:pt x="17531" y="4592"/>
                </a:cubicBezTo>
                <a:cubicBezTo>
                  <a:pt x="18141" y="5157"/>
                  <a:pt x="18611" y="5723"/>
                  <a:pt x="19033" y="6345"/>
                </a:cubicBezTo>
                <a:cubicBezTo>
                  <a:pt x="19315" y="6853"/>
                  <a:pt x="19597" y="7362"/>
                  <a:pt x="19785" y="7984"/>
                </a:cubicBezTo>
                <a:cubicBezTo>
                  <a:pt x="19972" y="8493"/>
                  <a:pt x="20066" y="8946"/>
                  <a:pt x="20113" y="9454"/>
                </a:cubicBezTo>
                <a:cubicBezTo>
                  <a:pt x="20160" y="9850"/>
                  <a:pt x="20160" y="10246"/>
                  <a:pt x="20113" y="10642"/>
                </a:cubicBezTo>
                <a:cubicBezTo>
                  <a:pt x="20019" y="11264"/>
                  <a:pt x="19878" y="11942"/>
                  <a:pt x="19644" y="12564"/>
                </a:cubicBezTo>
                <a:cubicBezTo>
                  <a:pt x="19409" y="13186"/>
                  <a:pt x="19127" y="13752"/>
                  <a:pt x="18751" y="14374"/>
                </a:cubicBezTo>
                <a:cubicBezTo>
                  <a:pt x="18141" y="15279"/>
                  <a:pt x="17437" y="16127"/>
                  <a:pt x="16685" y="16862"/>
                </a:cubicBezTo>
                <a:cubicBezTo>
                  <a:pt x="15793" y="17653"/>
                  <a:pt x="14807" y="18389"/>
                  <a:pt x="13680" y="18954"/>
                </a:cubicBezTo>
                <a:cubicBezTo>
                  <a:pt x="13164" y="19237"/>
                  <a:pt x="12647" y="19406"/>
                  <a:pt x="12131" y="19633"/>
                </a:cubicBezTo>
                <a:cubicBezTo>
                  <a:pt x="11614" y="19802"/>
                  <a:pt x="11050" y="19972"/>
                  <a:pt x="10346" y="20085"/>
                </a:cubicBezTo>
                <a:cubicBezTo>
                  <a:pt x="9360" y="20255"/>
                  <a:pt x="8515" y="20255"/>
                  <a:pt x="7670" y="20141"/>
                </a:cubicBezTo>
                <a:cubicBezTo>
                  <a:pt x="6871" y="20028"/>
                  <a:pt x="6120" y="19746"/>
                  <a:pt x="5416" y="19406"/>
                </a:cubicBezTo>
                <a:cubicBezTo>
                  <a:pt x="4852" y="19124"/>
                  <a:pt x="4289" y="18728"/>
                  <a:pt x="3725" y="18219"/>
                </a:cubicBezTo>
                <a:cubicBezTo>
                  <a:pt x="3209" y="17767"/>
                  <a:pt x="2786" y="17258"/>
                  <a:pt x="2457" y="16692"/>
                </a:cubicBezTo>
                <a:cubicBezTo>
                  <a:pt x="2082" y="16127"/>
                  <a:pt x="1800" y="15448"/>
                  <a:pt x="1518" y="14713"/>
                </a:cubicBezTo>
                <a:cubicBezTo>
                  <a:pt x="1424" y="14374"/>
                  <a:pt x="1284" y="14035"/>
                  <a:pt x="1190" y="13639"/>
                </a:cubicBezTo>
                <a:cubicBezTo>
                  <a:pt x="1096" y="13300"/>
                  <a:pt x="1049" y="12960"/>
                  <a:pt x="1002" y="12508"/>
                </a:cubicBezTo>
                <a:cubicBezTo>
                  <a:pt x="908" y="11490"/>
                  <a:pt x="908" y="10416"/>
                  <a:pt x="1002" y="9341"/>
                </a:cubicBezTo>
                <a:cubicBezTo>
                  <a:pt x="1096" y="8437"/>
                  <a:pt x="1284" y="7702"/>
                  <a:pt x="1518" y="6967"/>
                </a:cubicBezTo>
                <a:cubicBezTo>
                  <a:pt x="1753" y="6345"/>
                  <a:pt x="2035" y="5723"/>
                  <a:pt x="2364" y="5214"/>
                </a:cubicBezTo>
                <a:cubicBezTo>
                  <a:pt x="2504" y="4987"/>
                  <a:pt x="2645" y="4818"/>
                  <a:pt x="2786" y="4648"/>
                </a:cubicBezTo>
                <a:cubicBezTo>
                  <a:pt x="2974" y="4422"/>
                  <a:pt x="3162" y="4196"/>
                  <a:pt x="3350" y="4026"/>
                </a:cubicBezTo>
                <a:cubicBezTo>
                  <a:pt x="3819" y="3630"/>
                  <a:pt x="4242" y="3291"/>
                  <a:pt x="4664" y="3065"/>
                </a:cubicBezTo>
                <a:cubicBezTo>
                  <a:pt x="5134" y="2839"/>
                  <a:pt x="5698" y="2669"/>
                  <a:pt x="6214" y="2556"/>
                </a:cubicBezTo>
                <a:cubicBezTo>
                  <a:pt x="6449" y="2556"/>
                  <a:pt x="6684" y="2500"/>
                  <a:pt x="6918" y="2500"/>
                </a:cubicBezTo>
                <a:cubicBezTo>
                  <a:pt x="7153" y="2500"/>
                  <a:pt x="7388" y="2500"/>
                  <a:pt x="7623" y="2556"/>
                </a:cubicBezTo>
                <a:cubicBezTo>
                  <a:pt x="7717" y="2556"/>
                  <a:pt x="7811" y="2613"/>
                  <a:pt x="7951" y="2613"/>
                </a:cubicBezTo>
                <a:cubicBezTo>
                  <a:pt x="8045" y="2613"/>
                  <a:pt x="7951" y="2669"/>
                  <a:pt x="7905" y="272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AB4247-624D-46E4-A2D9-BB0148BB336C}"/>
              </a:ext>
            </a:extLst>
          </p:cNvPr>
          <p:cNvSpPr txBox="1"/>
          <p:nvPr/>
        </p:nvSpPr>
        <p:spPr>
          <a:xfrm>
            <a:off x="6867245" y="254680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49" name="Graphic 43" descr="Single gear">
            <a:extLst>
              <a:ext uri="{FF2B5EF4-FFF2-40B4-BE49-F238E27FC236}">
                <a16:creationId xmlns:a16="http://schemas.microsoft.com/office/drawing/2014/main" id="{05B3991A-A085-427F-AF0A-E216ABA41108}"/>
              </a:ext>
            </a:extLst>
          </p:cNvPr>
          <p:cNvSpPr/>
          <p:nvPr/>
        </p:nvSpPr>
        <p:spPr>
          <a:xfrm>
            <a:off x="7293210" y="2298765"/>
            <a:ext cx="340542" cy="340043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rgbClr val="000000"/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0" name="Graphic 47" descr="Head with gears">
            <a:extLst>
              <a:ext uri="{FF2B5EF4-FFF2-40B4-BE49-F238E27FC236}">
                <a16:creationId xmlns:a16="http://schemas.microsoft.com/office/drawing/2014/main" id="{1A5B6471-2695-4238-A776-2495E10EB6F6}"/>
              </a:ext>
            </a:extLst>
          </p:cNvPr>
          <p:cNvGrpSpPr/>
          <p:nvPr/>
        </p:nvGrpSpPr>
        <p:grpSpPr>
          <a:xfrm>
            <a:off x="5764089" y="3941158"/>
            <a:ext cx="480060" cy="480060"/>
            <a:chOff x="7685452" y="4028371"/>
            <a:chExt cx="640080" cy="64008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F81E2CA-3AF5-4B1E-B8F9-F12D11A0FF25}"/>
                </a:ext>
              </a:extLst>
            </p:cNvPr>
            <p:cNvSpPr/>
            <p:nvPr/>
          </p:nvSpPr>
          <p:spPr>
            <a:xfrm>
              <a:off x="7971487" y="4159720"/>
              <a:ext cx="56006" cy="56006"/>
            </a:xfrm>
            <a:custGeom>
              <a:avLst/>
              <a:gdLst>
                <a:gd name="connsiteX0" fmla="*/ 28003 w 56006"/>
                <a:gd name="connsiteY0" fmla="*/ 0 h 56006"/>
                <a:gd name="connsiteX1" fmla="*/ 0 w 56006"/>
                <a:gd name="connsiteY1" fmla="*/ 28003 h 56006"/>
                <a:gd name="connsiteX2" fmla="*/ 28003 w 56006"/>
                <a:gd name="connsiteY2" fmla="*/ 56007 h 56006"/>
                <a:gd name="connsiteX3" fmla="*/ 56007 w 56006"/>
                <a:gd name="connsiteY3" fmla="*/ 28003 h 56006"/>
                <a:gd name="connsiteX4" fmla="*/ 28003 w 56006"/>
                <a:gd name="connsiteY4" fmla="*/ 0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28003" y="0"/>
                  </a:moveTo>
                  <a:cubicBezTo>
                    <a:pt x="12668" y="0"/>
                    <a:pt x="0" y="12668"/>
                    <a:pt x="0" y="28003"/>
                  </a:cubicBezTo>
                  <a:cubicBezTo>
                    <a:pt x="0" y="43339"/>
                    <a:pt x="12668" y="56007"/>
                    <a:pt x="28003" y="56007"/>
                  </a:cubicBezTo>
                  <a:cubicBezTo>
                    <a:pt x="43339" y="56007"/>
                    <a:pt x="56007" y="43339"/>
                    <a:pt x="56007" y="28003"/>
                  </a:cubicBezTo>
                  <a:cubicBezTo>
                    <a:pt x="56007" y="12668"/>
                    <a:pt x="43339" y="0"/>
                    <a:pt x="28003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1DB54CE-80D0-42AF-9C40-D70ED3627F15}"/>
                </a:ext>
              </a:extLst>
            </p:cNvPr>
            <p:cNvSpPr/>
            <p:nvPr/>
          </p:nvSpPr>
          <p:spPr>
            <a:xfrm>
              <a:off x="7887477" y="4295071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8303978-E97D-4BE2-8EF1-D623E9F889B5}"/>
                </a:ext>
              </a:extLst>
            </p:cNvPr>
            <p:cNvSpPr/>
            <p:nvPr/>
          </p:nvSpPr>
          <p:spPr>
            <a:xfrm>
              <a:off x="7778663" y="4065708"/>
              <a:ext cx="453590" cy="538067"/>
            </a:xfrm>
            <a:custGeom>
              <a:avLst/>
              <a:gdLst>
                <a:gd name="connsiteX0" fmla="*/ 300171 w 453590"/>
                <a:gd name="connsiteY0" fmla="*/ 131350 h 538067"/>
                <a:gd name="connsiteX1" fmla="*/ 283503 w 453590"/>
                <a:gd name="connsiteY1" fmla="*/ 139351 h 538067"/>
                <a:gd name="connsiteX2" fmla="*/ 276835 w 453590"/>
                <a:gd name="connsiteY2" fmla="*/ 154019 h 538067"/>
                <a:gd name="connsiteX3" fmla="*/ 282836 w 453590"/>
                <a:gd name="connsiteY3" fmla="*/ 171355 h 538067"/>
                <a:gd name="connsiteX4" fmla="*/ 269501 w 453590"/>
                <a:gd name="connsiteY4" fmla="*/ 184690 h 538067"/>
                <a:gd name="connsiteX5" fmla="*/ 252165 w 453590"/>
                <a:gd name="connsiteY5" fmla="*/ 178689 h 538067"/>
                <a:gd name="connsiteX6" fmla="*/ 237497 w 453590"/>
                <a:gd name="connsiteY6" fmla="*/ 184690 h 538067"/>
                <a:gd name="connsiteX7" fmla="*/ 229496 w 453590"/>
                <a:gd name="connsiteY7" fmla="*/ 200692 h 538067"/>
                <a:gd name="connsiteX8" fmla="*/ 210827 w 453590"/>
                <a:gd name="connsiteY8" fmla="*/ 200692 h 538067"/>
                <a:gd name="connsiteX9" fmla="*/ 202826 w 453590"/>
                <a:gd name="connsiteY9" fmla="*/ 184023 h 538067"/>
                <a:gd name="connsiteX10" fmla="*/ 188157 w 453590"/>
                <a:gd name="connsiteY10" fmla="*/ 178022 h 538067"/>
                <a:gd name="connsiteX11" fmla="*/ 170822 w 453590"/>
                <a:gd name="connsiteY11" fmla="*/ 184023 h 538067"/>
                <a:gd name="connsiteX12" fmla="*/ 157487 w 453590"/>
                <a:gd name="connsiteY12" fmla="*/ 170688 h 538067"/>
                <a:gd name="connsiteX13" fmla="*/ 163488 w 453590"/>
                <a:gd name="connsiteY13" fmla="*/ 153353 h 538067"/>
                <a:gd name="connsiteX14" fmla="*/ 157487 w 453590"/>
                <a:gd name="connsiteY14" fmla="*/ 138684 h 538067"/>
                <a:gd name="connsiteX15" fmla="*/ 140818 w 453590"/>
                <a:gd name="connsiteY15" fmla="*/ 130683 h 538067"/>
                <a:gd name="connsiteX16" fmla="*/ 140818 w 453590"/>
                <a:gd name="connsiteY16" fmla="*/ 112014 h 538067"/>
                <a:gd name="connsiteX17" fmla="*/ 157487 w 453590"/>
                <a:gd name="connsiteY17" fmla="*/ 104013 h 538067"/>
                <a:gd name="connsiteX18" fmla="*/ 163488 w 453590"/>
                <a:gd name="connsiteY18" fmla="*/ 89345 h 538067"/>
                <a:gd name="connsiteX19" fmla="*/ 158154 w 453590"/>
                <a:gd name="connsiteY19" fmla="*/ 72009 h 538067"/>
                <a:gd name="connsiteX20" fmla="*/ 171489 w 453590"/>
                <a:gd name="connsiteY20" fmla="*/ 58674 h 538067"/>
                <a:gd name="connsiteX21" fmla="*/ 188824 w 453590"/>
                <a:gd name="connsiteY21" fmla="*/ 64675 h 538067"/>
                <a:gd name="connsiteX22" fmla="*/ 203493 w 453590"/>
                <a:gd name="connsiteY22" fmla="*/ 58674 h 538067"/>
                <a:gd name="connsiteX23" fmla="*/ 211494 w 453590"/>
                <a:gd name="connsiteY23" fmla="*/ 42005 h 538067"/>
                <a:gd name="connsiteX24" fmla="*/ 230163 w 453590"/>
                <a:gd name="connsiteY24" fmla="*/ 42005 h 538067"/>
                <a:gd name="connsiteX25" fmla="*/ 238164 w 453590"/>
                <a:gd name="connsiteY25" fmla="*/ 58007 h 538067"/>
                <a:gd name="connsiteX26" fmla="*/ 252832 w 453590"/>
                <a:gd name="connsiteY26" fmla="*/ 64008 h 538067"/>
                <a:gd name="connsiteX27" fmla="*/ 270168 w 453590"/>
                <a:gd name="connsiteY27" fmla="*/ 58007 h 538067"/>
                <a:gd name="connsiteX28" fmla="*/ 283503 w 453590"/>
                <a:gd name="connsiteY28" fmla="*/ 71342 h 538067"/>
                <a:gd name="connsiteX29" fmla="*/ 277502 w 453590"/>
                <a:gd name="connsiteY29" fmla="*/ 88678 h 538067"/>
                <a:gd name="connsiteX30" fmla="*/ 283503 w 453590"/>
                <a:gd name="connsiteY30" fmla="*/ 103346 h 538067"/>
                <a:gd name="connsiteX31" fmla="*/ 300171 w 453590"/>
                <a:gd name="connsiteY31" fmla="*/ 111347 h 538067"/>
                <a:gd name="connsiteX32" fmla="*/ 300171 w 453590"/>
                <a:gd name="connsiteY32" fmla="*/ 131350 h 538067"/>
                <a:gd name="connsiteX33" fmla="*/ 216161 w 453590"/>
                <a:gd name="connsiteY33" fmla="*/ 266700 h 538067"/>
                <a:gd name="connsiteX34" fmla="*/ 199492 w 453590"/>
                <a:gd name="connsiteY34" fmla="*/ 274701 h 538067"/>
                <a:gd name="connsiteX35" fmla="*/ 193491 w 453590"/>
                <a:gd name="connsiteY35" fmla="*/ 289370 h 538067"/>
                <a:gd name="connsiteX36" fmla="*/ 198825 w 453590"/>
                <a:gd name="connsiteY36" fmla="*/ 306705 h 538067"/>
                <a:gd name="connsiteX37" fmla="*/ 185490 w 453590"/>
                <a:gd name="connsiteY37" fmla="*/ 320040 h 538067"/>
                <a:gd name="connsiteX38" fmla="*/ 168155 w 453590"/>
                <a:gd name="connsiteY38" fmla="*/ 314039 h 538067"/>
                <a:gd name="connsiteX39" fmla="*/ 153486 w 453590"/>
                <a:gd name="connsiteY39" fmla="*/ 320040 h 538067"/>
                <a:gd name="connsiteX40" fmla="*/ 146152 w 453590"/>
                <a:gd name="connsiteY40" fmla="*/ 336042 h 538067"/>
                <a:gd name="connsiteX41" fmla="*/ 127483 w 453590"/>
                <a:gd name="connsiteY41" fmla="*/ 336042 h 538067"/>
                <a:gd name="connsiteX42" fmla="*/ 119482 w 453590"/>
                <a:gd name="connsiteY42" fmla="*/ 319373 h 538067"/>
                <a:gd name="connsiteX43" fmla="*/ 104814 w 453590"/>
                <a:gd name="connsiteY43" fmla="*/ 313373 h 538067"/>
                <a:gd name="connsiteX44" fmla="*/ 87478 w 453590"/>
                <a:gd name="connsiteY44" fmla="*/ 318707 h 538067"/>
                <a:gd name="connsiteX45" fmla="*/ 74143 w 453590"/>
                <a:gd name="connsiteY45" fmla="*/ 305372 h 538067"/>
                <a:gd name="connsiteX46" fmla="*/ 80144 w 453590"/>
                <a:gd name="connsiteY46" fmla="*/ 288036 h 538067"/>
                <a:gd name="connsiteX47" fmla="*/ 74143 w 453590"/>
                <a:gd name="connsiteY47" fmla="*/ 273368 h 538067"/>
                <a:gd name="connsiteX48" fmla="*/ 57474 w 453590"/>
                <a:gd name="connsiteY48" fmla="*/ 265367 h 538067"/>
                <a:gd name="connsiteX49" fmla="*/ 57474 w 453590"/>
                <a:gd name="connsiteY49" fmla="*/ 246697 h 538067"/>
                <a:gd name="connsiteX50" fmla="*/ 74143 w 453590"/>
                <a:gd name="connsiteY50" fmla="*/ 238697 h 538067"/>
                <a:gd name="connsiteX51" fmla="*/ 80144 w 453590"/>
                <a:gd name="connsiteY51" fmla="*/ 224028 h 538067"/>
                <a:gd name="connsiteX52" fmla="*/ 74143 w 453590"/>
                <a:gd name="connsiteY52" fmla="*/ 206692 h 538067"/>
                <a:gd name="connsiteX53" fmla="*/ 87478 w 453590"/>
                <a:gd name="connsiteY53" fmla="*/ 193357 h 538067"/>
                <a:gd name="connsiteX54" fmla="*/ 104814 w 453590"/>
                <a:gd name="connsiteY54" fmla="*/ 199358 h 538067"/>
                <a:gd name="connsiteX55" fmla="*/ 119482 w 453590"/>
                <a:gd name="connsiteY55" fmla="*/ 193357 h 538067"/>
                <a:gd name="connsiteX56" fmla="*/ 127483 w 453590"/>
                <a:gd name="connsiteY56" fmla="*/ 176689 h 538067"/>
                <a:gd name="connsiteX57" fmla="*/ 146819 w 453590"/>
                <a:gd name="connsiteY57" fmla="*/ 176689 h 538067"/>
                <a:gd name="connsiteX58" fmla="*/ 154820 w 453590"/>
                <a:gd name="connsiteY58" fmla="*/ 193357 h 538067"/>
                <a:gd name="connsiteX59" fmla="*/ 169488 w 453590"/>
                <a:gd name="connsiteY59" fmla="*/ 199358 h 538067"/>
                <a:gd name="connsiteX60" fmla="*/ 186824 w 453590"/>
                <a:gd name="connsiteY60" fmla="*/ 193357 h 538067"/>
                <a:gd name="connsiteX61" fmla="*/ 200159 w 453590"/>
                <a:gd name="connsiteY61" fmla="*/ 206692 h 538067"/>
                <a:gd name="connsiteX62" fmla="*/ 194158 w 453590"/>
                <a:gd name="connsiteY62" fmla="*/ 224028 h 538067"/>
                <a:gd name="connsiteX63" fmla="*/ 200159 w 453590"/>
                <a:gd name="connsiteY63" fmla="*/ 238697 h 538067"/>
                <a:gd name="connsiteX64" fmla="*/ 216828 w 453590"/>
                <a:gd name="connsiteY64" fmla="*/ 246697 h 538067"/>
                <a:gd name="connsiteX65" fmla="*/ 216161 w 453590"/>
                <a:gd name="connsiteY65" fmla="*/ 266700 h 538067"/>
                <a:gd name="connsiteX66" fmla="*/ 216161 w 453590"/>
                <a:gd name="connsiteY66" fmla="*/ 266700 h 538067"/>
                <a:gd name="connsiteX67" fmla="*/ 446856 w 453590"/>
                <a:gd name="connsiteY67" fmla="*/ 291370 h 538067"/>
                <a:gd name="connsiteX68" fmla="*/ 400851 w 453590"/>
                <a:gd name="connsiteY68" fmla="*/ 211360 h 538067"/>
                <a:gd name="connsiteX69" fmla="*/ 400851 w 453590"/>
                <a:gd name="connsiteY69" fmla="*/ 208026 h 538067"/>
                <a:gd name="connsiteX70" fmla="*/ 302838 w 453590"/>
                <a:gd name="connsiteY70" fmla="*/ 28004 h 538067"/>
                <a:gd name="connsiteX71" fmla="*/ 98146 w 453590"/>
                <a:gd name="connsiteY71" fmla="*/ 28004 h 538067"/>
                <a:gd name="connsiteX72" fmla="*/ 134 w 453590"/>
                <a:gd name="connsiteY72" fmla="*/ 208026 h 538067"/>
                <a:gd name="connsiteX73" fmla="*/ 78810 w 453590"/>
                <a:gd name="connsiteY73" fmla="*/ 369380 h 538067"/>
                <a:gd name="connsiteX74" fmla="*/ 78810 w 453590"/>
                <a:gd name="connsiteY74" fmla="*/ 538067 h 538067"/>
                <a:gd name="connsiteX75" fmla="*/ 289503 w 453590"/>
                <a:gd name="connsiteY75" fmla="*/ 538067 h 538067"/>
                <a:gd name="connsiteX76" fmla="*/ 289503 w 453590"/>
                <a:gd name="connsiteY76" fmla="*/ 458057 h 538067"/>
                <a:gd name="connsiteX77" fmla="*/ 322174 w 453590"/>
                <a:gd name="connsiteY77" fmla="*/ 458057 h 538067"/>
                <a:gd name="connsiteX78" fmla="*/ 378181 w 453590"/>
                <a:gd name="connsiteY78" fmla="*/ 434721 h 538067"/>
                <a:gd name="connsiteX79" fmla="*/ 400851 w 453590"/>
                <a:gd name="connsiteY79" fmla="*/ 378047 h 538067"/>
                <a:gd name="connsiteX80" fmla="*/ 400851 w 453590"/>
                <a:gd name="connsiteY80" fmla="*/ 338042 h 538067"/>
                <a:gd name="connsiteX81" fmla="*/ 430188 w 453590"/>
                <a:gd name="connsiteY81" fmla="*/ 338042 h 538067"/>
                <a:gd name="connsiteX82" fmla="*/ 446856 w 453590"/>
                <a:gd name="connsiteY82" fmla="*/ 291370 h 53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53590" h="538067">
                  <a:moveTo>
                    <a:pt x="300171" y="131350"/>
                  </a:moveTo>
                  <a:lnTo>
                    <a:pt x="283503" y="139351"/>
                  </a:lnTo>
                  <a:cubicBezTo>
                    <a:pt x="282169" y="144685"/>
                    <a:pt x="279502" y="149352"/>
                    <a:pt x="276835" y="154019"/>
                  </a:cubicBezTo>
                  <a:lnTo>
                    <a:pt x="282836" y="171355"/>
                  </a:lnTo>
                  <a:lnTo>
                    <a:pt x="269501" y="184690"/>
                  </a:lnTo>
                  <a:lnTo>
                    <a:pt x="252165" y="178689"/>
                  </a:lnTo>
                  <a:cubicBezTo>
                    <a:pt x="247498" y="181356"/>
                    <a:pt x="242831" y="183356"/>
                    <a:pt x="237497" y="184690"/>
                  </a:cubicBezTo>
                  <a:lnTo>
                    <a:pt x="229496" y="200692"/>
                  </a:lnTo>
                  <a:lnTo>
                    <a:pt x="210827" y="200692"/>
                  </a:lnTo>
                  <a:lnTo>
                    <a:pt x="202826" y="184023"/>
                  </a:lnTo>
                  <a:cubicBezTo>
                    <a:pt x="197492" y="182690"/>
                    <a:pt x="192825" y="180689"/>
                    <a:pt x="188157" y="178022"/>
                  </a:cubicBezTo>
                  <a:lnTo>
                    <a:pt x="170822" y="184023"/>
                  </a:lnTo>
                  <a:lnTo>
                    <a:pt x="157487" y="170688"/>
                  </a:lnTo>
                  <a:lnTo>
                    <a:pt x="163488" y="153353"/>
                  </a:lnTo>
                  <a:cubicBezTo>
                    <a:pt x="160821" y="148685"/>
                    <a:pt x="158820" y="144018"/>
                    <a:pt x="157487" y="138684"/>
                  </a:cubicBezTo>
                  <a:lnTo>
                    <a:pt x="140818" y="130683"/>
                  </a:lnTo>
                  <a:lnTo>
                    <a:pt x="140818" y="112014"/>
                  </a:lnTo>
                  <a:lnTo>
                    <a:pt x="157487" y="104013"/>
                  </a:lnTo>
                  <a:cubicBezTo>
                    <a:pt x="158820" y="98679"/>
                    <a:pt x="160821" y="94012"/>
                    <a:pt x="163488" y="89345"/>
                  </a:cubicBezTo>
                  <a:lnTo>
                    <a:pt x="158154" y="72009"/>
                  </a:lnTo>
                  <a:lnTo>
                    <a:pt x="171489" y="58674"/>
                  </a:lnTo>
                  <a:lnTo>
                    <a:pt x="188824" y="64675"/>
                  </a:lnTo>
                  <a:cubicBezTo>
                    <a:pt x="193491" y="62008"/>
                    <a:pt x="198159" y="60008"/>
                    <a:pt x="203493" y="58674"/>
                  </a:cubicBezTo>
                  <a:lnTo>
                    <a:pt x="211494" y="42005"/>
                  </a:lnTo>
                  <a:lnTo>
                    <a:pt x="230163" y="42005"/>
                  </a:lnTo>
                  <a:lnTo>
                    <a:pt x="238164" y="58007"/>
                  </a:lnTo>
                  <a:cubicBezTo>
                    <a:pt x="243498" y="59341"/>
                    <a:pt x="248165" y="61341"/>
                    <a:pt x="252832" y="64008"/>
                  </a:cubicBezTo>
                  <a:lnTo>
                    <a:pt x="270168" y="58007"/>
                  </a:lnTo>
                  <a:lnTo>
                    <a:pt x="283503" y="71342"/>
                  </a:lnTo>
                  <a:lnTo>
                    <a:pt x="277502" y="88678"/>
                  </a:lnTo>
                  <a:cubicBezTo>
                    <a:pt x="280169" y="93345"/>
                    <a:pt x="282169" y="98012"/>
                    <a:pt x="283503" y="103346"/>
                  </a:cubicBezTo>
                  <a:lnTo>
                    <a:pt x="300171" y="111347"/>
                  </a:lnTo>
                  <a:lnTo>
                    <a:pt x="300171" y="131350"/>
                  </a:lnTo>
                  <a:close/>
                  <a:moveTo>
                    <a:pt x="216161" y="266700"/>
                  </a:moveTo>
                  <a:lnTo>
                    <a:pt x="199492" y="274701"/>
                  </a:lnTo>
                  <a:cubicBezTo>
                    <a:pt x="198159" y="280035"/>
                    <a:pt x="196158" y="284702"/>
                    <a:pt x="193491" y="289370"/>
                  </a:cubicBezTo>
                  <a:lnTo>
                    <a:pt x="198825" y="306705"/>
                  </a:lnTo>
                  <a:lnTo>
                    <a:pt x="185490" y="320040"/>
                  </a:lnTo>
                  <a:lnTo>
                    <a:pt x="168155" y="314039"/>
                  </a:lnTo>
                  <a:cubicBezTo>
                    <a:pt x="163488" y="316706"/>
                    <a:pt x="158820" y="318707"/>
                    <a:pt x="153486" y="320040"/>
                  </a:cubicBezTo>
                  <a:lnTo>
                    <a:pt x="146152" y="336042"/>
                  </a:lnTo>
                  <a:lnTo>
                    <a:pt x="127483" y="336042"/>
                  </a:lnTo>
                  <a:lnTo>
                    <a:pt x="119482" y="319373"/>
                  </a:lnTo>
                  <a:cubicBezTo>
                    <a:pt x="114148" y="318040"/>
                    <a:pt x="109481" y="316040"/>
                    <a:pt x="104814" y="313373"/>
                  </a:cubicBezTo>
                  <a:lnTo>
                    <a:pt x="87478" y="318707"/>
                  </a:lnTo>
                  <a:lnTo>
                    <a:pt x="74143" y="305372"/>
                  </a:lnTo>
                  <a:lnTo>
                    <a:pt x="80144" y="288036"/>
                  </a:lnTo>
                  <a:cubicBezTo>
                    <a:pt x="77477" y="283369"/>
                    <a:pt x="75477" y="278702"/>
                    <a:pt x="74143" y="273368"/>
                  </a:cubicBezTo>
                  <a:lnTo>
                    <a:pt x="57474" y="265367"/>
                  </a:lnTo>
                  <a:lnTo>
                    <a:pt x="57474" y="246697"/>
                  </a:lnTo>
                  <a:lnTo>
                    <a:pt x="74143" y="238697"/>
                  </a:lnTo>
                  <a:cubicBezTo>
                    <a:pt x="75477" y="233362"/>
                    <a:pt x="77477" y="228695"/>
                    <a:pt x="80144" y="224028"/>
                  </a:cubicBezTo>
                  <a:lnTo>
                    <a:pt x="74143" y="206692"/>
                  </a:lnTo>
                  <a:lnTo>
                    <a:pt x="87478" y="193357"/>
                  </a:lnTo>
                  <a:lnTo>
                    <a:pt x="104814" y="199358"/>
                  </a:lnTo>
                  <a:cubicBezTo>
                    <a:pt x="109481" y="196691"/>
                    <a:pt x="114148" y="194691"/>
                    <a:pt x="119482" y="193357"/>
                  </a:cubicBezTo>
                  <a:lnTo>
                    <a:pt x="127483" y="176689"/>
                  </a:lnTo>
                  <a:lnTo>
                    <a:pt x="146819" y="176689"/>
                  </a:lnTo>
                  <a:lnTo>
                    <a:pt x="154820" y="193357"/>
                  </a:lnTo>
                  <a:cubicBezTo>
                    <a:pt x="160154" y="194691"/>
                    <a:pt x="164821" y="196691"/>
                    <a:pt x="169488" y="199358"/>
                  </a:cubicBezTo>
                  <a:lnTo>
                    <a:pt x="186824" y="193357"/>
                  </a:lnTo>
                  <a:lnTo>
                    <a:pt x="200159" y="206692"/>
                  </a:lnTo>
                  <a:lnTo>
                    <a:pt x="194158" y="224028"/>
                  </a:lnTo>
                  <a:cubicBezTo>
                    <a:pt x="196825" y="228695"/>
                    <a:pt x="198825" y="233362"/>
                    <a:pt x="200159" y="238697"/>
                  </a:cubicBezTo>
                  <a:lnTo>
                    <a:pt x="216828" y="246697"/>
                  </a:lnTo>
                  <a:lnTo>
                    <a:pt x="216161" y="266700"/>
                  </a:lnTo>
                  <a:lnTo>
                    <a:pt x="216161" y="266700"/>
                  </a:lnTo>
                  <a:close/>
                  <a:moveTo>
                    <a:pt x="446856" y="291370"/>
                  </a:moveTo>
                  <a:lnTo>
                    <a:pt x="400851" y="211360"/>
                  </a:lnTo>
                  <a:lnTo>
                    <a:pt x="400851" y="208026"/>
                  </a:lnTo>
                  <a:cubicBezTo>
                    <a:pt x="403518" y="134684"/>
                    <a:pt x="366180" y="66008"/>
                    <a:pt x="302838" y="28004"/>
                  </a:cubicBezTo>
                  <a:cubicBezTo>
                    <a:pt x="239497" y="-9335"/>
                    <a:pt x="161487" y="-9335"/>
                    <a:pt x="98146" y="28004"/>
                  </a:cubicBezTo>
                  <a:cubicBezTo>
                    <a:pt x="34805" y="65342"/>
                    <a:pt x="-2533" y="134684"/>
                    <a:pt x="134" y="208026"/>
                  </a:cubicBezTo>
                  <a:cubicBezTo>
                    <a:pt x="134" y="271367"/>
                    <a:pt x="28804" y="330708"/>
                    <a:pt x="78810" y="369380"/>
                  </a:cubicBezTo>
                  <a:lnTo>
                    <a:pt x="78810" y="538067"/>
                  </a:lnTo>
                  <a:lnTo>
                    <a:pt x="289503" y="538067"/>
                  </a:lnTo>
                  <a:lnTo>
                    <a:pt x="289503" y="458057"/>
                  </a:lnTo>
                  <a:lnTo>
                    <a:pt x="322174" y="458057"/>
                  </a:lnTo>
                  <a:cubicBezTo>
                    <a:pt x="343510" y="458057"/>
                    <a:pt x="363513" y="449390"/>
                    <a:pt x="378181" y="434721"/>
                  </a:cubicBezTo>
                  <a:cubicBezTo>
                    <a:pt x="392850" y="419386"/>
                    <a:pt x="400851" y="399383"/>
                    <a:pt x="400851" y="378047"/>
                  </a:cubicBezTo>
                  <a:lnTo>
                    <a:pt x="400851" y="338042"/>
                  </a:lnTo>
                  <a:lnTo>
                    <a:pt x="430188" y="338042"/>
                  </a:lnTo>
                  <a:cubicBezTo>
                    <a:pt x="447523" y="336042"/>
                    <a:pt x="462858" y="316040"/>
                    <a:pt x="446856" y="29137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45" descr="Research">
            <a:extLst>
              <a:ext uri="{FF2B5EF4-FFF2-40B4-BE49-F238E27FC236}">
                <a16:creationId xmlns:a16="http://schemas.microsoft.com/office/drawing/2014/main" id="{244231EE-4BE7-4889-8AFB-F279E2B5DD32}"/>
              </a:ext>
            </a:extLst>
          </p:cNvPr>
          <p:cNvGrpSpPr/>
          <p:nvPr/>
        </p:nvGrpSpPr>
        <p:grpSpPr>
          <a:xfrm>
            <a:off x="2792933" y="3941158"/>
            <a:ext cx="480060" cy="480060"/>
            <a:chOff x="3723911" y="4028371"/>
            <a:chExt cx="640080" cy="64008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C991162-8A20-4BA8-BDD9-12C050044B2A}"/>
                </a:ext>
              </a:extLst>
            </p:cNvPr>
            <p:cNvSpPr/>
            <p:nvPr/>
          </p:nvSpPr>
          <p:spPr>
            <a:xfrm>
              <a:off x="3775913" y="4083707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BF0CCD9-3140-4AE2-A6B2-34F5C8CDDAC4}"/>
                </a:ext>
              </a:extLst>
            </p:cNvPr>
            <p:cNvSpPr/>
            <p:nvPr/>
          </p:nvSpPr>
          <p:spPr>
            <a:xfrm>
              <a:off x="3833924" y="4182801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7" name="Graphic 39" descr="Stopwatch">
            <a:extLst>
              <a:ext uri="{FF2B5EF4-FFF2-40B4-BE49-F238E27FC236}">
                <a16:creationId xmlns:a16="http://schemas.microsoft.com/office/drawing/2014/main" id="{F8168643-DAF6-414D-89B3-ED40BE149336}"/>
              </a:ext>
            </a:extLst>
          </p:cNvPr>
          <p:cNvGrpSpPr/>
          <p:nvPr/>
        </p:nvGrpSpPr>
        <p:grpSpPr>
          <a:xfrm>
            <a:off x="1396880" y="2197441"/>
            <a:ext cx="480060" cy="480060"/>
            <a:chOff x="1862506" y="1745168"/>
            <a:chExt cx="640080" cy="640080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5357803-67D3-4E9F-84C7-195A274DDBD8}"/>
                </a:ext>
              </a:extLst>
            </p:cNvPr>
            <p:cNvSpPr/>
            <p:nvPr/>
          </p:nvSpPr>
          <p:spPr>
            <a:xfrm>
              <a:off x="2169211" y="19518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F2A8A0D-471E-4371-BAF5-C005B391CA1C}"/>
                </a:ext>
              </a:extLst>
            </p:cNvPr>
            <p:cNvSpPr/>
            <p:nvPr/>
          </p:nvSpPr>
          <p:spPr>
            <a:xfrm>
              <a:off x="2169211" y="22185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9CC3BEE-4637-41CD-995C-BE4F5FFA2704}"/>
                </a:ext>
              </a:extLst>
            </p:cNvPr>
            <p:cNvSpPr/>
            <p:nvPr/>
          </p:nvSpPr>
          <p:spPr>
            <a:xfrm>
              <a:off x="23025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40BFADC-2722-4815-B91E-D686A23AAC46}"/>
                </a:ext>
              </a:extLst>
            </p:cNvPr>
            <p:cNvSpPr/>
            <p:nvPr/>
          </p:nvSpPr>
          <p:spPr>
            <a:xfrm>
              <a:off x="20358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1077D88-62CB-4C9A-9277-9DE565AED5C8}"/>
                </a:ext>
              </a:extLst>
            </p:cNvPr>
            <p:cNvSpPr/>
            <p:nvPr/>
          </p:nvSpPr>
          <p:spPr>
            <a:xfrm>
              <a:off x="2169211" y="1998533"/>
              <a:ext cx="88677" cy="168687"/>
            </a:xfrm>
            <a:custGeom>
              <a:avLst/>
              <a:gdLst>
                <a:gd name="connsiteX0" fmla="*/ 26670 w 88677"/>
                <a:gd name="connsiteY0" fmla="*/ 0 h 168687"/>
                <a:gd name="connsiteX1" fmla="*/ 0 w 88677"/>
                <a:gd name="connsiteY1" fmla="*/ 0 h 168687"/>
                <a:gd name="connsiteX2" fmla="*/ 0 w 88677"/>
                <a:gd name="connsiteY2" fmla="*/ 93345 h 168687"/>
                <a:gd name="connsiteX3" fmla="*/ 4000 w 88677"/>
                <a:gd name="connsiteY3" fmla="*/ 102680 h 168687"/>
                <a:gd name="connsiteX4" fmla="*/ 70009 w 88677"/>
                <a:gd name="connsiteY4" fmla="*/ 168688 h 168687"/>
                <a:gd name="connsiteX5" fmla="*/ 88678 w 88677"/>
                <a:gd name="connsiteY5" fmla="*/ 150019 h 168687"/>
                <a:gd name="connsiteX6" fmla="*/ 26670 w 88677"/>
                <a:gd name="connsiteY6" fmla="*/ 88011 h 168687"/>
                <a:gd name="connsiteX7" fmla="*/ 26670 w 88677"/>
                <a:gd name="connsiteY7" fmla="*/ 0 h 16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77" h="168687">
                  <a:moveTo>
                    <a:pt x="26670" y="0"/>
                  </a:moveTo>
                  <a:lnTo>
                    <a:pt x="0" y="0"/>
                  </a:lnTo>
                  <a:lnTo>
                    <a:pt x="0" y="93345"/>
                  </a:lnTo>
                  <a:cubicBezTo>
                    <a:pt x="0" y="96679"/>
                    <a:pt x="1334" y="100013"/>
                    <a:pt x="4000" y="102680"/>
                  </a:cubicBezTo>
                  <a:lnTo>
                    <a:pt x="70009" y="168688"/>
                  </a:lnTo>
                  <a:lnTo>
                    <a:pt x="88678" y="150019"/>
                  </a:lnTo>
                  <a:lnTo>
                    <a:pt x="26670" y="88011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55FA661-79C4-4497-80E1-B62428204669}"/>
                </a:ext>
              </a:extLst>
            </p:cNvPr>
            <p:cNvSpPr/>
            <p:nvPr/>
          </p:nvSpPr>
          <p:spPr>
            <a:xfrm>
              <a:off x="1956054" y="1805175"/>
              <a:ext cx="453787" cy="519701"/>
            </a:xfrm>
            <a:custGeom>
              <a:avLst/>
              <a:gdLst>
                <a:gd name="connsiteX0" fmla="*/ 226491 w 453787"/>
                <a:gd name="connsiteY0" fmla="*/ 480060 h 519701"/>
                <a:gd name="connsiteX1" fmla="*/ 39801 w 453787"/>
                <a:gd name="connsiteY1" fmla="*/ 293370 h 519701"/>
                <a:gd name="connsiteX2" fmla="*/ 226491 w 453787"/>
                <a:gd name="connsiteY2" fmla="*/ 106680 h 519701"/>
                <a:gd name="connsiteX3" fmla="*/ 413181 w 453787"/>
                <a:gd name="connsiteY3" fmla="*/ 293370 h 519701"/>
                <a:gd name="connsiteX4" fmla="*/ 226491 w 453787"/>
                <a:gd name="connsiteY4" fmla="*/ 480060 h 519701"/>
                <a:gd name="connsiteX5" fmla="*/ 226491 w 453787"/>
                <a:gd name="connsiteY5" fmla="*/ 480060 h 519701"/>
                <a:gd name="connsiteX6" fmla="*/ 384511 w 453787"/>
                <a:gd name="connsiteY6" fmla="*/ 130683 h 519701"/>
                <a:gd name="connsiteX7" fmla="*/ 404513 w 453787"/>
                <a:gd name="connsiteY7" fmla="*/ 110681 h 519701"/>
                <a:gd name="connsiteX8" fmla="*/ 403847 w 453787"/>
                <a:gd name="connsiteY8" fmla="*/ 82677 h 519701"/>
                <a:gd name="connsiteX9" fmla="*/ 375843 w 453787"/>
                <a:gd name="connsiteY9" fmla="*/ 82010 h 519701"/>
                <a:gd name="connsiteX10" fmla="*/ 353174 w 453787"/>
                <a:gd name="connsiteY10" fmla="*/ 105346 h 519701"/>
                <a:gd name="connsiteX11" fmla="*/ 246494 w 453787"/>
                <a:gd name="connsiteY11" fmla="*/ 68009 h 519701"/>
                <a:gd name="connsiteX12" fmla="*/ 246494 w 453787"/>
                <a:gd name="connsiteY12" fmla="*/ 40005 h 519701"/>
                <a:gd name="connsiteX13" fmla="*/ 306501 w 453787"/>
                <a:gd name="connsiteY13" fmla="*/ 40005 h 519701"/>
                <a:gd name="connsiteX14" fmla="*/ 306501 w 453787"/>
                <a:gd name="connsiteY14" fmla="*/ 0 h 519701"/>
                <a:gd name="connsiteX15" fmla="*/ 146481 w 453787"/>
                <a:gd name="connsiteY15" fmla="*/ 0 h 519701"/>
                <a:gd name="connsiteX16" fmla="*/ 146481 w 453787"/>
                <a:gd name="connsiteY16" fmla="*/ 40005 h 519701"/>
                <a:gd name="connsiteX17" fmla="*/ 206489 w 453787"/>
                <a:gd name="connsiteY17" fmla="*/ 40005 h 519701"/>
                <a:gd name="connsiteX18" fmla="*/ 206489 w 453787"/>
                <a:gd name="connsiteY18" fmla="*/ 67342 h 519701"/>
                <a:gd name="connsiteX19" fmla="*/ 1796 w 453787"/>
                <a:gd name="connsiteY19" fmla="*/ 264700 h 519701"/>
                <a:gd name="connsiteX20" fmla="*/ 151148 w 453787"/>
                <a:gd name="connsiteY20" fmla="*/ 506730 h 519701"/>
                <a:gd name="connsiteX21" fmla="*/ 419849 w 453787"/>
                <a:gd name="connsiteY21" fmla="*/ 412718 h 519701"/>
                <a:gd name="connsiteX22" fmla="*/ 384511 w 453787"/>
                <a:gd name="connsiteY22" fmla="*/ 130683 h 519701"/>
                <a:gd name="connsiteX23" fmla="*/ 384511 w 453787"/>
                <a:gd name="connsiteY23" fmla="*/ 130683 h 51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787" h="519701">
                  <a:moveTo>
                    <a:pt x="226491" y="480060"/>
                  </a:moveTo>
                  <a:cubicBezTo>
                    <a:pt x="123145" y="480060"/>
                    <a:pt x="39801" y="396716"/>
                    <a:pt x="39801" y="293370"/>
                  </a:cubicBezTo>
                  <a:cubicBezTo>
                    <a:pt x="39801" y="190024"/>
                    <a:pt x="123145" y="106680"/>
                    <a:pt x="226491" y="106680"/>
                  </a:cubicBezTo>
                  <a:cubicBezTo>
                    <a:pt x="329837" y="106680"/>
                    <a:pt x="413181" y="190024"/>
                    <a:pt x="413181" y="293370"/>
                  </a:cubicBezTo>
                  <a:cubicBezTo>
                    <a:pt x="413181" y="396716"/>
                    <a:pt x="329837" y="480060"/>
                    <a:pt x="226491" y="480060"/>
                  </a:cubicBezTo>
                  <a:lnTo>
                    <a:pt x="226491" y="480060"/>
                  </a:lnTo>
                  <a:close/>
                  <a:moveTo>
                    <a:pt x="384511" y="130683"/>
                  </a:moveTo>
                  <a:lnTo>
                    <a:pt x="404513" y="110681"/>
                  </a:lnTo>
                  <a:cubicBezTo>
                    <a:pt x="411848" y="102680"/>
                    <a:pt x="411848" y="90678"/>
                    <a:pt x="403847" y="82677"/>
                  </a:cubicBezTo>
                  <a:cubicBezTo>
                    <a:pt x="396512" y="75343"/>
                    <a:pt x="383844" y="74676"/>
                    <a:pt x="375843" y="82010"/>
                  </a:cubicBezTo>
                  <a:lnTo>
                    <a:pt x="353174" y="105346"/>
                  </a:lnTo>
                  <a:cubicBezTo>
                    <a:pt x="321170" y="84011"/>
                    <a:pt x="284498" y="70676"/>
                    <a:pt x="246494" y="68009"/>
                  </a:cubicBezTo>
                  <a:lnTo>
                    <a:pt x="246494" y="40005"/>
                  </a:lnTo>
                  <a:lnTo>
                    <a:pt x="306501" y="40005"/>
                  </a:lnTo>
                  <a:lnTo>
                    <a:pt x="306501" y="0"/>
                  </a:lnTo>
                  <a:lnTo>
                    <a:pt x="146481" y="0"/>
                  </a:lnTo>
                  <a:lnTo>
                    <a:pt x="146481" y="40005"/>
                  </a:lnTo>
                  <a:lnTo>
                    <a:pt x="206489" y="40005"/>
                  </a:lnTo>
                  <a:lnTo>
                    <a:pt x="206489" y="67342"/>
                  </a:lnTo>
                  <a:cubicBezTo>
                    <a:pt x="100475" y="76676"/>
                    <a:pt x="15131" y="158687"/>
                    <a:pt x="1796" y="264700"/>
                  </a:cubicBezTo>
                  <a:cubicBezTo>
                    <a:pt x="-11539" y="370713"/>
                    <a:pt x="50469" y="471392"/>
                    <a:pt x="151148" y="506730"/>
                  </a:cubicBezTo>
                  <a:cubicBezTo>
                    <a:pt x="251828" y="542068"/>
                    <a:pt x="363175" y="503396"/>
                    <a:pt x="419849" y="412718"/>
                  </a:cubicBezTo>
                  <a:cubicBezTo>
                    <a:pt x="476522" y="322040"/>
                    <a:pt x="460520" y="204692"/>
                    <a:pt x="384511" y="130683"/>
                  </a:cubicBezTo>
                  <a:lnTo>
                    <a:pt x="384511" y="130683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41" descr="Bullseye">
            <a:extLst>
              <a:ext uri="{FF2B5EF4-FFF2-40B4-BE49-F238E27FC236}">
                <a16:creationId xmlns:a16="http://schemas.microsoft.com/office/drawing/2014/main" id="{6E9ABF4F-E6AC-44BA-B5E4-9F3E2573B906}"/>
              </a:ext>
            </a:extLst>
          </p:cNvPr>
          <p:cNvGrpSpPr/>
          <p:nvPr/>
        </p:nvGrpSpPr>
        <p:grpSpPr>
          <a:xfrm>
            <a:off x="4292688" y="2197441"/>
            <a:ext cx="480060" cy="480060"/>
            <a:chOff x="5723584" y="1745168"/>
            <a:chExt cx="640080" cy="64008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CF5758C-72F1-4193-82A9-0B177E1BC2E0}"/>
                </a:ext>
              </a:extLst>
            </p:cNvPr>
            <p:cNvSpPr/>
            <p:nvPr/>
          </p:nvSpPr>
          <p:spPr>
            <a:xfrm>
              <a:off x="5966281" y="1801841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D9CAE05-8CD4-4112-B584-E68B8B1732BC}"/>
                </a:ext>
              </a:extLst>
            </p:cNvPr>
            <p:cNvSpPr/>
            <p:nvPr/>
          </p:nvSpPr>
          <p:spPr>
            <a:xfrm>
              <a:off x="5780257" y="1821844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2F6D5A6-4477-4C61-993F-B7F4D7A1D94C}"/>
                </a:ext>
              </a:extLst>
            </p:cNvPr>
            <p:cNvSpPr/>
            <p:nvPr/>
          </p:nvSpPr>
          <p:spPr>
            <a:xfrm>
              <a:off x="5873602" y="1915189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Alternating Process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DAE429F-D9E2-4110-ADB4-ABC102C91A8B}"/>
              </a:ext>
            </a:extLst>
          </p:cNvPr>
          <p:cNvSpPr/>
          <p:nvPr/>
        </p:nvSpPr>
        <p:spPr>
          <a:xfrm>
            <a:off x="2201730" y="2100822"/>
            <a:ext cx="883612" cy="1483874"/>
          </a:xfrm>
          <a:custGeom>
            <a:avLst/>
            <a:gdLst>
              <a:gd name="connsiteX0" fmla="*/ 1046199 w 1178149"/>
              <a:gd name="connsiteY0" fmla="*/ 1765783 h 1978498"/>
              <a:gd name="connsiteX1" fmla="*/ 1041561 w 1178149"/>
              <a:gd name="connsiteY1" fmla="*/ 1770415 h 1978498"/>
              <a:gd name="connsiteX2" fmla="*/ 1036923 w 1178149"/>
              <a:gd name="connsiteY2" fmla="*/ 1770415 h 1978498"/>
              <a:gd name="connsiteX3" fmla="*/ 1046199 w 1178149"/>
              <a:gd name="connsiteY3" fmla="*/ 1765783 h 1978498"/>
              <a:gd name="connsiteX4" fmla="*/ 655625 w 1178149"/>
              <a:gd name="connsiteY4" fmla="*/ 1487943 h 1978498"/>
              <a:gd name="connsiteX5" fmla="*/ 660275 w 1178149"/>
              <a:gd name="connsiteY5" fmla="*/ 1491434 h 1978498"/>
              <a:gd name="connsiteX6" fmla="*/ 692816 w 1178149"/>
              <a:gd name="connsiteY6" fmla="*/ 1537916 h 1978498"/>
              <a:gd name="connsiteX7" fmla="*/ 706779 w 1178149"/>
              <a:gd name="connsiteY7" fmla="*/ 1556536 h 1978498"/>
              <a:gd name="connsiteX8" fmla="*/ 725381 w 1178149"/>
              <a:gd name="connsiteY8" fmla="*/ 1589075 h 1978498"/>
              <a:gd name="connsiteX9" fmla="*/ 743958 w 1178149"/>
              <a:gd name="connsiteY9" fmla="*/ 1621638 h 1978498"/>
              <a:gd name="connsiteX10" fmla="*/ 762560 w 1178149"/>
              <a:gd name="connsiteY10" fmla="*/ 1663487 h 1978498"/>
              <a:gd name="connsiteX11" fmla="*/ 781161 w 1178149"/>
              <a:gd name="connsiteY11" fmla="*/ 1705336 h 1978498"/>
              <a:gd name="connsiteX12" fmla="*/ 795125 w 1178149"/>
              <a:gd name="connsiteY12" fmla="*/ 1742531 h 1978498"/>
              <a:gd name="connsiteX13" fmla="*/ 823028 w 1178149"/>
              <a:gd name="connsiteY13" fmla="*/ 1816919 h 1978498"/>
              <a:gd name="connsiteX14" fmla="*/ 850906 w 1178149"/>
              <a:gd name="connsiteY14" fmla="*/ 1877366 h 1978498"/>
              <a:gd name="connsiteX15" fmla="*/ 855568 w 1178149"/>
              <a:gd name="connsiteY15" fmla="*/ 1882021 h 1978498"/>
              <a:gd name="connsiteX16" fmla="*/ 883471 w 1178149"/>
              <a:gd name="connsiteY16" fmla="*/ 1872711 h 1978498"/>
              <a:gd name="connsiteX17" fmla="*/ 948552 w 1178149"/>
              <a:gd name="connsiteY17" fmla="*/ 1840172 h 1978498"/>
              <a:gd name="connsiteX18" fmla="*/ 985756 w 1178149"/>
              <a:gd name="connsiteY18" fmla="*/ 1816919 h 1978498"/>
              <a:gd name="connsiteX19" fmla="*/ 1046199 w 1178149"/>
              <a:gd name="connsiteY19" fmla="*/ 1775070 h 1978498"/>
              <a:gd name="connsiteX20" fmla="*/ 1050862 w 1178149"/>
              <a:gd name="connsiteY20" fmla="*/ 1770415 h 1978498"/>
              <a:gd name="connsiteX21" fmla="*/ 1046199 w 1178149"/>
              <a:gd name="connsiteY21" fmla="*/ 1770415 h 1978498"/>
              <a:gd name="connsiteX22" fmla="*/ 1050862 w 1178149"/>
              <a:gd name="connsiteY22" fmla="*/ 1765783 h 1978498"/>
              <a:gd name="connsiteX23" fmla="*/ 1046199 w 1178149"/>
              <a:gd name="connsiteY23" fmla="*/ 1765783 h 1978498"/>
              <a:gd name="connsiteX24" fmla="*/ 1050862 w 1178149"/>
              <a:gd name="connsiteY24" fmla="*/ 1761128 h 1978498"/>
              <a:gd name="connsiteX25" fmla="*/ 1055500 w 1178149"/>
              <a:gd name="connsiteY25" fmla="*/ 1761128 h 1978498"/>
              <a:gd name="connsiteX26" fmla="*/ 1074101 w 1178149"/>
              <a:gd name="connsiteY26" fmla="*/ 1747163 h 1978498"/>
              <a:gd name="connsiteX27" fmla="*/ 1083402 w 1178149"/>
              <a:gd name="connsiteY27" fmla="*/ 1742531 h 1978498"/>
              <a:gd name="connsiteX28" fmla="*/ 1089225 w 1178149"/>
              <a:gd name="connsiteY28" fmla="*/ 1740198 h 1978498"/>
              <a:gd name="connsiteX29" fmla="*/ 1106642 w 1178149"/>
              <a:gd name="connsiteY29" fmla="*/ 1733221 h 1978498"/>
              <a:gd name="connsiteX30" fmla="*/ 1115943 w 1178149"/>
              <a:gd name="connsiteY30" fmla="*/ 1728566 h 1978498"/>
              <a:gd name="connsiteX31" fmla="*/ 1153146 w 1178149"/>
              <a:gd name="connsiteY31" fmla="*/ 1733221 h 1978498"/>
              <a:gd name="connsiteX32" fmla="*/ 1171748 w 1178149"/>
              <a:gd name="connsiteY32" fmla="*/ 1751818 h 1978498"/>
              <a:gd name="connsiteX33" fmla="*/ 1176411 w 1178149"/>
              <a:gd name="connsiteY33" fmla="*/ 1765783 h 1978498"/>
              <a:gd name="connsiteX34" fmla="*/ 1162447 w 1178149"/>
              <a:gd name="connsiteY34" fmla="*/ 1812264 h 1978498"/>
              <a:gd name="connsiteX35" fmla="*/ 1148508 w 1178149"/>
              <a:gd name="connsiteY35" fmla="*/ 1826229 h 1978498"/>
              <a:gd name="connsiteX36" fmla="*/ 1134545 w 1178149"/>
              <a:gd name="connsiteY36" fmla="*/ 1835517 h 1978498"/>
              <a:gd name="connsiteX37" fmla="*/ 1125244 w 1178149"/>
              <a:gd name="connsiteY37" fmla="*/ 1844827 h 1978498"/>
              <a:gd name="connsiteX38" fmla="*/ 1120606 w 1178149"/>
              <a:gd name="connsiteY38" fmla="*/ 1849482 h 1978498"/>
              <a:gd name="connsiteX39" fmla="*/ 1102004 w 1178149"/>
              <a:gd name="connsiteY39" fmla="*/ 1858769 h 1978498"/>
              <a:gd name="connsiteX40" fmla="*/ 1060162 w 1178149"/>
              <a:gd name="connsiteY40" fmla="*/ 1886676 h 1978498"/>
              <a:gd name="connsiteX41" fmla="*/ 1008995 w 1178149"/>
              <a:gd name="connsiteY41" fmla="*/ 1914560 h 1978498"/>
              <a:gd name="connsiteX42" fmla="*/ 981117 w 1178149"/>
              <a:gd name="connsiteY42" fmla="*/ 1928525 h 1978498"/>
              <a:gd name="connsiteX43" fmla="*/ 943914 w 1178149"/>
              <a:gd name="connsiteY43" fmla="*/ 1947123 h 1978498"/>
              <a:gd name="connsiteX44" fmla="*/ 916012 w 1178149"/>
              <a:gd name="connsiteY44" fmla="*/ 1965720 h 1978498"/>
              <a:gd name="connsiteX45" fmla="*/ 878808 w 1178149"/>
              <a:gd name="connsiteY45" fmla="*/ 1975007 h 1978498"/>
              <a:gd name="connsiteX46" fmla="*/ 832304 w 1178149"/>
              <a:gd name="connsiteY46" fmla="*/ 1975007 h 1978498"/>
              <a:gd name="connsiteX47" fmla="*/ 809064 w 1178149"/>
              <a:gd name="connsiteY47" fmla="*/ 1965720 h 1978498"/>
              <a:gd name="connsiteX48" fmla="*/ 790462 w 1178149"/>
              <a:gd name="connsiteY48" fmla="*/ 1951755 h 1978498"/>
              <a:gd name="connsiteX49" fmla="*/ 767198 w 1178149"/>
              <a:gd name="connsiteY49" fmla="*/ 1923870 h 1978498"/>
              <a:gd name="connsiteX50" fmla="*/ 753259 w 1178149"/>
              <a:gd name="connsiteY50" fmla="*/ 1891308 h 1978498"/>
              <a:gd name="connsiteX51" fmla="*/ 743958 w 1178149"/>
              <a:gd name="connsiteY51" fmla="*/ 1863424 h 1978498"/>
              <a:gd name="connsiteX52" fmla="*/ 734657 w 1178149"/>
              <a:gd name="connsiteY52" fmla="*/ 1840172 h 1978498"/>
              <a:gd name="connsiteX53" fmla="*/ 711417 w 1178149"/>
              <a:gd name="connsiteY53" fmla="*/ 1737876 h 1978498"/>
              <a:gd name="connsiteX54" fmla="*/ 692816 w 1178149"/>
              <a:gd name="connsiteY54" fmla="*/ 1640235 h 1978498"/>
              <a:gd name="connsiteX55" fmla="*/ 688153 w 1178149"/>
              <a:gd name="connsiteY55" fmla="*/ 1616983 h 1978498"/>
              <a:gd name="connsiteX56" fmla="*/ 683515 w 1178149"/>
              <a:gd name="connsiteY56" fmla="*/ 1593730 h 1978498"/>
              <a:gd name="connsiteX57" fmla="*/ 678877 w 1178149"/>
              <a:gd name="connsiteY57" fmla="*/ 1565823 h 1978498"/>
              <a:gd name="connsiteX58" fmla="*/ 674214 w 1178149"/>
              <a:gd name="connsiteY58" fmla="*/ 1551881 h 1978498"/>
              <a:gd name="connsiteX59" fmla="*/ 669576 w 1178149"/>
              <a:gd name="connsiteY59" fmla="*/ 1533284 h 1978498"/>
              <a:gd name="connsiteX60" fmla="*/ 660275 w 1178149"/>
              <a:gd name="connsiteY60" fmla="*/ 1514687 h 1978498"/>
              <a:gd name="connsiteX61" fmla="*/ 650974 w 1178149"/>
              <a:gd name="connsiteY61" fmla="*/ 1496067 h 1978498"/>
              <a:gd name="connsiteX62" fmla="*/ 650974 w 1178149"/>
              <a:gd name="connsiteY62" fmla="*/ 1491434 h 1978498"/>
              <a:gd name="connsiteX63" fmla="*/ 655625 w 1178149"/>
              <a:gd name="connsiteY63" fmla="*/ 1487943 h 1978498"/>
              <a:gd name="connsiteX64" fmla="*/ 4643 w 1178149"/>
              <a:gd name="connsiteY64" fmla="*/ 0 h 1978498"/>
              <a:gd name="connsiteX65" fmla="*/ 74385 w 1178149"/>
              <a:gd name="connsiteY65" fmla="*/ 9297 h 1978498"/>
              <a:gd name="connsiteX66" fmla="*/ 148770 w 1178149"/>
              <a:gd name="connsiteY66" fmla="*/ 27891 h 1978498"/>
              <a:gd name="connsiteX67" fmla="*/ 227849 w 1178149"/>
              <a:gd name="connsiteY67" fmla="*/ 55782 h 1978498"/>
              <a:gd name="connsiteX68" fmla="*/ 297591 w 1178149"/>
              <a:gd name="connsiteY68" fmla="*/ 92971 h 1978498"/>
              <a:gd name="connsiteX69" fmla="*/ 362691 w 1178149"/>
              <a:gd name="connsiteY69" fmla="*/ 139456 h 1978498"/>
              <a:gd name="connsiteX70" fmla="*/ 427791 w 1178149"/>
              <a:gd name="connsiteY70" fmla="*/ 190668 h 1978498"/>
              <a:gd name="connsiteX71" fmla="*/ 539369 w 1178149"/>
              <a:gd name="connsiteY71" fmla="*/ 302233 h 1978498"/>
              <a:gd name="connsiteX72" fmla="*/ 637018 w 1178149"/>
              <a:gd name="connsiteY72" fmla="*/ 423095 h 1978498"/>
              <a:gd name="connsiteX73" fmla="*/ 688190 w 1178149"/>
              <a:gd name="connsiteY73" fmla="*/ 497550 h 1978498"/>
              <a:gd name="connsiteX74" fmla="*/ 725383 w 1178149"/>
              <a:gd name="connsiteY74" fmla="*/ 557981 h 1978498"/>
              <a:gd name="connsiteX75" fmla="*/ 748647 w 1178149"/>
              <a:gd name="connsiteY75" fmla="*/ 590521 h 1978498"/>
              <a:gd name="connsiteX76" fmla="*/ 804411 w 1178149"/>
              <a:gd name="connsiteY76" fmla="*/ 692789 h 1978498"/>
              <a:gd name="connsiteX77" fmla="*/ 818390 w 1178149"/>
              <a:gd name="connsiteY77" fmla="*/ 725407 h 1978498"/>
              <a:gd name="connsiteX78" fmla="*/ 846246 w 1178149"/>
              <a:gd name="connsiteY78" fmla="*/ 790486 h 1978498"/>
              <a:gd name="connsiteX79" fmla="*/ 860225 w 1178149"/>
              <a:gd name="connsiteY79" fmla="*/ 827675 h 1978498"/>
              <a:gd name="connsiteX80" fmla="*/ 888132 w 1178149"/>
              <a:gd name="connsiteY80" fmla="*/ 892754 h 1978498"/>
              <a:gd name="connsiteX81" fmla="*/ 897418 w 1178149"/>
              <a:gd name="connsiteY81" fmla="*/ 925294 h 1978498"/>
              <a:gd name="connsiteX82" fmla="*/ 916039 w 1178149"/>
              <a:gd name="connsiteY82" fmla="*/ 990452 h 1978498"/>
              <a:gd name="connsiteX83" fmla="*/ 925325 w 1178149"/>
              <a:gd name="connsiteY83" fmla="*/ 1022992 h 1978498"/>
              <a:gd name="connsiteX84" fmla="*/ 943895 w 1178149"/>
              <a:gd name="connsiteY84" fmla="*/ 1088071 h 1978498"/>
              <a:gd name="connsiteX85" fmla="*/ 953232 w 1178149"/>
              <a:gd name="connsiteY85" fmla="*/ 1125259 h 1978498"/>
              <a:gd name="connsiteX86" fmla="*/ 962517 w 1178149"/>
              <a:gd name="connsiteY86" fmla="*/ 1190339 h 1978498"/>
              <a:gd name="connsiteX87" fmla="*/ 962517 w 1178149"/>
              <a:gd name="connsiteY87" fmla="*/ 1185690 h 1978498"/>
              <a:gd name="connsiteX88" fmla="*/ 967160 w 1178149"/>
              <a:gd name="connsiteY88" fmla="*/ 1222879 h 1978498"/>
              <a:gd name="connsiteX89" fmla="*/ 971803 w 1178149"/>
              <a:gd name="connsiteY89" fmla="*/ 1278740 h 1978498"/>
              <a:gd name="connsiteX90" fmla="*/ 971803 w 1178149"/>
              <a:gd name="connsiteY90" fmla="*/ 1329874 h 1978498"/>
              <a:gd name="connsiteX91" fmla="*/ 971803 w 1178149"/>
              <a:gd name="connsiteY91" fmla="*/ 1390304 h 1978498"/>
              <a:gd name="connsiteX92" fmla="*/ 971803 w 1178149"/>
              <a:gd name="connsiteY92" fmla="*/ 1441438 h 1978498"/>
              <a:gd name="connsiteX93" fmla="*/ 967160 w 1178149"/>
              <a:gd name="connsiteY93" fmla="*/ 1534409 h 1978498"/>
              <a:gd name="connsiteX94" fmla="*/ 962517 w 1178149"/>
              <a:gd name="connsiteY94" fmla="*/ 1585622 h 1978498"/>
              <a:gd name="connsiteX95" fmla="*/ 957875 w 1178149"/>
              <a:gd name="connsiteY95" fmla="*/ 1608865 h 1978498"/>
              <a:gd name="connsiteX96" fmla="*/ 999710 w 1178149"/>
              <a:gd name="connsiteY96" fmla="*/ 1636756 h 1978498"/>
              <a:gd name="connsiteX97" fmla="*/ 1018332 w 1178149"/>
              <a:gd name="connsiteY97" fmla="*/ 1650701 h 1978498"/>
              <a:gd name="connsiteX98" fmla="*/ 1027617 w 1178149"/>
              <a:gd name="connsiteY98" fmla="*/ 1655350 h 1978498"/>
              <a:gd name="connsiteX99" fmla="*/ 1064810 w 1178149"/>
              <a:gd name="connsiteY99" fmla="*/ 1673944 h 1978498"/>
              <a:gd name="connsiteX100" fmla="*/ 1097359 w 1178149"/>
              <a:gd name="connsiteY100" fmla="*/ 1692538 h 1978498"/>
              <a:gd name="connsiteX101" fmla="*/ 1102002 w 1178149"/>
              <a:gd name="connsiteY101" fmla="*/ 1697187 h 1978498"/>
              <a:gd name="connsiteX102" fmla="*/ 1097359 w 1178149"/>
              <a:gd name="connsiteY102" fmla="*/ 1701835 h 1978498"/>
              <a:gd name="connsiteX103" fmla="*/ 1092717 w 1178149"/>
              <a:gd name="connsiteY103" fmla="*/ 1701835 h 1978498"/>
              <a:gd name="connsiteX104" fmla="*/ 1074095 w 1178149"/>
              <a:gd name="connsiteY104" fmla="*/ 1692538 h 1978498"/>
              <a:gd name="connsiteX105" fmla="*/ 976445 w 1178149"/>
              <a:gd name="connsiteY105" fmla="*/ 1664647 h 1978498"/>
              <a:gd name="connsiteX106" fmla="*/ 948538 w 1178149"/>
              <a:gd name="connsiteY106" fmla="*/ 1655350 h 1978498"/>
              <a:gd name="connsiteX107" fmla="*/ 925325 w 1178149"/>
              <a:gd name="connsiteY107" fmla="*/ 1683241 h 1978498"/>
              <a:gd name="connsiteX108" fmla="*/ 860225 w 1178149"/>
              <a:gd name="connsiteY108" fmla="*/ 1687890 h 1978498"/>
              <a:gd name="connsiteX109" fmla="*/ 836960 w 1178149"/>
              <a:gd name="connsiteY109" fmla="*/ 1641404 h 1978498"/>
              <a:gd name="connsiteX110" fmla="*/ 841603 w 1178149"/>
              <a:gd name="connsiteY110" fmla="*/ 1618162 h 1978498"/>
              <a:gd name="connsiteX111" fmla="*/ 832318 w 1178149"/>
              <a:gd name="connsiteY111" fmla="*/ 1613513 h 1978498"/>
              <a:gd name="connsiteX112" fmla="*/ 813696 w 1178149"/>
              <a:gd name="connsiteY112" fmla="*/ 1604216 h 1978498"/>
              <a:gd name="connsiteX113" fmla="*/ 804411 w 1178149"/>
              <a:gd name="connsiteY113" fmla="*/ 1599568 h 1978498"/>
              <a:gd name="connsiteX114" fmla="*/ 790483 w 1178149"/>
              <a:gd name="connsiteY114" fmla="*/ 1590270 h 1978498"/>
              <a:gd name="connsiteX115" fmla="*/ 771861 w 1178149"/>
              <a:gd name="connsiteY115" fmla="*/ 1567028 h 1978498"/>
              <a:gd name="connsiteX116" fmla="*/ 771861 w 1178149"/>
              <a:gd name="connsiteY116" fmla="*/ 1548355 h 1978498"/>
              <a:gd name="connsiteX117" fmla="*/ 790483 w 1178149"/>
              <a:gd name="connsiteY117" fmla="*/ 1525112 h 1978498"/>
              <a:gd name="connsiteX118" fmla="*/ 809053 w 1178149"/>
              <a:gd name="connsiteY118" fmla="*/ 1520464 h 1978498"/>
              <a:gd name="connsiteX119" fmla="*/ 818339 w 1178149"/>
              <a:gd name="connsiteY119" fmla="*/ 1520464 h 1978498"/>
              <a:gd name="connsiteX120" fmla="*/ 832318 w 1178149"/>
              <a:gd name="connsiteY120" fmla="*/ 1525112 h 1978498"/>
              <a:gd name="connsiteX121" fmla="*/ 841603 w 1178149"/>
              <a:gd name="connsiteY121" fmla="*/ 1529761 h 1978498"/>
              <a:gd name="connsiteX122" fmla="*/ 850889 w 1178149"/>
              <a:gd name="connsiteY122" fmla="*/ 1534409 h 1978498"/>
              <a:gd name="connsiteX123" fmla="*/ 860225 w 1178149"/>
              <a:gd name="connsiteY123" fmla="*/ 1478627 h 1978498"/>
              <a:gd name="connsiteX124" fmla="*/ 864868 w 1178149"/>
              <a:gd name="connsiteY124" fmla="*/ 1376359 h 1978498"/>
              <a:gd name="connsiteX125" fmla="*/ 864868 w 1178149"/>
              <a:gd name="connsiteY125" fmla="*/ 1320576 h 1978498"/>
              <a:gd name="connsiteX126" fmla="*/ 864868 w 1178149"/>
              <a:gd name="connsiteY126" fmla="*/ 1274091 h 1978498"/>
              <a:gd name="connsiteX127" fmla="*/ 860225 w 1178149"/>
              <a:gd name="connsiteY127" fmla="*/ 1232176 h 1978498"/>
              <a:gd name="connsiteX128" fmla="*/ 855582 w 1178149"/>
              <a:gd name="connsiteY128" fmla="*/ 1190339 h 1978498"/>
              <a:gd name="connsiteX129" fmla="*/ 855582 w 1178149"/>
              <a:gd name="connsiteY129" fmla="*/ 1194987 h 1978498"/>
              <a:gd name="connsiteX130" fmla="*/ 846246 w 1178149"/>
              <a:gd name="connsiteY130" fmla="*/ 1143854 h 1978498"/>
              <a:gd name="connsiteX131" fmla="*/ 841603 w 1178149"/>
              <a:gd name="connsiteY131" fmla="*/ 1111314 h 1978498"/>
              <a:gd name="connsiteX132" fmla="*/ 827675 w 1178149"/>
              <a:gd name="connsiteY132" fmla="*/ 1050883 h 1978498"/>
              <a:gd name="connsiteX133" fmla="*/ 818339 w 1178149"/>
              <a:gd name="connsiteY133" fmla="*/ 1022992 h 1978498"/>
              <a:gd name="connsiteX134" fmla="*/ 799768 w 1178149"/>
              <a:gd name="connsiteY134" fmla="*/ 962482 h 1978498"/>
              <a:gd name="connsiteX135" fmla="*/ 790483 w 1178149"/>
              <a:gd name="connsiteY135" fmla="*/ 934591 h 1978498"/>
              <a:gd name="connsiteX136" fmla="*/ 757933 w 1178149"/>
              <a:gd name="connsiteY136" fmla="*/ 846269 h 1978498"/>
              <a:gd name="connsiteX137" fmla="*/ 711404 w 1178149"/>
              <a:gd name="connsiteY137" fmla="*/ 744001 h 1978498"/>
              <a:gd name="connsiteX138" fmla="*/ 697476 w 1178149"/>
              <a:gd name="connsiteY138" fmla="*/ 711461 h 1978498"/>
              <a:gd name="connsiteX139" fmla="*/ 664926 w 1178149"/>
              <a:gd name="connsiteY139" fmla="*/ 646303 h 1978498"/>
              <a:gd name="connsiteX140" fmla="*/ 613754 w 1178149"/>
              <a:gd name="connsiteY140" fmla="*/ 562630 h 1978498"/>
              <a:gd name="connsiteX141" fmla="*/ 590540 w 1178149"/>
              <a:gd name="connsiteY141" fmla="*/ 520793 h 1978498"/>
              <a:gd name="connsiteX142" fmla="*/ 506819 w 1178149"/>
              <a:gd name="connsiteY142" fmla="*/ 399852 h 1978498"/>
              <a:gd name="connsiteX143" fmla="*/ 269684 w 1178149"/>
              <a:gd name="connsiteY143" fmla="*/ 148832 h 1978498"/>
              <a:gd name="connsiteX144" fmla="*/ 176677 w 1178149"/>
              <a:gd name="connsiteY144" fmla="*/ 83673 h 1978498"/>
              <a:gd name="connsiteX145" fmla="*/ 79028 w 1178149"/>
              <a:gd name="connsiteY145" fmla="*/ 27891 h 1978498"/>
              <a:gd name="connsiteX146" fmla="*/ 23264 w 1178149"/>
              <a:gd name="connsiteY146" fmla="*/ 9297 h 1978498"/>
              <a:gd name="connsiteX147" fmla="*/ 4643 w 1178149"/>
              <a:gd name="connsiteY147" fmla="*/ 9297 h 1978498"/>
              <a:gd name="connsiteX148" fmla="*/ 0 w 1178149"/>
              <a:gd name="connsiteY148" fmla="*/ 4648 h 1978498"/>
              <a:gd name="connsiteX149" fmla="*/ 4643 w 1178149"/>
              <a:gd name="connsiteY149" fmla="*/ 0 h 197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78149" h="1978498">
                <a:moveTo>
                  <a:pt x="1046199" y="1765783"/>
                </a:moveTo>
                <a:cubicBezTo>
                  <a:pt x="1046199" y="1765783"/>
                  <a:pt x="1041561" y="1770415"/>
                  <a:pt x="1041561" y="1770415"/>
                </a:cubicBezTo>
                <a:cubicBezTo>
                  <a:pt x="1036923" y="1770415"/>
                  <a:pt x="1036923" y="1770415"/>
                  <a:pt x="1036923" y="1770415"/>
                </a:cubicBezTo>
                <a:cubicBezTo>
                  <a:pt x="1041561" y="1770415"/>
                  <a:pt x="1041561" y="1765783"/>
                  <a:pt x="1046199" y="1765783"/>
                </a:cubicBezTo>
                <a:close/>
                <a:moveTo>
                  <a:pt x="655625" y="1487943"/>
                </a:moveTo>
                <a:cubicBezTo>
                  <a:pt x="657950" y="1487943"/>
                  <a:pt x="660275" y="1489107"/>
                  <a:pt x="660275" y="1491434"/>
                </a:cubicBezTo>
                <a:cubicBezTo>
                  <a:pt x="674214" y="1505377"/>
                  <a:pt x="683515" y="1523974"/>
                  <a:pt x="692816" y="1537916"/>
                </a:cubicBezTo>
                <a:cubicBezTo>
                  <a:pt x="697478" y="1542571"/>
                  <a:pt x="702117" y="1551881"/>
                  <a:pt x="706779" y="1556536"/>
                </a:cubicBezTo>
                <a:cubicBezTo>
                  <a:pt x="711417" y="1565823"/>
                  <a:pt x="720718" y="1579788"/>
                  <a:pt x="725381" y="1589075"/>
                </a:cubicBezTo>
                <a:cubicBezTo>
                  <a:pt x="730019" y="1598385"/>
                  <a:pt x="739320" y="1607673"/>
                  <a:pt x="743958" y="1621638"/>
                </a:cubicBezTo>
                <a:cubicBezTo>
                  <a:pt x="748621" y="1635580"/>
                  <a:pt x="757922" y="1649522"/>
                  <a:pt x="762560" y="1663487"/>
                </a:cubicBezTo>
                <a:cubicBezTo>
                  <a:pt x="771861" y="1677429"/>
                  <a:pt x="776523" y="1691371"/>
                  <a:pt x="781161" y="1705336"/>
                </a:cubicBezTo>
                <a:cubicBezTo>
                  <a:pt x="785824" y="1719278"/>
                  <a:pt x="790462" y="1728566"/>
                  <a:pt x="795125" y="1742531"/>
                </a:cubicBezTo>
                <a:cubicBezTo>
                  <a:pt x="804426" y="1770415"/>
                  <a:pt x="813727" y="1793667"/>
                  <a:pt x="823028" y="1816919"/>
                </a:cubicBezTo>
                <a:cubicBezTo>
                  <a:pt x="832328" y="1835517"/>
                  <a:pt x="836967" y="1858769"/>
                  <a:pt x="850906" y="1877366"/>
                </a:cubicBezTo>
                <a:cubicBezTo>
                  <a:pt x="850906" y="1877366"/>
                  <a:pt x="855568" y="1882021"/>
                  <a:pt x="855568" y="1882021"/>
                </a:cubicBezTo>
                <a:cubicBezTo>
                  <a:pt x="864869" y="1877366"/>
                  <a:pt x="874170" y="1877366"/>
                  <a:pt x="883471" y="1872711"/>
                </a:cubicBezTo>
                <a:cubicBezTo>
                  <a:pt x="906711" y="1863424"/>
                  <a:pt x="925312" y="1854114"/>
                  <a:pt x="948552" y="1840172"/>
                </a:cubicBezTo>
                <a:cubicBezTo>
                  <a:pt x="962516" y="1830862"/>
                  <a:pt x="976455" y="1826229"/>
                  <a:pt x="985756" y="1816919"/>
                </a:cubicBezTo>
                <a:cubicBezTo>
                  <a:pt x="1004357" y="1802977"/>
                  <a:pt x="1027622" y="1789012"/>
                  <a:pt x="1046199" y="1775070"/>
                </a:cubicBezTo>
                <a:cubicBezTo>
                  <a:pt x="1046199" y="1775070"/>
                  <a:pt x="1046199" y="1770415"/>
                  <a:pt x="1050862" y="1770415"/>
                </a:cubicBezTo>
                <a:cubicBezTo>
                  <a:pt x="1046199" y="1770415"/>
                  <a:pt x="1046199" y="1770415"/>
                  <a:pt x="1046199" y="1770415"/>
                </a:cubicBezTo>
                <a:cubicBezTo>
                  <a:pt x="1046199" y="1765783"/>
                  <a:pt x="1050862" y="1765783"/>
                  <a:pt x="1050862" y="1765783"/>
                </a:cubicBezTo>
                <a:cubicBezTo>
                  <a:pt x="1046199" y="1765783"/>
                  <a:pt x="1046199" y="1765783"/>
                  <a:pt x="1046199" y="1765783"/>
                </a:cubicBezTo>
                <a:cubicBezTo>
                  <a:pt x="1046199" y="1765783"/>
                  <a:pt x="1050862" y="1761128"/>
                  <a:pt x="1050862" y="1761128"/>
                </a:cubicBezTo>
                <a:cubicBezTo>
                  <a:pt x="1055500" y="1761128"/>
                  <a:pt x="1055500" y="1761128"/>
                  <a:pt x="1055500" y="1761128"/>
                </a:cubicBezTo>
                <a:cubicBezTo>
                  <a:pt x="1060162" y="1756473"/>
                  <a:pt x="1069463" y="1751818"/>
                  <a:pt x="1074101" y="1747163"/>
                </a:cubicBezTo>
                <a:cubicBezTo>
                  <a:pt x="1078764" y="1747163"/>
                  <a:pt x="1078764" y="1742531"/>
                  <a:pt x="1083402" y="1742531"/>
                </a:cubicBezTo>
                <a:lnTo>
                  <a:pt x="1089225" y="1740198"/>
                </a:lnTo>
                <a:lnTo>
                  <a:pt x="1106642" y="1733221"/>
                </a:lnTo>
                <a:cubicBezTo>
                  <a:pt x="1111305" y="1728566"/>
                  <a:pt x="1111305" y="1728566"/>
                  <a:pt x="1115943" y="1728566"/>
                </a:cubicBezTo>
                <a:cubicBezTo>
                  <a:pt x="1125244" y="1723933"/>
                  <a:pt x="1143846" y="1728566"/>
                  <a:pt x="1153146" y="1733221"/>
                </a:cubicBezTo>
                <a:cubicBezTo>
                  <a:pt x="1162447" y="1737876"/>
                  <a:pt x="1167110" y="1742531"/>
                  <a:pt x="1171748" y="1751818"/>
                </a:cubicBezTo>
                <a:cubicBezTo>
                  <a:pt x="1171748" y="1756473"/>
                  <a:pt x="1176411" y="1761128"/>
                  <a:pt x="1176411" y="1765783"/>
                </a:cubicBezTo>
                <a:cubicBezTo>
                  <a:pt x="1181049" y="1779725"/>
                  <a:pt x="1176411" y="1798322"/>
                  <a:pt x="1162447" y="1812264"/>
                </a:cubicBezTo>
                <a:cubicBezTo>
                  <a:pt x="1157785" y="1816919"/>
                  <a:pt x="1153146" y="1821574"/>
                  <a:pt x="1148508" y="1826229"/>
                </a:cubicBezTo>
                <a:cubicBezTo>
                  <a:pt x="1143846" y="1826229"/>
                  <a:pt x="1139183" y="1830884"/>
                  <a:pt x="1134545" y="1835517"/>
                </a:cubicBezTo>
                <a:cubicBezTo>
                  <a:pt x="1134545" y="1840172"/>
                  <a:pt x="1129907" y="1840172"/>
                  <a:pt x="1125244" y="1844827"/>
                </a:cubicBezTo>
                <a:cubicBezTo>
                  <a:pt x="1125244" y="1844827"/>
                  <a:pt x="1120606" y="1849482"/>
                  <a:pt x="1120606" y="1849482"/>
                </a:cubicBezTo>
                <a:cubicBezTo>
                  <a:pt x="1111305" y="1849482"/>
                  <a:pt x="1106642" y="1854114"/>
                  <a:pt x="1102004" y="1858769"/>
                </a:cubicBezTo>
                <a:cubicBezTo>
                  <a:pt x="1088040" y="1868079"/>
                  <a:pt x="1074101" y="1877366"/>
                  <a:pt x="1060162" y="1886676"/>
                </a:cubicBezTo>
                <a:cubicBezTo>
                  <a:pt x="1041561" y="1895963"/>
                  <a:pt x="1027597" y="1905273"/>
                  <a:pt x="1008995" y="1914560"/>
                </a:cubicBezTo>
                <a:cubicBezTo>
                  <a:pt x="999695" y="1919215"/>
                  <a:pt x="990394" y="1923870"/>
                  <a:pt x="981117" y="1928525"/>
                </a:cubicBezTo>
                <a:cubicBezTo>
                  <a:pt x="971792" y="1937813"/>
                  <a:pt x="957853" y="1942468"/>
                  <a:pt x="943914" y="1947123"/>
                </a:cubicBezTo>
                <a:cubicBezTo>
                  <a:pt x="929951" y="1951778"/>
                  <a:pt x="920650" y="1961065"/>
                  <a:pt x="916012" y="1965720"/>
                </a:cubicBezTo>
                <a:cubicBezTo>
                  <a:pt x="902048" y="1970375"/>
                  <a:pt x="892747" y="1975007"/>
                  <a:pt x="878808" y="1975007"/>
                </a:cubicBezTo>
                <a:cubicBezTo>
                  <a:pt x="864845" y="1979662"/>
                  <a:pt x="846267" y="1979662"/>
                  <a:pt x="832304" y="1975007"/>
                </a:cubicBezTo>
                <a:cubicBezTo>
                  <a:pt x="823003" y="1970352"/>
                  <a:pt x="813702" y="1970352"/>
                  <a:pt x="809064" y="1965720"/>
                </a:cubicBezTo>
                <a:cubicBezTo>
                  <a:pt x="804401" y="1961065"/>
                  <a:pt x="795100" y="1956410"/>
                  <a:pt x="790462" y="1951755"/>
                </a:cubicBezTo>
                <a:cubicBezTo>
                  <a:pt x="781161" y="1947123"/>
                  <a:pt x="771861" y="1933158"/>
                  <a:pt x="767198" y="1923870"/>
                </a:cubicBezTo>
                <a:cubicBezTo>
                  <a:pt x="762560" y="1914560"/>
                  <a:pt x="757897" y="1900618"/>
                  <a:pt x="753259" y="1891308"/>
                </a:cubicBezTo>
                <a:cubicBezTo>
                  <a:pt x="748596" y="1882021"/>
                  <a:pt x="748596" y="1872711"/>
                  <a:pt x="743958" y="1863424"/>
                </a:cubicBezTo>
                <a:cubicBezTo>
                  <a:pt x="739320" y="1858769"/>
                  <a:pt x="734657" y="1849459"/>
                  <a:pt x="734657" y="1840172"/>
                </a:cubicBezTo>
                <a:cubicBezTo>
                  <a:pt x="725356" y="1807609"/>
                  <a:pt x="716056" y="1770415"/>
                  <a:pt x="711417" y="1737876"/>
                </a:cubicBezTo>
                <a:cubicBezTo>
                  <a:pt x="702117" y="1705313"/>
                  <a:pt x="697454" y="1672774"/>
                  <a:pt x="692816" y="1640235"/>
                </a:cubicBezTo>
                <a:cubicBezTo>
                  <a:pt x="692816" y="1630925"/>
                  <a:pt x="688153" y="1626270"/>
                  <a:pt x="688153" y="1616983"/>
                </a:cubicBezTo>
                <a:cubicBezTo>
                  <a:pt x="688153" y="1607673"/>
                  <a:pt x="683515" y="1603018"/>
                  <a:pt x="683515" y="1593730"/>
                </a:cubicBezTo>
                <a:cubicBezTo>
                  <a:pt x="683515" y="1584420"/>
                  <a:pt x="678877" y="1575133"/>
                  <a:pt x="678877" y="1565823"/>
                </a:cubicBezTo>
                <a:cubicBezTo>
                  <a:pt x="674214" y="1561168"/>
                  <a:pt x="674214" y="1556536"/>
                  <a:pt x="674214" y="1551881"/>
                </a:cubicBezTo>
                <a:cubicBezTo>
                  <a:pt x="674214" y="1547226"/>
                  <a:pt x="669576" y="1537916"/>
                  <a:pt x="669576" y="1533284"/>
                </a:cubicBezTo>
                <a:cubicBezTo>
                  <a:pt x="664913" y="1528629"/>
                  <a:pt x="664913" y="1519319"/>
                  <a:pt x="660275" y="1514687"/>
                </a:cubicBezTo>
                <a:cubicBezTo>
                  <a:pt x="660275" y="1510032"/>
                  <a:pt x="655612" y="1500722"/>
                  <a:pt x="650974" y="1496067"/>
                </a:cubicBezTo>
                <a:cubicBezTo>
                  <a:pt x="650974" y="1496067"/>
                  <a:pt x="650974" y="1491434"/>
                  <a:pt x="650974" y="1491434"/>
                </a:cubicBezTo>
                <a:cubicBezTo>
                  <a:pt x="650974" y="1489107"/>
                  <a:pt x="653299" y="1487943"/>
                  <a:pt x="655625" y="1487943"/>
                </a:cubicBezTo>
                <a:close/>
                <a:moveTo>
                  <a:pt x="4643" y="0"/>
                </a:moveTo>
                <a:cubicBezTo>
                  <a:pt x="27907" y="4648"/>
                  <a:pt x="51172" y="4648"/>
                  <a:pt x="74385" y="9297"/>
                </a:cubicBezTo>
                <a:cubicBezTo>
                  <a:pt x="97649" y="13946"/>
                  <a:pt x="125557" y="18594"/>
                  <a:pt x="148770" y="27891"/>
                </a:cubicBezTo>
                <a:cubicBezTo>
                  <a:pt x="176677" y="37188"/>
                  <a:pt x="204584" y="46485"/>
                  <a:pt x="227849" y="55782"/>
                </a:cubicBezTo>
                <a:cubicBezTo>
                  <a:pt x="251062" y="69728"/>
                  <a:pt x="274327" y="79025"/>
                  <a:pt x="297591" y="92971"/>
                </a:cubicBezTo>
                <a:cubicBezTo>
                  <a:pt x="320856" y="106916"/>
                  <a:pt x="339427" y="125510"/>
                  <a:pt x="362691" y="139456"/>
                </a:cubicBezTo>
                <a:cubicBezTo>
                  <a:pt x="385956" y="153480"/>
                  <a:pt x="404526" y="172074"/>
                  <a:pt x="427791" y="190668"/>
                </a:cubicBezTo>
                <a:cubicBezTo>
                  <a:pt x="464983" y="223208"/>
                  <a:pt x="506819" y="260396"/>
                  <a:pt x="539369" y="302233"/>
                </a:cubicBezTo>
                <a:cubicBezTo>
                  <a:pt x="576561" y="339421"/>
                  <a:pt x="604468" y="381258"/>
                  <a:pt x="637018" y="423095"/>
                </a:cubicBezTo>
                <a:cubicBezTo>
                  <a:pt x="655640" y="451065"/>
                  <a:pt x="674211" y="474308"/>
                  <a:pt x="688190" y="497550"/>
                </a:cubicBezTo>
                <a:cubicBezTo>
                  <a:pt x="702118" y="516144"/>
                  <a:pt x="711404" y="539387"/>
                  <a:pt x="725383" y="557981"/>
                </a:cubicBezTo>
                <a:cubicBezTo>
                  <a:pt x="734668" y="567278"/>
                  <a:pt x="743954" y="576575"/>
                  <a:pt x="748647" y="590521"/>
                </a:cubicBezTo>
                <a:cubicBezTo>
                  <a:pt x="767218" y="623061"/>
                  <a:pt x="785840" y="660249"/>
                  <a:pt x="804411" y="692789"/>
                </a:cubicBezTo>
                <a:cubicBezTo>
                  <a:pt x="809053" y="702086"/>
                  <a:pt x="813696" y="716110"/>
                  <a:pt x="818390" y="725407"/>
                </a:cubicBezTo>
                <a:cubicBezTo>
                  <a:pt x="827675" y="748650"/>
                  <a:pt x="836960" y="767244"/>
                  <a:pt x="846246" y="790486"/>
                </a:cubicBezTo>
                <a:cubicBezTo>
                  <a:pt x="850940" y="799784"/>
                  <a:pt x="855582" y="813729"/>
                  <a:pt x="860225" y="827675"/>
                </a:cubicBezTo>
                <a:cubicBezTo>
                  <a:pt x="869510" y="846269"/>
                  <a:pt x="878796" y="869511"/>
                  <a:pt x="888132" y="892754"/>
                </a:cubicBezTo>
                <a:cubicBezTo>
                  <a:pt x="888132" y="906700"/>
                  <a:pt x="892775" y="915997"/>
                  <a:pt x="897418" y="925294"/>
                </a:cubicBezTo>
                <a:cubicBezTo>
                  <a:pt x="902060" y="948536"/>
                  <a:pt x="911346" y="967131"/>
                  <a:pt x="916039" y="990452"/>
                </a:cubicBezTo>
                <a:cubicBezTo>
                  <a:pt x="920682" y="999749"/>
                  <a:pt x="920682" y="1013695"/>
                  <a:pt x="925325" y="1022992"/>
                </a:cubicBezTo>
                <a:cubicBezTo>
                  <a:pt x="934610" y="1041586"/>
                  <a:pt x="939253" y="1064829"/>
                  <a:pt x="943895" y="1088071"/>
                </a:cubicBezTo>
                <a:cubicBezTo>
                  <a:pt x="948538" y="1102017"/>
                  <a:pt x="953232" y="1111314"/>
                  <a:pt x="953232" y="1125259"/>
                </a:cubicBezTo>
                <a:cubicBezTo>
                  <a:pt x="957875" y="1148502"/>
                  <a:pt x="962517" y="1167096"/>
                  <a:pt x="962517" y="1190339"/>
                </a:cubicBezTo>
                <a:cubicBezTo>
                  <a:pt x="962517" y="1190339"/>
                  <a:pt x="962517" y="1185690"/>
                  <a:pt x="962517" y="1185690"/>
                </a:cubicBezTo>
                <a:cubicBezTo>
                  <a:pt x="962517" y="1199636"/>
                  <a:pt x="967160" y="1208933"/>
                  <a:pt x="967160" y="1222879"/>
                </a:cubicBezTo>
                <a:cubicBezTo>
                  <a:pt x="967160" y="1241473"/>
                  <a:pt x="971803" y="1260146"/>
                  <a:pt x="971803" y="1278740"/>
                </a:cubicBezTo>
                <a:cubicBezTo>
                  <a:pt x="971803" y="1297334"/>
                  <a:pt x="971803" y="1311279"/>
                  <a:pt x="971803" y="1329874"/>
                </a:cubicBezTo>
                <a:cubicBezTo>
                  <a:pt x="971803" y="1348468"/>
                  <a:pt x="971803" y="1371710"/>
                  <a:pt x="971803" y="1390304"/>
                </a:cubicBezTo>
                <a:cubicBezTo>
                  <a:pt x="971803" y="1404250"/>
                  <a:pt x="971803" y="1422844"/>
                  <a:pt x="971803" y="1441438"/>
                </a:cubicBezTo>
                <a:cubicBezTo>
                  <a:pt x="971803" y="1469329"/>
                  <a:pt x="971803" y="1501870"/>
                  <a:pt x="967160" y="1534409"/>
                </a:cubicBezTo>
                <a:cubicBezTo>
                  <a:pt x="967160" y="1553082"/>
                  <a:pt x="967160" y="1567028"/>
                  <a:pt x="962517" y="1585622"/>
                </a:cubicBezTo>
                <a:cubicBezTo>
                  <a:pt x="962517" y="1594919"/>
                  <a:pt x="957875" y="1599568"/>
                  <a:pt x="957875" y="1608865"/>
                </a:cubicBezTo>
                <a:cubicBezTo>
                  <a:pt x="971803" y="1618162"/>
                  <a:pt x="985782" y="1627459"/>
                  <a:pt x="999710" y="1636756"/>
                </a:cubicBezTo>
                <a:cubicBezTo>
                  <a:pt x="1004353" y="1641404"/>
                  <a:pt x="1013638" y="1646053"/>
                  <a:pt x="1018332" y="1650701"/>
                </a:cubicBezTo>
                <a:cubicBezTo>
                  <a:pt x="1022974" y="1650701"/>
                  <a:pt x="1022974" y="1655350"/>
                  <a:pt x="1027617" y="1655350"/>
                </a:cubicBezTo>
                <a:cubicBezTo>
                  <a:pt x="1041545" y="1659998"/>
                  <a:pt x="1050831" y="1669295"/>
                  <a:pt x="1064810" y="1673944"/>
                </a:cubicBezTo>
                <a:cubicBezTo>
                  <a:pt x="1074095" y="1678593"/>
                  <a:pt x="1088074" y="1687890"/>
                  <a:pt x="1097359" y="1692538"/>
                </a:cubicBezTo>
                <a:cubicBezTo>
                  <a:pt x="1102002" y="1692538"/>
                  <a:pt x="1102002" y="1697187"/>
                  <a:pt x="1102002" y="1697187"/>
                </a:cubicBezTo>
                <a:cubicBezTo>
                  <a:pt x="1102002" y="1697187"/>
                  <a:pt x="1102002" y="1701835"/>
                  <a:pt x="1097359" y="1701835"/>
                </a:cubicBezTo>
                <a:cubicBezTo>
                  <a:pt x="1097359" y="1701835"/>
                  <a:pt x="1092717" y="1701835"/>
                  <a:pt x="1092717" y="1701835"/>
                </a:cubicBezTo>
                <a:cubicBezTo>
                  <a:pt x="1088074" y="1697187"/>
                  <a:pt x="1078738" y="1697187"/>
                  <a:pt x="1074095" y="1692538"/>
                </a:cubicBezTo>
                <a:cubicBezTo>
                  <a:pt x="1041545" y="1683241"/>
                  <a:pt x="1008995" y="1673944"/>
                  <a:pt x="976445" y="1664647"/>
                </a:cubicBezTo>
                <a:cubicBezTo>
                  <a:pt x="967160" y="1659998"/>
                  <a:pt x="957875" y="1659998"/>
                  <a:pt x="948538" y="1655350"/>
                </a:cubicBezTo>
                <a:cubicBezTo>
                  <a:pt x="939253" y="1664647"/>
                  <a:pt x="934610" y="1673944"/>
                  <a:pt x="925325" y="1683241"/>
                </a:cubicBezTo>
                <a:cubicBezTo>
                  <a:pt x="906703" y="1697187"/>
                  <a:pt x="878796" y="1701835"/>
                  <a:pt x="860225" y="1687890"/>
                </a:cubicBezTo>
                <a:cubicBezTo>
                  <a:pt x="846246" y="1678593"/>
                  <a:pt x="836960" y="1659998"/>
                  <a:pt x="836960" y="1641404"/>
                </a:cubicBezTo>
                <a:cubicBezTo>
                  <a:pt x="836960" y="1632107"/>
                  <a:pt x="841603" y="1627459"/>
                  <a:pt x="841603" y="1618162"/>
                </a:cubicBezTo>
                <a:cubicBezTo>
                  <a:pt x="836960" y="1613513"/>
                  <a:pt x="836960" y="1613513"/>
                  <a:pt x="832318" y="1613513"/>
                </a:cubicBezTo>
                <a:cubicBezTo>
                  <a:pt x="827675" y="1608865"/>
                  <a:pt x="818339" y="1608865"/>
                  <a:pt x="813696" y="1604216"/>
                </a:cubicBezTo>
                <a:cubicBezTo>
                  <a:pt x="809053" y="1604216"/>
                  <a:pt x="809053" y="1599568"/>
                  <a:pt x="804411" y="1599568"/>
                </a:cubicBezTo>
                <a:cubicBezTo>
                  <a:pt x="799768" y="1594919"/>
                  <a:pt x="795125" y="1594919"/>
                  <a:pt x="790483" y="1590270"/>
                </a:cubicBezTo>
                <a:cubicBezTo>
                  <a:pt x="781146" y="1585622"/>
                  <a:pt x="776503" y="1576325"/>
                  <a:pt x="771861" y="1567028"/>
                </a:cubicBezTo>
                <a:cubicBezTo>
                  <a:pt x="771861" y="1562300"/>
                  <a:pt x="771861" y="1553003"/>
                  <a:pt x="771861" y="1548355"/>
                </a:cubicBezTo>
                <a:cubicBezTo>
                  <a:pt x="776503" y="1539058"/>
                  <a:pt x="781146" y="1529761"/>
                  <a:pt x="790483" y="1525112"/>
                </a:cubicBezTo>
                <a:cubicBezTo>
                  <a:pt x="795125" y="1520464"/>
                  <a:pt x="804411" y="1520464"/>
                  <a:pt x="809053" y="1520464"/>
                </a:cubicBezTo>
                <a:cubicBezTo>
                  <a:pt x="813696" y="1520464"/>
                  <a:pt x="813696" y="1520464"/>
                  <a:pt x="818339" y="1520464"/>
                </a:cubicBezTo>
                <a:cubicBezTo>
                  <a:pt x="823032" y="1525112"/>
                  <a:pt x="827675" y="1525112"/>
                  <a:pt x="832318" y="1525112"/>
                </a:cubicBezTo>
                <a:cubicBezTo>
                  <a:pt x="836960" y="1529761"/>
                  <a:pt x="836960" y="1529761"/>
                  <a:pt x="841603" y="1529761"/>
                </a:cubicBezTo>
                <a:cubicBezTo>
                  <a:pt x="846246" y="1529761"/>
                  <a:pt x="846246" y="1534409"/>
                  <a:pt x="850889" y="1534409"/>
                </a:cubicBezTo>
                <a:cubicBezTo>
                  <a:pt x="850889" y="1520464"/>
                  <a:pt x="850889" y="1501870"/>
                  <a:pt x="860225" y="1478627"/>
                </a:cubicBezTo>
                <a:cubicBezTo>
                  <a:pt x="860225" y="1441438"/>
                  <a:pt x="864868" y="1408899"/>
                  <a:pt x="864868" y="1376359"/>
                </a:cubicBezTo>
                <a:cubicBezTo>
                  <a:pt x="864868" y="1357765"/>
                  <a:pt x="864868" y="1339171"/>
                  <a:pt x="864868" y="1320576"/>
                </a:cubicBezTo>
                <a:cubicBezTo>
                  <a:pt x="864868" y="1306631"/>
                  <a:pt x="864868" y="1288037"/>
                  <a:pt x="864868" y="1274091"/>
                </a:cubicBezTo>
                <a:cubicBezTo>
                  <a:pt x="860225" y="1260067"/>
                  <a:pt x="860225" y="1246121"/>
                  <a:pt x="860225" y="1232176"/>
                </a:cubicBezTo>
                <a:cubicBezTo>
                  <a:pt x="860225" y="1218230"/>
                  <a:pt x="855582" y="1204284"/>
                  <a:pt x="855582" y="1190339"/>
                </a:cubicBezTo>
                <a:cubicBezTo>
                  <a:pt x="855582" y="1194987"/>
                  <a:pt x="855582" y="1194987"/>
                  <a:pt x="855582" y="1194987"/>
                </a:cubicBezTo>
                <a:cubicBezTo>
                  <a:pt x="850889" y="1181042"/>
                  <a:pt x="850889" y="1162448"/>
                  <a:pt x="846246" y="1143854"/>
                </a:cubicBezTo>
                <a:cubicBezTo>
                  <a:pt x="846246" y="1134556"/>
                  <a:pt x="846246" y="1120611"/>
                  <a:pt x="841603" y="1111314"/>
                </a:cubicBezTo>
                <a:cubicBezTo>
                  <a:pt x="836960" y="1092720"/>
                  <a:pt x="832318" y="1069477"/>
                  <a:pt x="827675" y="1050883"/>
                </a:cubicBezTo>
                <a:cubicBezTo>
                  <a:pt x="823032" y="1041586"/>
                  <a:pt x="823032" y="1032289"/>
                  <a:pt x="818339" y="1022992"/>
                </a:cubicBezTo>
                <a:cubicBezTo>
                  <a:pt x="813696" y="1004398"/>
                  <a:pt x="804411" y="981155"/>
                  <a:pt x="799768" y="962482"/>
                </a:cubicBezTo>
                <a:cubicBezTo>
                  <a:pt x="795125" y="953185"/>
                  <a:pt x="795125" y="943888"/>
                  <a:pt x="790483" y="934591"/>
                </a:cubicBezTo>
                <a:cubicBezTo>
                  <a:pt x="781146" y="902051"/>
                  <a:pt x="767218" y="874160"/>
                  <a:pt x="757933" y="846269"/>
                </a:cubicBezTo>
                <a:cubicBezTo>
                  <a:pt x="743954" y="813729"/>
                  <a:pt x="725383" y="776541"/>
                  <a:pt x="711404" y="744001"/>
                </a:cubicBezTo>
                <a:cubicBezTo>
                  <a:pt x="706761" y="730056"/>
                  <a:pt x="702118" y="720758"/>
                  <a:pt x="697476" y="711461"/>
                </a:cubicBezTo>
                <a:cubicBezTo>
                  <a:pt x="688190" y="688140"/>
                  <a:pt x="674211" y="669546"/>
                  <a:pt x="664926" y="646303"/>
                </a:cubicBezTo>
                <a:cubicBezTo>
                  <a:pt x="646304" y="618412"/>
                  <a:pt x="632376" y="590521"/>
                  <a:pt x="613754" y="562630"/>
                </a:cubicBezTo>
                <a:cubicBezTo>
                  <a:pt x="609111" y="548684"/>
                  <a:pt x="599826" y="534738"/>
                  <a:pt x="590540" y="520793"/>
                </a:cubicBezTo>
                <a:cubicBezTo>
                  <a:pt x="562633" y="478956"/>
                  <a:pt x="534726" y="437119"/>
                  <a:pt x="506819" y="399852"/>
                </a:cubicBezTo>
                <a:cubicBezTo>
                  <a:pt x="437076" y="306882"/>
                  <a:pt x="358048" y="223208"/>
                  <a:pt x="269684" y="148832"/>
                </a:cubicBezTo>
                <a:cubicBezTo>
                  <a:pt x="241777" y="125510"/>
                  <a:pt x="209227" y="102268"/>
                  <a:pt x="176677" y="83673"/>
                </a:cubicBezTo>
                <a:cubicBezTo>
                  <a:pt x="144127" y="60431"/>
                  <a:pt x="111578" y="41837"/>
                  <a:pt x="79028" y="27891"/>
                </a:cubicBezTo>
                <a:cubicBezTo>
                  <a:pt x="60457" y="23243"/>
                  <a:pt x="41835" y="13946"/>
                  <a:pt x="23264" y="9297"/>
                </a:cubicBezTo>
                <a:cubicBezTo>
                  <a:pt x="18622" y="9297"/>
                  <a:pt x="9285" y="9297"/>
                  <a:pt x="4643" y="9297"/>
                </a:cubicBezTo>
                <a:cubicBezTo>
                  <a:pt x="4643" y="9297"/>
                  <a:pt x="0" y="9297"/>
                  <a:pt x="0" y="4648"/>
                </a:cubicBezTo>
                <a:cubicBezTo>
                  <a:pt x="0" y="4648"/>
                  <a:pt x="0" y="0"/>
                  <a:pt x="4643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1A9B1B-32A7-46D1-A250-EF5E44724213}"/>
              </a:ext>
            </a:extLst>
          </p:cNvPr>
          <p:cNvSpPr/>
          <p:nvPr/>
        </p:nvSpPr>
        <p:spPr>
          <a:xfrm>
            <a:off x="3729253" y="3584889"/>
            <a:ext cx="988343" cy="1476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72" extrusionOk="0">
                <a:moveTo>
                  <a:pt x="17999" y="560"/>
                </a:moveTo>
                <a:cubicBezTo>
                  <a:pt x="17619" y="408"/>
                  <a:pt x="17239" y="306"/>
                  <a:pt x="16858" y="153"/>
                </a:cubicBezTo>
                <a:cubicBezTo>
                  <a:pt x="16706" y="102"/>
                  <a:pt x="16554" y="51"/>
                  <a:pt x="16326" y="51"/>
                </a:cubicBezTo>
                <a:cubicBezTo>
                  <a:pt x="16174" y="51"/>
                  <a:pt x="16098" y="0"/>
                  <a:pt x="15946" y="0"/>
                </a:cubicBezTo>
                <a:cubicBezTo>
                  <a:pt x="15794" y="0"/>
                  <a:pt x="15641" y="0"/>
                  <a:pt x="15489" y="0"/>
                </a:cubicBezTo>
                <a:cubicBezTo>
                  <a:pt x="15185" y="0"/>
                  <a:pt x="14957" y="102"/>
                  <a:pt x="14729" y="204"/>
                </a:cubicBezTo>
                <a:cubicBezTo>
                  <a:pt x="14729" y="204"/>
                  <a:pt x="14653" y="255"/>
                  <a:pt x="14653" y="255"/>
                </a:cubicBezTo>
                <a:cubicBezTo>
                  <a:pt x="14501" y="357"/>
                  <a:pt x="14348" y="509"/>
                  <a:pt x="14272" y="662"/>
                </a:cubicBezTo>
                <a:cubicBezTo>
                  <a:pt x="14120" y="866"/>
                  <a:pt x="14120" y="1070"/>
                  <a:pt x="14044" y="1274"/>
                </a:cubicBezTo>
                <a:cubicBezTo>
                  <a:pt x="13968" y="1477"/>
                  <a:pt x="13968" y="1681"/>
                  <a:pt x="13968" y="1834"/>
                </a:cubicBezTo>
                <a:cubicBezTo>
                  <a:pt x="13892" y="2242"/>
                  <a:pt x="13892" y="2598"/>
                  <a:pt x="13816" y="3006"/>
                </a:cubicBezTo>
                <a:cubicBezTo>
                  <a:pt x="13740" y="3464"/>
                  <a:pt x="13740" y="3872"/>
                  <a:pt x="13664" y="4330"/>
                </a:cubicBezTo>
                <a:cubicBezTo>
                  <a:pt x="13664" y="4381"/>
                  <a:pt x="13740" y="4381"/>
                  <a:pt x="13816" y="4381"/>
                </a:cubicBezTo>
                <a:cubicBezTo>
                  <a:pt x="13816" y="4381"/>
                  <a:pt x="13816" y="4381"/>
                  <a:pt x="13816" y="4381"/>
                </a:cubicBezTo>
                <a:cubicBezTo>
                  <a:pt x="13816" y="4381"/>
                  <a:pt x="13892" y="4330"/>
                  <a:pt x="13892" y="4330"/>
                </a:cubicBezTo>
                <a:cubicBezTo>
                  <a:pt x="13892" y="4177"/>
                  <a:pt x="13968" y="4075"/>
                  <a:pt x="13968" y="3923"/>
                </a:cubicBezTo>
                <a:cubicBezTo>
                  <a:pt x="14044" y="3668"/>
                  <a:pt x="14196" y="3362"/>
                  <a:pt x="14272" y="3108"/>
                </a:cubicBezTo>
                <a:cubicBezTo>
                  <a:pt x="14272" y="3006"/>
                  <a:pt x="14348" y="2955"/>
                  <a:pt x="14424" y="2853"/>
                </a:cubicBezTo>
                <a:cubicBezTo>
                  <a:pt x="14501" y="2700"/>
                  <a:pt x="14577" y="2598"/>
                  <a:pt x="14653" y="2445"/>
                </a:cubicBezTo>
                <a:cubicBezTo>
                  <a:pt x="14957" y="2038"/>
                  <a:pt x="15261" y="1579"/>
                  <a:pt x="15717" y="1223"/>
                </a:cubicBezTo>
                <a:cubicBezTo>
                  <a:pt x="15870" y="1223"/>
                  <a:pt x="15946" y="1274"/>
                  <a:pt x="16098" y="1325"/>
                </a:cubicBezTo>
                <a:cubicBezTo>
                  <a:pt x="16630" y="1477"/>
                  <a:pt x="17087" y="1681"/>
                  <a:pt x="17543" y="1936"/>
                </a:cubicBezTo>
                <a:cubicBezTo>
                  <a:pt x="17923" y="2140"/>
                  <a:pt x="18227" y="2394"/>
                  <a:pt x="18532" y="2598"/>
                </a:cubicBezTo>
                <a:cubicBezTo>
                  <a:pt x="18760" y="2751"/>
                  <a:pt x="18912" y="2904"/>
                  <a:pt x="19064" y="3057"/>
                </a:cubicBezTo>
                <a:cubicBezTo>
                  <a:pt x="19140" y="3159"/>
                  <a:pt x="19292" y="3209"/>
                  <a:pt x="19368" y="3311"/>
                </a:cubicBezTo>
                <a:cubicBezTo>
                  <a:pt x="19368" y="3311"/>
                  <a:pt x="19444" y="3362"/>
                  <a:pt x="19444" y="3362"/>
                </a:cubicBezTo>
                <a:cubicBezTo>
                  <a:pt x="19216" y="3413"/>
                  <a:pt x="19064" y="3464"/>
                  <a:pt x="18836" y="3515"/>
                </a:cubicBezTo>
                <a:cubicBezTo>
                  <a:pt x="18760" y="3515"/>
                  <a:pt x="18608" y="3566"/>
                  <a:pt x="18532" y="3566"/>
                </a:cubicBezTo>
                <a:cubicBezTo>
                  <a:pt x="18532" y="3515"/>
                  <a:pt x="18532" y="3515"/>
                  <a:pt x="18456" y="3464"/>
                </a:cubicBezTo>
                <a:cubicBezTo>
                  <a:pt x="18456" y="3413"/>
                  <a:pt x="18303" y="3311"/>
                  <a:pt x="18227" y="3260"/>
                </a:cubicBezTo>
                <a:cubicBezTo>
                  <a:pt x="18151" y="3158"/>
                  <a:pt x="17999" y="3108"/>
                  <a:pt x="17923" y="3057"/>
                </a:cubicBezTo>
                <a:cubicBezTo>
                  <a:pt x="17695" y="3006"/>
                  <a:pt x="17543" y="2955"/>
                  <a:pt x="17315" y="3006"/>
                </a:cubicBezTo>
                <a:cubicBezTo>
                  <a:pt x="17239" y="3006"/>
                  <a:pt x="17162" y="3057"/>
                  <a:pt x="17086" y="3057"/>
                </a:cubicBezTo>
                <a:cubicBezTo>
                  <a:pt x="17010" y="3057"/>
                  <a:pt x="16934" y="3107"/>
                  <a:pt x="16934" y="3158"/>
                </a:cubicBezTo>
                <a:cubicBezTo>
                  <a:pt x="16858" y="3209"/>
                  <a:pt x="16858" y="3209"/>
                  <a:pt x="16782" y="3260"/>
                </a:cubicBezTo>
                <a:cubicBezTo>
                  <a:pt x="16782" y="3260"/>
                  <a:pt x="16782" y="3260"/>
                  <a:pt x="16782" y="3260"/>
                </a:cubicBezTo>
                <a:cubicBezTo>
                  <a:pt x="16782" y="3260"/>
                  <a:pt x="16706" y="3311"/>
                  <a:pt x="16706" y="3311"/>
                </a:cubicBezTo>
                <a:cubicBezTo>
                  <a:pt x="16630" y="3362"/>
                  <a:pt x="16630" y="3413"/>
                  <a:pt x="16630" y="3464"/>
                </a:cubicBezTo>
                <a:cubicBezTo>
                  <a:pt x="16554" y="3566"/>
                  <a:pt x="16554" y="3668"/>
                  <a:pt x="16554" y="3770"/>
                </a:cubicBezTo>
                <a:cubicBezTo>
                  <a:pt x="16554" y="3872"/>
                  <a:pt x="16554" y="3974"/>
                  <a:pt x="16554" y="4024"/>
                </a:cubicBezTo>
                <a:cubicBezTo>
                  <a:pt x="16554" y="4024"/>
                  <a:pt x="16554" y="4075"/>
                  <a:pt x="16554" y="4075"/>
                </a:cubicBezTo>
                <a:cubicBezTo>
                  <a:pt x="16478" y="4126"/>
                  <a:pt x="16326" y="4126"/>
                  <a:pt x="16250" y="4177"/>
                </a:cubicBezTo>
                <a:cubicBezTo>
                  <a:pt x="16098" y="4228"/>
                  <a:pt x="15946" y="4279"/>
                  <a:pt x="15794" y="4330"/>
                </a:cubicBezTo>
                <a:cubicBezTo>
                  <a:pt x="15565" y="4432"/>
                  <a:pt x="15337" y="4534"/>
                  <a:pt x="15033" y="4585"/>
                </a:cubicBezTo>
                <a:cubicBezTo>
                  <a:pt x="14653" y="4738"/>
                  <a:pt x="14348" y="4840"/>
                  <a:pt x="13968" y="4941"/>
                </a:cubicBezTo>
                <a:cubicBezTo>
                  <a:pt x="13968" y="4941"/>
                  <a:pt x="13968" y="4941"/>
                  <a:pt x="13968" y="4941"/>
                </a:cubicBezTo>
                <a:cubicBezTo>
                  <a:pt x="13892" y="4992"/>
                  <a:pt x="13968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501" y="4941"/>
                  <a:pt x="14957" y="4891"/>
                  <a:pt x="15489" y="4789"/>
                </a:cubicBezTo>
                <a:cubicBezTo>
                  <a:pt x="15870" y="4738"/>
                  <a:pt x="16326" y="4636"/>
                  <a:pt x="16706" y="4585"/>
                </a:cubicBezTo>
                <a:cubicBezTo>
                  <a:pt x="16706" y="4585"/>
                  <a:pt x="16706" y="4585"/>
                  <a:pt x="16706" y="4585"/>
                </a:cubicBezTo>
                <a:cubicBezTo>
                  <a:pt x="16782" y="4840"/>
                  <a:pt x="16782" y="5145"/>
                  <a:pt x="16858" y="5400"/>
                </a:cubicBezTo>
                <a:cubicBezTo>
                  <a:pt x="16858" y="5604"/>
                  <a:pt x="16858" y="5807"/>
                  <a:pt x="16934" y="6011"/>
                </a:cubicBezTo>
                <a:cubicBezTo>
                  <a:pt x="16934" y="6164"/>
                  <a:pt x="16934" y="6317"/>
                  <a:pt x="16934" y="6470"/>
                </a:cubicBezTo>
                <a:cubicBezTo>
                  <a:pt x="16934" y="6826"/>
                  <a:pt x="16858" y="7132"/>
                  <a:pt x="16782" y="7489"/>
                </a:cubicBezTo>
                <a:cubicBezTo>
                  <a:pt x="16706" y="7692"/>
                  <a:pt x="16706" y="7845"/>
                  <a:pt x="16630" y="8049"/>
                </a:cubicBezTo>
                <a:cubicBezTo>
                  <a:pt x="16630" y="8151"/>
                  <a:pt x="16554" y="8202"/>
                  <a:pt x="16554" y="8304"/>
                </a:cubicBezTo>
                <a:cubicBezTo>
                  <a:pt x="16478" y="8457"/>
                  <a:pt x="16402" y="8609"/>
                  <a:pt x="16402" y="8762"/>
                </a:cubicBezTo>
                <a:cubicBezTo>
                  <a:pt x="16326" y="8966"/>
                  <a:pt x="16250" y="9170"/>
                  <a:pt x="16174" y="9374"/>
                </a:cubicBezTo>
                <a:cubicBezTo>
                  <a:pt x="16098" y="9577"/>
                  <a:pt x="16022" y="9730"/>
                  <a:pt x="15946" y="9934"/>
                </a:cubicBezTo>
                <a:cubicBezTo>
                  <a:pt x="15794" y="10189"/>
                  <a:pt x="15717" y="10443"/>
                  <a:pt x="15565" y="10698"/>
                </a:cubicBezTo>
                <a:cubicBezTo>
                  <a:pt x="15489" y="10800"/>
                  <a:pt x="15489" y="10851"/>
                  <a:pt x="15413" y="10953"/>
                </a:cubicBezTo>
                <a:cubicBezTo>
                  <a:pt x="15337" y="11106"/>
                  <a:pt x="15261" y="11258"/>
                  <a:pt x="15109" y="11411"/>
                </a:cubicBezTo>
                <a:cubicBezTo>
                  <a:pt x="14881" y="11768"/>
                  <a:pt x="14653" y="12175"/>
                  <a:pt x="14348" y="12532"/>
                </a:cubicBezTo>
                <a:cubicBezTo>
                  <a:pt x="14196" y="12685"/>
                  <a:pt x="14044" y="12889"/>
                  <a:pt x="13968" y="13042"/>
                </a:cubicBezTo>
                <a:cubicBezTo>
                  <a:pt x="13892" y="13143"/>
                  <a:pt x="13816" y="13245"/>
                  <a:pt x="13740" y="13398"/>
                </a:cubicBezTo>
                <a:cubicBezTo>
                  <a:pt x="13664" y="13449"/>
                  <a:pt x="13664" y="13500"/>
                  <a:pt x="13588" y="13551"/>
                </a:cubicBezTo>
                <a:cubicBezTo>
                  <a:pt x="13436" y="13704"/>
                  <a:pt x="13284" y="13908"/>
                  <a:pt x="13132" y="14060"/>
                </a:cubicBezTo>
                <a:cubicBezTo>
                  <a:pt x="13056" y="14162"/>
                  <a:pt x="12903" y="14315"/>
                  <a:pt x="12827" y="14417"/>
                </a:cubicBezTo>
                <a:cubicBezTo>
                  <a:pt x="12751" y="14468"/>
                  <a:pt x="12751" y="14519"/>
                  <a:pt x="12675" y="14570"/>
                </a:cubicBezTo>
                <a:cubicBezTo>
                  <a:pt x="12295" y="14926"/>
                  <a:pt x="11991" y="15232"/>
                  <a:pt x="11610" y="15589"/>
                </a:cubicBezTo>
                <a:cubicBezTo>
                  <a:pt x="11534" y="15640"/>
                  <a:pt x="11534" y="15640"/>
                  <a:pt x="11458" y="15691"/>
                </a:cubicBezTo>
                <a:cubicBezTo>
                  <a:pt x="11306" y="15792"/>
                  <a:pt x="11230" y="15894"/>
                  <a:pt x="11078" y="15996"/>
                </a:cubicBezTo>
                <a:cubicBezTo>
                  <a:pt x="10926" y="16149"/>
                  <a:pt x="10774" y="16251"/>
                  <a:pt x="10622" y="16404"/>
                </a:cubicBezTo>
                <a:cubicBezTo>
                  <a:pt x="10470" y="16557"/>
                  <a:pt x="10241" y="16658"/>
                  <a:pt x="10089" y="16811"/>
                </a:cubicBezTo>
                <a:cubicBezTo>
                  <a:pt x="9937" y="16964"/>
                  <a:pt x="9709" y="17066"/>
                  <a:pt x="9557" y="17219"/>
                </a:cubicBezTo>
                <a:cubicBezTo>
                  <a:pt x="9177" y="17474"/>
                  <a:pt x="8796" y="17779"/>
                  <a:pt x="8340" y="18034"/>
                </a:cubicBezTo>
                <a:cubicBezTo>
                  <a:pt x="7884" y="18289"/>
                  <a:pt x="7504" y="18543"/>
                  <a:pt x="7047" y="18798"/>
                </a:cubicBezTo>
                <a:cubicBezTo>
                  <a:pt x="6363" y="19206"/>
                  <a:pt x="5602" y="19664"/>
                  <a:pt x="4842" y="20021"/>
                </a:cubicBezTo>
                <a:cubicBezTo>
                  <a:pt x="4766" y="20021"/>
                  <a:pt x="4766" y="20072"/>
                  <a:pt x="4689" y="20072"/>
                </a:cubicBezTo>
                <a:cubicBezTo>
                  <a:pt x="4689" y="20072"/>
                  <a:pt x="4689" y="20072"/>
                  <a:pt x="4689" y="20072"/>
                </a:cubicBezTo>
                <a:cubicBezTo>
                  <a:pt x="4309" y="20225"/>
                  <a:pt x="4005" y="20377"/>
                  <a:pt x="3625" y="20530"/>
                </a:cubicBezTo>
                <a:cubicBezTo>
                  <a:pt x="3244" y="20683"/>
                  <a:pt x="2864" y="20785"/>
                  <a:pt x="2484" y="20887"/>
                </a:cubicBezTo>
                <a:cubicBezTo>
                  <a:pt x="2104" y="20989"/>
                  <a:pt x="1723" y="21040"/>
                  <a:pt x="1343" y="21040"/>
                </a:cubicBezTo>
                <a:cubicBezTo>
                  <a:pt x="1115" y="21040"/>
                  <a:pt x="811" y="21040"/>
                  <a:pt x="582" y="21040"/>
                </a:cubicBezTo>
                <a:cubicBezTo>
                  <a:pt x="430" y="21040"/>
                  <a:pt x="278" y="20989"/>
                  <a:pt x="126" y="20938"/>
                </a:cubicBezTo>
                <a:cubicBezTo>
                  <a:pt x="-26" y="20887"/>
                  <a:pt x="-26" y="21040"/>
                  <a:pt x="50" y="21091"/>
                </a:cubicBezTo>
                <a:cubicBezTo>
                  <a:pt x="202" y="21192"/>
                  <a:pt x="354" y="21243"/>
                  <a:pt x="582" y="21294"/>
                </a:cubicBezTo>
                <a:cubicBezTo>
                  <a:pt x="734" y="21345"/>
                  <a:pt x="963" y="21396"/>
                  <a:pt x="1115" y="21447"/>
                </a:cubicBezTo>
                <a:cubicBezTo>
                  <a:pt x="1343" y="21498"/>
                  <a:pt x="1571" y="21498"/>
                  <a:pt x="1723" y="21549"/>
                </a:cubicBezTo>
                <a:cubicBezTo>
                  <a:pt x="2027" y="21600"/>
                  <a:pt x="2256" y="21549"/>
                  <a:pt x="2560" y="21549"/>
                </a:cubicBezTo>
                <a:cubicBezTo>
                  <a:pt x="3549" y="21498"/>
                  <a:pt x="4461" y="21243"/>
                  <a:pt x="5298" y="20938"/>
                </a:cubicBezTo>
                <a:cubicBezTo>
                  <a:pt x="5754" y="20785"/>
                  <a:pt x="6134" y="20581"/>
                  <a:pt x="6515" y="20428"/>
                </a:cubicBezTo>
                <a:cubicBezTo>
                  <a:pt x="6743" y="20326"/>
                  <a:pt x="6971" y="20225"/>
                  <a:pt x="7123" y="20123"/>
                </a:cubicBezTo>
                <a:cubicBezTo>
                  <a:pt x="7504" y="19919"/>
                  <a:pt x="7808" y="19766"/>
                  <a:pt x="8188" y="19562"/>
                </a:cubicBezTo>
                <a:cubicBezTo>
                  <a:pt x="8416" y="19460"/>
                  <a:pt x="8644" y="19308"/>
                  <a:pt x="8797" y="19206"/>
                </a:cubicBezTo>
                <a:cubicBezTo>
                  <a:pt x="9025" y="19053"/>
                  <a:pt x="9253" y="18951"/>
                  <a:pt x="9481" y="18798"/>
                </a:cubicBezTo>
                <a:cubicBezTo>
                  <a:pt x="10013" y="18492"/>
                  <a:pt x="10470" y="18187"/>
                  <a:pt x="11002" y="17830"/>
                </a:cubicBezTo>
                <a:cubicBezTo>
                  <a:pt x="11306" y="17626"/>
                  <a:pt x="11535" y="17474"/>
                  <a:pt x="11839" y="17270"/>
                </a:cubicBezTo>
                <a:cubicBezTo>
                  <a:pt x="11915" y="17219"/>
                  <a:pt x="11991" y="17168"/>
                  <a:pt x="12067" y="17117"/>
                </a:cubicBezTo>
                <a:cubicBezTo>
                  <a:pt x="12219" y="16964"/>
                  <a:pt x="12371" y="16862"/>
                  <a:pt x="12599" y="16709"/>
                </a:cubicBezTo>
                <a:cubicBezTo>
                  <a:pt x="12828" y="16557"/>
                  <a:pt x="13056" y="16353"/>
                  <a:pt x="13284" y="16200"/>
                </a:cubicBezTo>
                <a:cubicBezTo>
                  <a:pt x="13588" y="15945"/>
                  <a:pt x="13816" y="15742"/>
                  <a:pt x="14121" y="15487"/>
                </a:cubicBezTo>
                <a:cubicBezTo>
                  <a:pt x="14273" y="15334"/>
                  <a:pt x="14425" y="15232"/>
                  <a:pt x="14501" y="15079"/>
                </a:cubicBezTo>
                <a:cubicBezTo>
                  <a:pt x="14729" y="14825"/>
                  <a:pt x="14957" y="14570"/>
                  <a:pt x="15261" y="14315"/>
                </a:cubicBezTo>
                <a:cubicBezTo>
                  <a:pt x="15413" y="14162"/>
                  <a:pt x="15566" y="14009"/>
                  <a:pt x="15642" y="13857"/>
                </a:cubicBezTo>
                <a:cubicBezTo>
                  <a:pt x="15794" y="13704"/>
                  <a:pt x="15870" y="13602"/>
                  <a:pt x="16022" y="13449"/>
                </a:cubicBezTo>
                <a:cubicBezTo>
                  <a:pt x="16098" y="13398"/>
                  <a:pt x="16098" y="13347"/>
                  <a:pt x="16174" y="13245"/>
                </a:cubicBezTo>
                <a:cubicBezTo>
                  <a:pt x="16478" y="12787"/>
                  <a:pt x="16859" y="12379"/>
                  <a:pt x="17087" y="11921"/>
                </a:cubicBezTo>
                <a:cubicBezTo>
                  <a:pt x="17239" y="11666"/>
                  <a:pt x="17391" y="11411"/>
                  <a:pt x="17543" y="11157"/>
                </a:cubicBezTo>
                <a:cubicBezTo>
                  <a:pt x="17695" y="10953"/>
                  <a:pt x="17771" y="10698"/>
                  <a:pt x="17923" y="10494"/>
                </a:cubicBezTo>
                <a:cubicBezTo>
                  <a:pt x="17999" y="10291"/>
                  <a:pt x="18075" y="10138"/>
                  <a:pt x="18227" y="9934"/>
                </a:cubicBezTo>
                <a:cubicBezTo>
                  <a:pt x="18304" y="9730"/>
                  <a:pt x="18456" y="9526"/>
                  <a:pt x="18532" y="9323"/>
                </a:cubicBezTo>
                <a:cubicBezTo>
                  <a:pt x="18608" y="9068"/>
                  <a:pt x="18760" y="8813"/>
                  <a:pt x="18836" y="8558"/>
                </a:cubicBezTo>
                <a:cubicBezTo>
                  <a:pt x="18836" y="8457"/>
                  <a:pt x="18912" y="8355"/>
                  <a:pt x="18912" y="8304"/>
                </a:cubicBezTo>
                <a:cubicBezTo>
                  <a:pt x="18988" y="8151"/>
                  <a:pt x="18988" y="8049"/>
                  <a:pt x="19064" y="7896"/>
                </a:cubicBezTo>
                <a:cubicBezTo>
                  <a:pt x="19216" y="7489"/>
                  <a:pt x="19292" y="7081"/>
                  <a:pt x="19292" y="6725"/>
                </a:cubicBezTo>
                <a:cubicBezTo>
                  <a:pt x="19292" y="6521"/>
                  <a:pt x="19292" y="6266"/>
                  <a:pt x="19292" y="6062"/>
                </a:cubicBezTo>
                <a:cubicBezTo>
                  <a:pt x="19292" y="5757"/>
                  <a:pt x="19292" y="5502"/>
                  <a:pt x="19216" y="5196"/>
                </a:cubicBezTo>
                <a:cubicBezTo>
                  <a:pt x="19216" y="4891"/>
                  <a:pt x="19140" y="4636"/>
                  <a:pt x="19064" y="4330"/>
                </a:cubicBezTo>
                <a:cubicBezTo>
                  <a:pt x="19292" y="4330"/>
                  <a:pt x="19521" y="4279"/>
                  <a:pt x="19749" y="4228"/>
                </a:cubicBezTo>
                <a:cubicBezTo>
                  <a:pt x="19901" y="4228"/>
                  <a:pt x="20053" y="4177"/>
                  <a:pt x="20205" y="4177"/>
                </a:cubicBezTo>
                <a:cubicBezTo>
                  <a:pt x="20281" y="4177"/>
                  <a:pt x="20433" y="4126"/>
                  <a:pt x="20509" y="4126"/>
                </a:cubicBezTo>
                <a:cubicBezTo>
                  <a:pt x="20661" y="4126"/>
                  <a:pt x="20814" y="4075"/>
                  <a:pt x="20966" y="4024"/>
                </a:cubicBezTo>
                <a:cubicBezTo>
                  <a:pt x="21042" y="4024"/>
                  <a:pt x="21118" y="3974"/>
                  <a:pt x="21118" y="3974"/>
                </a:cubicBezTo>
                <a:cubicBezTo>
                  <a:pt x="21270" y="3923"/>
                  <a:pt x="21346" y="3872"/>
                  <a:pt x="21422" y="3821"/>
                </a:cubicBezTo>
                <a:cubicBezTo>
                  <a:pt x="21498" y="3719"/>
                  <a:pt x="21574" y="3566"/>
                  <a:pt x="21498" y="3464"/>
                </a:cubicBezTo>
                <a:cubicBezTo>
                  <a:pt x="21498" y="3464"/>
                  <a:pt x="21498" y="3413"/>
                  <a:pt x="21498" y="3413"/>
                </a:cubicBezTo>
                <a:cubicBezTo>
                  <a:pt x="21574" y="3260"/>
                  <a:pt x="21574" y="3108"/>
                  <a:pt x="21498" y="2955"/>
                </a:cubicBezTo>
                <a:cubicBezTo>
                  <a:pt x="21422" y="2802"/>
                  <a:pt x="21270" y="2700"/>
                  <a:pt x="21194" y="2547"/>
                </a:cubicBezTo>
                <a:cubicBezTo>
                  <a:pt x="21042" y="2445"/>
                  <a:pt x="20966" y="2292"/>
                  <a:pt x="20813" y="2191"/>
                </a:cubicBezTo>
                <a:cubicBezTo>
                  <a:pt x="20585" y="1936"/>
                  <a:pt x="20281" y="1732"/>
                  <a:pt x="19977" y="1528"/>
                </a:cubicBezTo>
                <a:cubicBezTo>
                  <a:pt x="19368" y="1274"/>
                  <a:pt x="18684" y="866"/>
                  <a:pt x="17999" y="560"/>
                </a:cubicBezTo>
                <a:close/>
                <a:moveTo>
                  <a:pt x="15793" y="1223"/>
                </a:move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lose/>
                <a:moveTo>
                  <a:pt x="14272" y="12787"/>
                </a:moveTo>
                <a:cubicBezTo>
                  <a:pt x="14272" y="12838"/>
                  <a:pt x="14272" y="12838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F01238-D315-46FF-BE05-4D5F1ABBBFA3}"/>
              </a:ext>
            </a:extLst>
          </p:cNvPr>
          <p:cNvSpPr/>
          <p:nvPr/>
        </p:nvSpPr>
        <p:spPr>
          <a:xfrm>
            <a:off x="5096238" y="2100823"/>
            <a:ext cx="939397" cy="1571044"/>
          </a:xfrm>
          <a:custGeom>
            <a:avLst/>
            <a:gdLst>
              <a:gd name="connsiteX0" fmla="*/ 1115945 w 1252529"/>
              <a:gd name="connsiteY0" fmla="*/ 1863396 h 2094725"/>
              <a:gd name="connsiteX1" fmla="*/ 1111296 w 1252529"/>
              <a:gd name="connsiteY1" fmla="*/ 1868056 h 2094725"/>
              <a:gd name="connsiteX2" fmla="*/ 1106646 w 1252529"/>
              <a:gd name="connsiteY2" fmla="*/ 1868056 h 2094725"/>
              <a:gd name="connsiteX3" fmla="*/ 1115945 w 1252529"/>
              <a:gd name="connsiteY3" fmla="*/ 1863396 h 2094725"/>
              <a:gd name="connsiteX4" fmla="*/ 697475 w 1252529"/>
              <a:gd name="connsiteY4" fmla="*/ 1584428 h 2094725"/>
              <a:gd name="connsiteX5" fmla="*/ 706775 w 1252529"/>
              <a:gd name="connsiteY5" fmla="*/ 1584428 h 2094725"/>
              <a:gd name="connsiteX6" fmla="*/ 739322 w 1252529"/>
              <a:gd name="connsiteY6" fmla="*/ 1635562 h 2094725"/>
              <a:gd name="connsiteX7" fmla="*/ 753271 w 1252529"/>
              <a:gd name="connsiteY7" fmla="*/ 1654152 h 2094725"/>
              <a:gd name="connsiteX8" fmla="*/ 776520 w 1252529"/>
              <a:gd name="connsiteY8" fmla="*/ 1686720 h 2094725"/>
              <a:gd name="connsiteX9" fmla="*/ 795118 w 1252529"/>
              <a:gd name="connsiteY9" fmla="*/ 1723900 h 2094725"/>
              <a:gd name="connsiteX10" fmla="*/ 813717 w 1252529"/>
              <a:gd name="connsiteY10" fmla="*/ 1765763 h 2094725"/>
              <a:gd name="connsiteX11" fmla="*/ 832316 w 1252529"/>
              <a:gd name="connsiteY11" fmla="*/ 1807603 h 2094725"/>
              <a:gd name="connsiteX12" fmla="*/ 846265 w 1252529"/>
              <a:gd name="connsiteY12" fmla="*/ 1844806 h 2094725"/>
              <a:gd name="connsiteX13" fmla="*/ 874163 w 1252529"/>
              <a:gd name="connsiteY13" fmla="*/ 1919190 h 2094725"/>
              <a:gd name="connsiteX14" fmla="*/ 906710 w 1252529"/>
              <a:gd name="connsiteY14" fmla="*/ 1984303 h 2094725"/>
              <a:gd name="connsiteX15" fmla="*/ 911360 w 1252529"/>
              <a:gd name="connsiteY15" fmla="*/ 1988938 h 2094725"/>
              <a:gd name="connsiteX16" fmla="*/ 939258 w 1252529"/>
              <a:gd name="connsiteY16" fmla="*/ 1979643 h 2094725"/>
              <a:gd name="connsiteX17" fmla="*/ 1009003 w 1252529"/>
              <a:gd name="connsiteY17" fmla="*/ 1942439 h 2094725"/>
              <a:gd name="connsiteX18" fmla="*/ 1046200 w 1252529"/>
              <a:gd name="connsiteY18" fmla="*/ 1919190 h 2094725"/>
              <a:gd name="connsiteX19" fmla="*/ 1111296 w 1252529"/>
              <a:gd name="connsiteY19" fmla="*/ 1872715 h 2094725"/>
              <a:gd name="connsiteX20" fmla="*/ 1120595 w 1252529"/>
              <a:gd name="connsiteY20" fmla="*/ 1868056 h 2094725"/>
              <a:gd name="connsiteX21" fmla="*/ 1115945 w 1252529"/>
              <a:gd name="connsiteY21" fmla="*/ 1868056 h 2094725"/>
              <a:gd name="connsiteX22" fmla="*/ 1120595 w 1252529"/>
              <a:gd name="connsiteY22" fmla="*/ 1863396 h 2094725"/>
              <a:gd name="connsiteX23" fmla="*/ 1115945 w 1252529"/>
              <a:gd name="connsiteY23" fmla="*/ 1863396 h 2094725"/>
              <a:gd name="connsiteX24" fmla="*/ 1120595 w 1252529"/>
              <a:gd name="connsiteY24" fmla="*/ 1858761 h 2094725"/>
              <a:gd name="connsiteX25" fmla="*/ 1125245 w 1252529"/>
              <a:gd name="connsiteY25" fmla="*/ 1854101 h 2094725"/>
              <a:gd name="connsiteX26" fmla="*/ 1143843 w 1252529"/>
              <a:gd name="connsiteY26" fmla="*/ 1840171 h 2094725"/>
              <a:gd name="connsiteX27" fmla="*/ 1153143 w 1252529"/>
              <a:gd name="connsiteY27" fmla="*/ 1835511 h 2094725"/>
              <a:gd name="connsiteX28" fmla="*/ 1176391 w 1252529"/>
              <a:gd name="connsiteY28" fmla="*/ 1826216 h 2094725"/>
              <a:gd name="connsiteX29" fmla="*/ 1185690 w 1252529"/>
              <a:gd name="connsiteY29" fmla="*/ 1821557 h 2094725"/>
              <a:gd name="connsiteX30" fmla="*/ 1227537 w 1252529"/>
              <a:gd name="connsiteY30" fmla="*/ 1826216 h 2094725"/>
              <a:gd name="connsiteX31" fmla="*/ 1246136 w 1252529"/>
              <a:gd name="connsiteY31" fmla="*/ 1844806 h 2094725"/>
              <a:gd name="connsiteX32" fmla="*/ 1250786 w 1252529"/>
              <a:gd name="connsiteY32" fmla="*/ 1858761 h 2094725"/>
              <a:gd name="connsiteX33" fmla="*/ 1236837 w 1252529"/>
              <a:gd name="connsiteY33" fmla="*/ 1909919 h 2094725"/>
              <a:gd name="connsiteX34" fmla="*/ 1218238 w 1252529"/>
              <a:gd name="connsiteY34" fmla="*/ 1928509 h 2094725"/>
              <a:gd name="connsiteX35" fmla="*/ 1204289 w 1252529"/>
              <a:gd name="connsiteY35" fmla="*/ 1942463 h 2094725"/>
              <a:gd name="connsiteX36" fmla="*/ 1190340 w 1252529"/>
              <a:gd name="connsiteY36" fmla="*/ 1951758 h 2094725"/>
              <a:gd name="connsiteX37" fmla="*/ 1185690 w 1252529"/>
              <a:gd name="connsiteY37" fmla="*/ 1956394 h 2094725"/>
              <a:gd name="connsiteX38" fmla="*/ 1167092 w 1252529"/>
              <a:gd name="connsiteY38" fmla="*/ 1970348 h 2094725"/>
              <a:gd name="connsiteX39" fmla="*/ 1125245 w 1252529"/>
              <a:gd name="connsiteY39" fmla="*/ 1998257 h 2094725"/>
              <a:gd name="connsiteX40" fmla="*/ 1069449 w 1252529"/>
              <a:gd name="connsiteY40" fmla="*/ 2030801 h 2094725"/>
              <a:gd name="connsiteX41" fmla="*/ 1036901 w 1252529"/>
              <a:gd name="connsiteY41" fmla="*/ 2044756 h 2094725"/>
              <a:gd name="connsiteX42" fmla="*/ 995054 w 1252529"/>
              <a:gd name="connsiteY42" fmla="*/ 2063346 h 2094725"/>
              <a:gd name="connsiteX43" fmla="*/ 971806 w 1252529"/>
              <a:gd name="connsiteY43" fmla="*/ 2081936 h 2094725"/>
              <a:gd name="connsiteX44" fmla="*/ 934608 w 1252529"/>
              <a:gd name="connsiteY44" fmla="*/ 2091231 h 2094725"/>
              <a:gd name="connsiteX45" fmla="*/ 888112 w 1252529"/>
              <a:gd name="connsiteY45" fmla="*/ 2091231 h 2094725"/>
              <a:gd name="connsiteX46" fmla="*/ 864863 w 1252529"/>
              <a:gd name="connsiteY46" fmla="*/ 2081936 h 2094725"/>
              <a:gd name="connsiteX47" fmla="*/ 846265 w 1252529"/>
              <a:gd name="connsiteY47" fmla="*/ 2067981 h 2094725"/>
              <a:gd name="connsiteX48" fmla="*/ 823016 w 1252529"/>
              <a:gd name="connsiteY48" fmla="*/ 2035437 h 2094725"/>
              <a:gd name="connsiteX49" fmla="*/ 804418 w 1252529"/>
              <a:gd name="connsiteY49" fmla="*/ 2002893 h 2094725"/>
              <a:gd name="connsiteX50" fmla="*/ 795118 w 1252529"/>
              <a:gd name="connsiteY50" fmla="*/ 1975008 h 2094725"/>
              <a:gd name="connsiteX51" fmla="*/ 785819 w 1252529"/>
              <a:gd name="connsiteY51" fmla="*/ 1947099 h 2094725"/>
              <a:gd name="connsiteX52" fmla="*/ 762571 w 1252529"/>
              <a:gd name="connsiteY52" fmla="*/ 1840147 h 2094725"/>
              <a:gd name="connsiteX53" fmla="*/ 743972 w 1252529"/>
              <a:gd name="connsiteY53" fmla="*/ 1737854 h 2094725"/>
              <a:gd name="connsiteX54" fmla="*/ 739322 w 1252529"/>
              <a:gd name="connsiteY54" fmla="*/ 1714605 h 2094725"/>
              <a:gd name="connsiteX55" fmla="*/ 734673 w 1252529"/>
              <a:gd name="connsiteY55" fmla="*/ 1691356 h 2094725"/>
              <a:gd name="connsiteX56" fmla="*/ 730023 w 1252529"/>
              <a:gd name="connsiteY56" fmla="*/ 1663471 h 2094725"/>
              <a:gd name="connsiteX57" fmla="*/ 725373 w 1252529"/>
              <a:gd name="connsiteY57" fmla="*/ 1649516 h 2094725"/>
              <a:gd name="connsiteX58" fmla="*/ 720724 w 1252529"/>
              <a:gd name="connsiteY58" fmla="*/ 1630926 h 2094725"/>
              <a:gd name="connsiteX59" fmla="*/ 711424 w 1252529"/>
              <a:gd name="connsiteY59" fmla="*/ 1607677 h 2094725"/>
              <a:gd name="connsiteX60" fmla="*/ 697475 w 1252529"/>
              <a:gd name="connsiteY60" fmla="*/ 1589063 h 2094725"/>
              <a:gd name="connsiteX61" fmla="*/ 697475 w 1252529"/>
              <a:gd name="connsiteY61" fmla="*/ 1584428 h 2094725"/>
              <a:gd name="connsiteX62" fmla="*/ 4629 w 1252529"/>
              <a:gd name="connsiteY62" fmla="*/ 0 h 2094725"/>
              <a:gd name="connsiteX63" fmla="*/ 79025 w 1252529"/>
              <a:gd name="connsiteY63" fmla="*/ 9271 h 2094725"/>
              <a:gd name="connsiteX64" fmla="*/ 158106 w 1252529"/>
              <a:gd name="connsiteY64" fmla="*/ 27897 h 2094725"/>
              <a:gd name="connsiteX65" fmla="*/ 237131 w 1252529"/>
              <a:gd name="connsiteY65" fmla="*/ 60472 h 2094725"/>
              <a:gd name="connsiteX66" fmla="*/ 311528 w 1252529"/>
              <a:gd name="connsiteY66" fmla="*/ 97641 h 2094725"/>
              <a:gd name="connsiteX67" fmla="*/ 381295 w 1252529"/>
              <a:gd name="connsiteY67" fmla="*/ 144164 h 2094725"/>
              <a:gd name="connsiteX68" fmla="*/ 451007 w 1252529"/>
              <a:gd name="connsiteY68" fmla="*/ 199959 h 2094725"/>
              <a:gd name="connsiteX69" fmla="*/ 571915 w 1252529"/>
              <a:gd name="connsiteY69" fmla="*/ 316226 h 2094725"/>
              <a:gd name="connsiteX70" fmla="*/ 674196 w 1252529"/>
              <a:gd name="connsiteY70" fmla="*/ 446358 h 2094725"/>
              <a:gd name="connsiteX71" fmla="*/ 725337 w 1252529"/>
              <a:gd name="connsiteY71" fmla="*/ 520779 h 2094725"/>
              <a:gd name="connsiteX72" fmla="*/ 767219 w 1252529"/>
              <a:gd name="connsiteY72" fmla="*/ 585844 h 2094725"/>
              <a:gd name="connsiteX73" fmla="*/ 790475 w 1252529"/>
              <a:gd name="connsiteY73" fmla="*/ 623097 h 2094725"/>
              <a:gd name="connsiteX74" fmla="*/ 850929 w 1252529"/>
              <a:gd name="connsiteY74" fmla="*/ 730009 h 2094725"/>
              <a:gd name="connsiteX75" fmla="*/ 864871 w 1252529"/>
              <a:gd name="connsiteY75" fmla="*/ 762583 h 2094725"/>
              <a:gd name="connsiteX76" fmla="*/ 897386 w 1252529"/>
              <a:gd name="connsiteY76" fmla="*/ 832327 h 2094725"/>
              <a:gd name="connsiteX77" fmla="*/ 916012 w 1252529"/>
              <a:gd name="connsiteY77" fmla="*/ 874173 h 2094725"/>
              <a:gd name="connsiteX78" fmla="*/ 943897 w 1252529"/>
              <a:gd name="connsiteY78" fmla="*/ 943916 h 2094725"/>
              <a:gd name="connsiteX79" fmla="*/ 957840 w 1252529"/>
              <a:gd name="connsiteY79" fmla="*/ 976491 h 2094725"/>
              <a:gd name="connsiteX80" fmla="*/ 981095 w 1252529"/>
              <a:gd name="connsiteY80" fmla="*/ 1046234 h 2094725"/>
              <a:gd name="connsiteX81" fmla="*/ 990408 w 1252529"/>
              <a:gd name="connsiteY81" fmla="*/ 1083403 h 2094725"/>
              <a:gd name="connsiteX82" fmla="*/ 1008980 w 1252529"/>
              <a:gd name="connsiteY82" fmla="*/ 1153146 h 2094725"/>
              <a:gd name="connsiteX83" fmla="*/ 1018293 w 1252529"/>
              <a:gd name="connsiteY83" fmla="*/ 1194992 h 2094725"/>
              <a:gd name="connsiteX84" fmla="*/ 1027607 w 1252529"/>
              <a:gd name="connsiteY84" fmla="*/ 1264736 h 2094725"/>
              <a:gd name="connsiteX85" fmla="*/ 1027607 w 1252529"/>
              <a:gd name="connsiteY85" fmla="*/ 1255465 h 2094725"/>
              <a:gd name="connsiteX86" fmla="*/ 1032236 w 1252529"/>
              <a:gd name="connsiteY86" fmla="*/ 1292633 h 2094725"/>
              <a:gd name="connsiteX87" fmla="*/ 1036920 w 1252529"/>
              <a:gd name="connsiteY87" fmla="*/ 1353105 h 2094725"/>
              <a:gd name="connsiteX88" fmla="*/ 1036920 w 1252529"/>
              <a:gd name="connsiteY88" fmla="*/ 1408900 h 2094725"/>
              <a:gd name="connsiteX89" fmla="*/ 1036920 w 1252529"/>
              <a:gd name="connsiteY89" fmla="*/ 1473966 h 2094725"/>
              <a:gd name="connsiteX90" fmla="*/ 1036920 w 1252529"/>
              <a:gd name="connsiteY90" fmla="*/ 1529844 h 2094725"/>
              <a:gd name="connsiteX91" fmla="*/ 1032236 w 1252529"/>
              <a:gd name="connsiteY91" fmla="*/ 1627485 h 2094725"/>
              <a:gd name="connsiteX92" fmla="*/ 1027607 w 1252529"/>
              <a:gd name="connsiteY92" fmla="*/ 1678603 h 2094725"/>
              <a:gd name="connsiteX93" fmla="*/ 1022977 w 1252529"/>
              <a:gd name="connsiteY93" fmla="*/ 1701823 h 2094725"/>
              <a:gd name="connsiteX94" fmla="*/ 1064805 w 1252529"/>
              <a:gd name="connsiteY94" fmla="*/ 1729720 h 2094725"/>
              <a:gd name="connsiteX95" fmla="*/ 1088060 w 1252529"/>
              <a:gd name="connsiteY95" fmla="*/ 1743669 h 2094725"/>
              <a:gd name="connsiteX96" fmla="*/ 1097373 w 1252529"/>
              <a:gd name="connsiteY96" fmla="*/ 1748346 h 2094725"/>
              <a:gd name="connsiteX97" fmla="*/ 1134572 w 1252529"/>
              <a:gd name="connsiteY97" fmla="*/ 1766972 h 2094725"/>
              <a:gd name="connsiteX98" fmla="*/ 1171770 w 1252529"/>
              <a:gd name="connsiteY98" fmla="*/ 1785515 h 2094725"/>
              <a:gd name="connsiteX99" fmla="*/ 1176399 w 1252529"/>
              <a:gd name="connsiteY99" fmla="*/ 1790192 h 2094725"/>
              <a:gd name="connsiteX100" fmla="*/ 1171770 w 1252529"/>
              <a:gd name="connsiteY100" fmla="*/ 1794870 h 2094725"/>
              <a:gd name="connsiteX101" fmla="*/ 1167086 w 1252529"/>
              <a:gd name="connsiteY101" fmla="*/ 1794870 h 2094725"/>
              <a:gd name="connsiteX102" fmla="*/ 1148514 w 1252529"/>
              <a:gd name="connsiteY102" fmla="*/ 1785515 h 2094725"/>
              <a:gd name="connsiteX103" fmla="*/ 1041549 w 1252529"/>
              <a:gd name="connsiteY103" fmla="*/ 1757617 h 2094725"/>
              <a:gd name="connsiteX104" fmla="*/ 1008980 w 1252529"/>
              <a:gd name="connsiteY104" fmla="*/ 1748346 h 2094725"/>
              <a:gd name="connsiteX105" fmla="*/ 985779 w 1252529"/>
              <a:gd name="connsiteY105" fmla="*/ 1780921 h 2094725"/>
              <a:gd name="connsiteX106" fmla="*/ 920641 w 1252529"/>
              <a:gd name="connsiteY106" fmla="*/ 1790192 h 2094725"/>
              <a:gd name="connsiteX107" fmla="*/ 892756 w 1252529"/>
              <a:gd name="connsiteY107" fmla="*/ 1743669 h 2094725"/>
              <a:gd name="connsiteX108" fmla="*/ 897386 w 1252529"/>
              <a:gd name="connsiteY108" fmla="*/ 1720449 h 2094725"/>
              <a:gd name="connsiteX109" fmla="*/ 888127 w 1252529"/>
              <a:gd name="connsiteY109" fmla="*/ 1715771 h 2094725"/>
              <a:gd name="connsiteX110" fmla="*/ 864871 w 1252529"/>
              <a:gd name="connsiteY110" fmla="*/ 1706500 h 2094725"/>
              <a:gd name="connsiteX111" fmla="*/ 855558 w 1252529"/>
              <a:gd name="connsiteY111" fmla="*/ 1701823 h 2094725"/>
              <a:gd name="connsiteX112" fmla="*/ 841616 w 1252529"/>
              <a:gd name="connsiteY112" fmla="*/ 1692551 h 2094725"/>
              <a:gd name="connsiteX113" fmla="*/ 822989 w 1252529"/>
              <a:gd name="connsiteY113" fmla="*/ 1669332 h 2094725"/>
              <a:gd name="connsiteX114" fmla="*/ 822989 w 1252529"/>
              <a:gd name="connsiteY114" fmla="*/ 1650705 h 2094725"/>
              <a:gd name="connsiteX115" fmla="*/ 841616 w 1252529"/>
              <a:gd name="connsiteY115" fmla="*/ 1627485 h 2094725"/>
              <a:gd name="connsiteX116" fmla="*/ 860188 w 1252529"/>
              <a:gd name="connsiteY116" fmla="*/ 1622808 h 2094725"/>
              <a:gd name="connsiteX117" fmla="*/ 869501 w 1252529"/>
              <a:gd name="connsiteY117" fmla="*/ 1622808 h 2094725"/>
              <a:gd name="connsiteX118" fmla="*/ 883443 w 1252529"/>
              <a:gd name="connsiteY118" fmla="*/ 1627485 h 2094725"/>
              <a:gd name="connsiteX119" fmla="*/ 892756 w 1252529"/>
              <a:gd name="connsiteY119" fmla="*/ 1632079 h 2094725"/>
              <a:gd name="connsiteX120" fmla="*/ 902070 w 1252529"/>
              <a:gd name="connsiteY120" fmla="*/ 1636757 h 2094725"/>
              <a:gd name="connsiteX121" fmla="*/ 906699 w 1252529"/>
              <a:gd name="connsiteY121" fmla="*/ 1567013 h 2094725"/>
              <a:gd name="connsiteX122" fmla="*/ 911383 w 1252529"/>
              <a:gd name="connsiteY122" fmla="*/ 1460101 h 2094725"/>
              <a:gd name="connsiteX123" fmla="*/ 911383 w 1252529"/>
              <a:gd name="connsiteY123" fmla="*/ 1399629 h 2094725"/>
              <a:gd name="connsiteX124" fmla="*/ 911383 w 1252529"/>
              <a:gd name="connsiteY124" fmla="*/ 1353105 h 2094725"/>
              <a:gd name="connsiteX125" fmla="*/ 906699 w 1252529"/>
              <a:gd name="connsiteY125" fmla="*/ 1311259 h 2094725"/>
              <a:gd name="connsiteX126" fmla="*/ 902070 w 1252529"/>
              <a:gd name="connsiteY126" fmla="*/ 1269413 h 2094725"/>
              <a:gd name="connsiteX127" fmla="*/ 902070 w 1252529"/>
              <a:gd name="connsiteY127" fmla="*/ 1274091 h 2094725"/>
              <a:gd name="connsiteX128" fmla="*/ 892756 w 1252529"/>
              <a:gd name="connsiteY128" fmla="*/ 1218296 h 2094725"/>
              <a:gd name="connsiteX129" fmla="*/ 888127 w 1252529"/>
              <a:gd name="connsiteY129" fmla="*/ 1181044 h 2094725"/>
              <a:gd name="connsiteX130" fmla="*/ 874184 w 1252529"/>
              <a:gd name="connsiteY130" fmla="*/ 1115978 h 2094725"/>
              <a:gd name="connsiteX131" fmla="*/ 864871 w 1252529"/>
              <a:gd name="connsiteY131" fmla="*/ 1083403 h 2094725"/>
              <a:gd name="connsiteX132" fmla="*/ 846245 w 1252529"/>
              <a:gd name="connsiteY132" fmla="*/ 1018337 h 2094725"/>
              <a:gd name="connsiteX133" fmla="*/ 836986 w 1252529"/>
              <a:gd name="connsiteY133" fmla="*/ 985762 h 2094725"/>
              <a:gd name="connsiteX134" fmla="*/ 804417 w 1252529"/>
              <a:gd name="connsiteY134" fmla="*/ 892799 h 2094725"/>
              <a:gd name="connsiteX135" fmla="*/ 757906 w 1252529"/>
              <a:gd name="connsiteY135" fmla="*/ 785803 h 2094725"/>
              <a:gd name="connsiteX136" fmla="*/ 739334 w 1252529"/>
              <a:gd name="connsiteY136" fmla="*/ 753312 h 2094725"/>
              <a:gd name="connsiteX137" fmla="*/ 702136 w 1252529"/>
              <a:gd name="connsiteY137" fmla="*/ 688163 h 2094725"/>
              <a:gd name="connsiteX138" fmla="*/ 650995 w 1252529"/>
              <a:gd name="connsiteY138" fmla="*/ 599793 h 2094725"/>
              <a:gd name="connsiteX139" fmla="*/ 623056 w 1252529"/>
              <a:gd name="connsiteY139" fmla="*/ 553353 h 2094725"/>
              <a:gd name="connsiteX140" fmla="*/ 534717 w 1252529"/>
              <a:gd name="connsiteY140" fmla="*/ 427815 h 2094725"/>
              <a:gd name="connsiteX141" fmla="*/ 283643 w 1252529"/>
              <a:gd name="connsiteY141" fmla="*/ 162707 h 2094725"/>
              <a:gd name="connsiteX142" fmla="*/ 185991 w 1252529"/>
              <a:gd name="connsiteY142" fmla="*/ 92963 h 2094725"/>
              <a:gd name="connsiteX143" fmla="*/ 83709 w 1252529"/>
              <a:gd name="connsiteY143" fmla="*/ 37169 h 2094725"/>
              <a:gd name="connsiteX144" fmla="*/ 23255 w 1252529"/>
              <a:gd name="connsiteY144" fmla="*/ 13949 h 2094725"/>
              <a:gd name="connsiteX145" fmla="*/ 4629 w 1252529"/>
              <a:gd name="connsiteY145" fmla="*/ 13949 h 2094725"/>
              <a:gd name="connsiteX146" fmla="*/ 0 w 1252529"/>
              <a:gd name="connsiteY146" fmla="*/ 9271 h 2094725"/>
              <a:gd name="connsiteX147" fmla="*/ 4629 w 1252529"/>
              <a:gd name="connsiteY147" fmla="*/ 0 h 209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52529" h="2094725">
                <a:moveTo>
                  <a:pt x="1115945" y="1863396"/>
                </a:moveTo>
                <a:cubicBezTo>
                  <a:pt x="1115945" y="1863396"/>
                  <a:pt x="1111296" y="1868056"/>
                  <a:pt x="1111296" y="1868056"/>
                </a:cubicBezTo>
                <a:cubicBezTo>
                  <a:pt x="1106646" y="1868056"/>
                  <a:pt x="1106646" y="1868056"/>
                  <a:pt x="1106646" y="1868056"/>
                </a:cubicBezTo>
                <a:cubicBezTo>
                  <a:pt x="1111296" y="1868056"/>
                  <a:pt x="1111296" y="1863396"/>
                  <a:pt x="1115945" y="1863396"/>
                </a:cubicBezTo>
                <a:close/>
                <a:moveTo>
                  <a:pt x="697475" y="1584428"/>
                </a:moveTo>
                <a:cubicBezTo>
                  <a:pt x="697475" y="1579768"/>
                  <a:pt x="702125" y="1579768"/>
                  <a:pt x="706775" y="1584428"/>
                </a:cubicBezTo>
                <a:cubicBezTo>
                  <a:pt x="716074" y="1603018"/>
                  <a:pt x="730023" y="1616972"/>
                  <a:pt x="739322" y="1635562"/>
                </a:cubicBezTo>
                <a:cubicBezTo>
                  <a:pt x="743972" y="1640221"/>
                  <a:pt x="748622" y="1649516"/>
                  <a:pt x="753271" y="1654152"/>
                </a:cubicBezTo>
                <a:cubicBezTo>
                  <a:pt x="762571" y="1663471"/>
                  <a:pt x="771870" y="1672766"/>
                  <a:pt x="776520" y="1686720"/>
                </a:cubicBezTo>
                <a:cubicBezTo>
                  <a:pt x="781169" y="1700651"/>
                  <a:pt x="790469" y="1709970"/>
                  <a:pt x="795118" y="1723900"/>
                </a:cubicBezTo>
                <a:cubicBezTo>
                  <a:pt x="799768" y="1737854"/>
                  <a:pt x="809067" y="1751809"/>
                  <a:pt x="813717" y="1765763"/>
                </a:cubicBezTo>
                <a:cubicBezTo>
                  <a:pt x="823016" y="1779718"/>
                  <a:pt x="827666" y="1793648"/>
                  <a:pt x="832316" y="1807603"/>
                </a:cubicBezTo>
                <a:cubicBezTo>
                  <a:pt x="836965" y="1816898"/>
                  <a:pt x="841615" y="1830852"/>
                  <a:pt x="846265" y="1844806"/>
                </a:cubicBezTo>
                <a:cubicBezTo>
                  <a:pt x="855564" y="1868056"/>
                  <a:pt x="864863" y="1895965"/>
                  <a:pt x="874163" y="1919190"/>
                </a:cubicBezTo>
                <a:cubicBezTo>
                  <a:pt x="883462" y="1942439"/>
                  <a:pt x="892761" y="1965689"/>
                  <a:pt x="906710" y="1984303"/>
                </a:cubicBezTo>
                <a:cubicBezTo>
                  <a:pt x="906710" y="1984303"/>
                  <a:pt x="911360" y="1988938"/>
                  <a:pt x="911360" y="1988938"/>
                </a:cubicBezTo>
                <a:cubicBezTo>
                  <a:pt x="920659" y="1984303"/>
                  <a:pt x="929959" y="1984303"/>
                  <a:pt x="939258" y="1979643"/>
                </a:cubicBezTo>
                <a:cubicBezTo>
                  <a:pt x="962506" y="1965689"/>
                  <a:pt x="985755" y="1956394"/>
                  <a:pt x="1009003" y="1942439"/>
                </a:cubicBezTo>
                <a:cubicBezTo>
                  <a:pt x="1022952" y="1933144"/>
                  <a:pt x="1032251" y="1928509"/>
                  <a:pt x="1046200" y="1919190"/>
                </a:cubicBezTo>
                <a:cubicBezTo>
                  <a:pt x="1069449" y="1905260"/>
                  <a:pt x="1088047" y="1886646"/>
                  <a:pt x="1111296" y="1872715"/>
                </a:cubicBezTo>
                <a:cubicBezTo>
                  <a:pt x="1115945" y="1872715"/>
                  <a:pt x="1115945" y="1868056"/>
                  <a:pt x="1120595" y="1868056"/>
                </a:cubicBezTo>
                <a:cubicBezTo>
                  <a:pt x="1115945" y="1868056"/>
                  <a:pt x="1115945" y="1868056"/>
                  <a:pt x="1115945" y="1868056"/>
                </a:cubicBezTo>
                <a:cubicBezTo>
                  <a:pt x="1115945" y="1868056"/>
                  <a:pt x="1120595" y="1863396"/>
                  <a:pt x="1120595" y="1863396"/>
                </a:cubicBezTo>
                <a:cubicBezTo>
                  <a:pt x="1115945" y="1863396"/>
                  <a:pt x="1115945" y="1863396"/>
                  <a:pt x="1115945" y="1863396"/>
                </a:cubicBezTo>
                <a:cubicBezTo>
                  <a:pt x="1115945" y="1863396"/>
                  <a:pt x="1120595" y="1858761"/>
                  <a:pt x="1120595" y="1858761"/>
                </a:cubicBezTo>
                <a:cubicBezTo>
                  <a:pt x="1125245" y="1854101"/>
                  <a:pt x="1125245" y="1854101"/>
                  <a:pt x="1125245" y="1854101"/>
                </a:cubicBezTo>
                <a:cubicBezTo>
                  <a:pt x="1129894" y="1849466"/>
                  <a:pt x="1134544" y="1844806"/>
                  <a:pt x="1143843" y="1840171"/>
                </a:cubicBezTo>
                <a:cubicBezTo>
                  <a:pt x="1148493" y="1840171"/>
                  <a:pt x="1148493" y="1835511"/>
                  <a:pt x="1153143" y="1835511"/>
                </a:cubicBezTo>
                <a:cubicBezTo>
                  <a:pt x="1157792" y="1830852"/>
                  <a:pt x="1167092" y="1830852"/>
                  <a:pt x="1176391" y="1826216"/>
                </a:cubicBezTo>
                <a:cubicBezTo>
                  <a:pt x="1181041" y="1821557"/>
                  <a:pt x="1181041" y="1821557"/>
                  <a:pt x="1185690" y="1821557"/>
                </a:cubicBezTo>
                <a:cubicBezTo>
                  <a:pt x="1199639" y="1816921"/>
                  <a:pt x="1218238" y="1821557"/>
                  <a:pt x="1227537" y="1826216"/>
                </a:cubicBezTo>
                <a:cubicBezTo>
                  <a:pt x="1236837" y="1830852"/>
                  <a:pt x="1241486" y="1835511"/>
                  <a:pt x="1246136" y="1844806"/>
                </a:cubicBezTo>
                <a:cubicBezTo>
                  <a:pt x="1246136" y="1849466"/>
                  <a:pt x="1250786" y="1854101"/>
                  <a:pt x="1250786" y="1858761"/>
                </a:cubicBezTo>
                <a:cubicBezTo>
                  <a:pt x="1255435" y="1877351"/>
                  <a:pt x="1250786" y="1895965"/>
                  <a:pt x="1236837" y="1909919"/>
                </a:cubicBezTo>
                <a:cubicBezTo>
                  <a:pt x="1227537" y="1919214"/>
                  <a:pt x="1222888" y="1923849"/>
                  <a:pt x="1218238" y="1928509"/>
                </a:cubicBezTo>
                <a:cubicBezTo>
                  <a:pt x="1213588" y="1933144"/>
                  <a:pt x="1208939" y="1937804"/>
                  <a:pt x="1204289" y="1942463"/>
                </a:cubicBezTo>
                <a:cubicBezTo>
                  <a:pt x="1199639" y="1947099"/>
                  <a:pt x="1194990" y="1947099"/>
                  <a:pt x="1190340" y="1951758"/>
                </a:cubicBezTo>
                <a:cubicBezTo>
                  <a:pt x="1190340" y="1951758"/>
                  <a:pt x="1185690" y="1956394"/>
                  <a:pt x="1185690" y="1956394"/>
                </a:cubicBezTo>
                <a:cubicBezTo>
                  <a:pt x="1181041" y="1961053"/>
                  <a:pt x="1171741" y="1965713"/>
                  <a:pt x="1167092" y="1970348"/>
                </a:cubicBezTo>
                <a:cubicBezTo>
                  <a:pt x="1153143" y="1979643"/>
                  <a:pt x="1139194" y="1988962"/>
                  <a:pt x="1125245" y="1998257"/>
                </a:cubicBezTo>
                <a:cubicBezTo>
                  <a:pt x="1106646" y="2012211"/>
                  <a:pt x="1088047" y="2021506"/>
                  <a:pt x="1069449" y="2030801"/>
                </a:cubicBezTo>
                <a:cubicBezTo>
                  <a:pt x="1055500" y="2035461"/>
                  <a:pt x="1046200" y="2040096"/>
                  <a:pt x="1036901" y="2044756"/>
                </a:cubicBezTo>
                <a:cubicBezTo>
                  <a:pt x="1022952" y="2054051"/>
                  <a:pt x="1009003" y="2058710"/>
                  <a:pt x="995054" y="2063346"/>
                </a:cubicBezTo>
                <a:cubicBezTo>
                  <a:pt x="981105" y="2068005"/>
                  <a:pt x="967156" y="2072641"/>
                  <a:pt x="971806" y="2081936"/>
                </a:cubicBezTo>
                <a:cubicBezTo>
                  <a:pt x="957857" y="2086595"/>
                  <a:pt x="948557" y="2091231"/>
                  <a:pt x="934608" y="2091231"/>
                </a:cubicBezTo>
                <a:cubicBezTo>
                  <a:pt x="920659" y="2095890"/>
                  <a:pt x="902061" y="2095890"/>
                  <a:pt x="888112" y="2091231"/>
                </a:cubicBezTo>
                <a:cubicBezTo>
                  <a:pt x="878812" y="2086595"/>
                  <a:pt x="869513" y="2086595"/>
                  <a:pt x="864863" y="2081936"/>
                </a:cubicBezTo>
                <a:cubicBezTo>
                  <a:pt x="860214" y="2077300"/>
                  <a:pt x="850914" y="2072641"/>
                  <a:pt x="846265" y="2067981"/>
                </a:cubicBezTo>
                <a:cubicBezTo>
                  <a:pt x="836965" y="2058686"/>
                  <a:pt x="832316" y="2044732"/>
                  <a:pt x="823016" y="2035437"/>
                </a:cubicBezTo>
                <a:cubicBezTo>
                  <a:pt x="813717" y="2026142"/>
                  <a:pt x="809067" y="2016847"/>
                  <a:pt x="804418" y="2002893"/>
                </a:cubicBezTo>
                <a:cubicBezTo>
                  <a:pt x="804418" y="1993598"/>
                  <a:pt x="799768" y="1984303"/>
                  <a:pt x="795118" y="1975008"/>
                </a:cubicBezTo>
                <a:cubicBezTo>
                  <a:pt x="790469" y="1965689"/>
                  <a:pt x="785819" y="1956394"/>
                  <a:pt x="785819" y="1947099"/>
                </a:cubicBezTo>
                <a:cubicBezTo>
                  <a:pt x="776520" y="1909895"/>
                  <a:pt x="767220" y="1877351"/>
                  <a:pt x="762571" y="1840147"/>
                </a:cubicBezTo>
                <a:cubicBezTo>
                  <a:pt x="753271" y="1807603"/>
                  <a:pt x="748622" y="1770399"/>
                  <a:pt x="743972" y="1737854"/>
                </a:cubicBezTo>
                <a:cubicBezTo>
                  <a:pt x="743972" y="1728560"/>
                  <a:pt x="739322" y="1723900"/>
                  <a:pt x="739322" y="1714605"/>
                </a:cubicBezTo>
                <a:cubicBezTo>
                  <a:pt x="739322" y="1709970"/>
                  <a:pt x="734673" y="1700651"/>
                  <a:pt x="734673" y="1691356"/>
                </a:cubicBezTo>
                <a:cubicBezTo>
                  <a:pt x="734673" y="1682061"/>
                  <a:pt x="730023" y="1672766"/>
                  <a:pt x="730023" y="1663471"/>
                </a:cubicBezTo>
                <a:cubicBezTo>
                  <a:pt x="725373" y="1658811"/>
                  <a:pt x="725373" y="1654152"/>
                  <a:pt x="725373" y="1649516"/>
                </a:cubicBezTo>
                <a:cubicBezTo>
                  <a:pt x="725373" y="1644857"/>
                  <a:pt x="725373" y="1635562"/>
                  <a:pt x="720724" y="1630926"/>
                </a:cubicBezTo>
                <a:cubicBezTo>
                  <a:pt x="716074" y="1621608"/>
                  <a:pt x="716074" y="1616972"/>
                  <a:pt x="711424" y="1607677"/>
                </a:cubicBezTo>
                <a:cubicBezTo>
                  <a:pt x="706775" y="1603018"/>
                  <a:pt x="702125" y="1593723"/>
                  <a:pt x="697475" y="1589063"/>
                </a:cubicBezTo>
                <a:cubicBezTo>
                  <a:pt x="697475" y="1589063"/>
                  <a:pt x="697475" y="1589063"/>
                  <a:pt x="697475" y="1584428"/>
                </a:cubicBezTo>
                <a:close/>
                <a:moveTo>
                  <a:pt x="4629" y="0"/>
                </a:moveTo>
                <a:cubicBezTo>
                  <a:pt x="27885" y="4677"/>
                  <a:pt x="55770" y="4677"/>
                  <a:pt x="79025" y="9271"/>
                </a:cubicBezTo>
                <a:cubicBezTo>
                  <a:pt x="102281" y="13949"/>
                  <a:pt x="130166" y="18626"/>
                  <a:pt x="158106" y="27897"/>
                </a:cubicBezTo>
                <a:cubicBezTo>
                  <a:pt x="181361" y="37169"/>
                  <a:pt x="209246" y="46523"/>
                  <a:pt x="237131" y="60472"/>
                </a:cubicBezTo>
                <a:cubicBezTo>
                  <a:pt x="265016" y="69743"/>
                  <a:pt x="288272" y="83692"/>
                  <a:pt x="311528" y="97641"/>
                </a:cubicBezTo>
                <a:cubicBezTo>
                  <a:pt x="334783" y="111589"/>
                  <a:pt x="358039" y="125538"/>
                  <a:pt x="381295" y="144164"/>
                </a:cubicBezTo>
                <a:cubicBezTo>
                  <a:pt x="404550" y="162707"/>
                  <a:pt x="427752" y="181333"/>
                  <a:pt x="451007" y="199959"/>
                </a:cubicBezTo>
                <a:cubicBezTo>
                  <a:pt x="497519" y="237128"/>
                  <a:pt x="534717" y="274380"/>
                  <a:pt x="571915" y="316226"/>
                </a:cubicBezTo>
                <a:cubicBezTo>
                  <a:pt x="609113" y="358072"/>
                  <a:pt x="641682" y="399918"/>
                  <a:pt x="674196" y="446358"/>
                </a:cubicBezTo>
                <a:cubicBezTo>
                  <a:pt x="692823" y="469661"/>
                  <a:pt x="706765" y="492881"/>
                  <a:pt x="725337" y="520779"/>
                </a:cubicBezTo>
                <a:cubicBezTo>
                  <a:pt x="739334" y="543998"/>
                  <a:pt x="753277" y="562624"/>
                  <a:pt x="767219" y="585844"/>
                </a:cubicBezTo>
                <a:cubicBezTo>
                  <a:pt x="776532" y="599793"/>
                  <a:pt x="785791" y="609148"/>
                  <a:pt x="790475" y="623097"/>
                </a:cubicBezTo>
                <a:cubicBezTo>
                  <a:pt x="813731" y="660265"/>
                  <a:pt x="832303" y="692840"/>
                  <a:pt x="850929" y="730009"/>
                </a:cubicBezTo>
                <a:cubicBezTo>
                  <a:pt x="855558" y="739363"/>
                  <a:pt x="860188" y="753312"/>
                  <a:pt x="864871" y="762583"/>
                </a:cubicBezTo>
                <a:cubicBezTo>
                  <a:pt x="874184" y="785803"/>
                  <a:pt x="888127" y="809107"/>
                  <a:pt x="897386" y="832327"/>
                </a:cubicBezTo>
                <a:cubicBezTo>
                  <a:pt x="906699" y="846275"/>
                  <a:pt x="911383" y="860224"/>
                  <a:pt x="916012" y="874173"/>
                </a:cubicBezTo>
                <a:cubicBezTo>
                  <a:pt x="925325" y="897393"/>
                  <a:pt x="934584" y="920696"/>
                  <a:pt x="943897" y="943916"/>
                </a:cubicBezTo>
                <a:cubicBezTo>
                  <a:pt x="948581" y="953188"/>
                  <a:pt x="953210" y="967136"/>
                  <a:pt x="957840" y="976491"/>
                </a:cubicBezTo>
                <a:cubicBezTo>
                  <a:pt x="967153" y="999711"/>
                  <a:pt x="971837" y="1022931"/>
                  <a:pt x="981095" y="1046234"/>
                </a:cubicBezTo>
                <a:cubicBezTo>
                  <a:pt x="985779" y="1060183"/>
                  <a:pt x="985779" y="1069454"/>
                  <a:pt x="990408" y="1083403"/>
                </a:cubicBezTo>
                <a:cubicBezTo>
                  <a:pt x="999722" y="1106707"/>
                  <a:pt x="1004351" y="1129926"/>
                  <a:pt x="1008980" y="1153146"/>
                </a:cubicBezTo>
                <a:cubicBezTo>
                  <a:pt x="1013664" y="1167095"/>
                  <a:pt x="1018293" y="1181044"/>
                  <a:pt x="1018293" y="1194992"/>
                </a:cubicBezTo>
                <a:cubicBezTo>
                  <a:pt x="1022977" y="1218296"/>
                  <a:pt x="1022977" y="1241516"/>
                  <a:pt x="1027607" y="1264736"/>
                </a:cubicBezTo>
                <a:cubicBezTo>
                  <a:pt x="1027607" y="1260142"/>
                  <a:pt x="1027607" y="1260142"/>
                  <a:pt x="1027607" y="1255465"/>
                </a:cubicBezTo>
                <a:cubicBezTo>
                  <a:pt x="1027607" y="1269413"/>
                  <a:pt x="1032236" y="1278685"/>
                  <a:pt x="1032236" y="1292633"/>
                </a:cubicBezTo>
                <a:cubicBezTo>
                  <a:pt x="1032236" y="1315937"/>
                  <a:pt x="1036920" y="1334479"/>
                  <a:pt x="1036920" y="1353105"/>
                </a:cubicBezTo>
                <a:cubicBezTo>
                  <a:pt x="1036920" y="1371731"/>
                  <a:pt x="1036920" y="1390274"/>
                  <a:pt x="1036920" y="1408900"/>
                </a:cubicBezTo>
                <a:cubicBezTo>
                  <a:pt x="1036920" y="1432120"/>
                  <a:pt x="1036920" y="1450746"/>
                  <a:pt x="1036920" y="1473966"/>
                </a:cubicBezTo>
                <a:cubicBezTo>
                  <a:pt x="1036920" y="1492592"/>
                  <a:pt x="1036920" y="1511218"/>
                  <a:pt x="1036920" y="1529844"/>
                </a:cubicBezTo>
                <a:cubicBezTo>
                  <a:pt x="1036920" y="1562336"/>
                  <a:pt x="1036920" y="1594911"/>
                  <a:pt x="1032236" y="1627485"/>
                </a:cubicBezTo>
                <a:cubicBezTo>
                  <a:pt x="1032236" y="1641434"/>
                  <a:pt x="1032236" y="1659977"/>
                  <a:pt x="1027607" y="1678603"/>
                </a:cubicBezTo>
                <a:cubicBezTo>
                  <a:pt x="1027607" y="1687874"/>
                  <a:pt x="1022977" y="1692551"/>
                  <a:pt x="1022977" y="1701823"/>
                </a:cubicBezTo>
                <a:cubicBezTo>
                  <a:pt x="1036920" y="1711178"/>
                  <a:pt x="1050862" y="1720449"/>
                  <a:pt x="1064805" y="1729720"/>
                </a:cubicBezTo>
                <a:cubicBezTo>
                  <a:pt x="1074118" y="1734398"/>
                  <a:pt x="1078747" y="1739075"/>
                  <a:pt x="1088060" y="1743669"/>
                </a:cubicBezTo>
                <a:cubicBezTo>
                  <a:pt x="1092690" y="1743669"/>
                  <a:pt x="1092690" y="1748346"/>
                  <a:pt x="1097373" y="1748346"/>
                </a:cubicBezTo>
                <a:cubicBezTo>
                  <a:pt x="1106632" y="1753024"/>
                  <a:pt x="1120575" y="1762295"/>
                  <a:pt x="1134572" y="1766972"/>
                </a:cubicBezTo>
                <a:cubicBezTo>
                  <a:pt x="1148514" y="1771566"/>
                  <a:pt x="1157773" y="1780921"/>
                  <a:pt x="1171770" y="1785515"/>
                </a:cubicBezTo>
                <a:cubicBezTo>
                  <a:pt x="1176399" y="1785515"/>
                  <a:pt x="1176399" y="1790192"/>
                  <a:pt x="1176399" y="1790192"/>
                </a:cubicBezTo>
                <a:cubicBezTo>
                  <a:pt x="1176399" y="1790192"/>
                  <a:pt x="1176399" y="1794870"/>
                  <a:pt x="1171770" y="1794870"/>
                </a:cubicBezTo>
                <a:cubicBezTo>
                  <a:pt x="1171770" y="1794870"/>
                  <a:pt x="1167086" y="1794870"/>
                  <a:pt x="1167086" y="1794870"/>
                </a:cubicBezTo>
                <a:cubicBezTo>
                  <a:pt x="1162457" y="1790192"/>
                  <a:pt x="1153144" y="1790192"/>
                  <a:pt x="1148514" y="1785515"/>
                </a:cubicBezTo>
                <a:cubicBezTo>
                  <a:pt x="1111316" y="1776244"/>
                  <a:pt x="1078747" y="1766972"/>
                  <a:pt x="1041549" y="1757617"/>
                </a:cubicBezTo>
                <a:cubicBezTo>
                  <a:pt x="1027607" y="1753024"/>
                  <a:pt x="1018293" y="1753024"/>
                  <a:pt x="1008980" y="1748346"/>
                </a:cubicBezTo>
                <a:cubicBezTo>
                  <a:pt x="1004351" y="1762295"/>
                  <a:pt x="995038" y="1771566"/>
                  <a:pt x="985779" y="1780921"/>
                </a:cubicBezTo>
                <a:cubicBezTo>
                  <a:pt x="967153" y="1799464"/>
                  <a:pt x="943897" y="1804141"/>
                  <a:pt x="920641" y="1790192"/>
                </a:cubicBezTo>
                <a:cubicBezTo>
                  <a:pt x="902070" y="1780921"/>
                  <a:pt x="892756" y="1762295"/>
                  <a:pt x="892756" y="1743669"/>
                </a:cubicBezTo>
                <a:cubicBezTo>
                  <a:pt x="892756" y="1734398"/>
                  <a:pt x="897386" y="1729720"/>
                  <a:pt x="897386" y="1720449"/>
                </a:cubicBezTo>
                <a:cubicBezTo>
                  <a:pt x="892756" y="1715771"/>
                  <a:pt x="892756" y="1715771"/>
                  <a:pt x="888127" y="1715771"/>
                </a:cubicBezTo>
                <a:cubicBezTo>
                  <a:pt x="878814" y="1715771"/>
                  <a:pt x="874184" y="1711178"/>
                  <a:pt x="864871" y="1706500"/>
                </a:cubicBezTo>
                <a:cubicBezTo>
                  <a:pt x="860188" y="1706500"/>
                  <a:pt x="860188" y="1701823"/>
                  <a:pt x="855558" y="1701823"/>
                </a:cubicBezTo>
                <a:cubicBezTo>
                  <a:pt x="850929" y="1697229"/>
                  <a:pt x="846245" y="1697229"/>
                  <a:pt x="841616" y="1692551"/>
                </a:cubicBezTo>
                <a:cubicBezTo>
                  <a:pt x="832303" y="1687874"/>
                  <a:pt x="827673" y="1678603"/>
                  <a:pt x="822989" y="1669332"/>
                </a:cubicBezTo>
                <a:cubicBezTo>
                  <a:pt x="822989" y="1664654"/>
                  <a:pt x="822989" y="1655383"/>
                  <a:pt x="822989" y="1650705"/>
                </a:cubicBezTo>
                <a:cubicBezTo>
                  <a:pt x="827673" y="1641434"/>
                  <a:pt x="832303" y="1632079"/>
                  <a:pt x="841616" y="1627485"/>
                </a:cubicBezTo>
                <a:cubicBezTo>
                  <a:pt x="846245" y="1622808"/>
                  <a:pt x="850929" y="1622808"/>
                  <a:pt x="860188" y="1622808"/>
                </a:cubicBezTo>
                <a:cubicBezTo>
                  <a:pt x="860188" y="1622808"/>
                  <a:pt x="864871" y="1622808"/>
                  <a:pt x="869501" y="1622808"/>
                </a:cubicBezTo>
                <a:cubicBezTo>
                  <a:pt x="874184" y="1627485"/>
                  <a:pt x="878814" y="1627485"/>
                  <a:pt x="883443" y="1627485"/>
                </a:cubicBezTo>
                <a:cubicBezTo>
                  <a:pt x="888127" y="1632079"/>
                  <a:pt x="888127" y="1632079"/>
                  <a:pt x="892756" y="1632079"/>
                </a:cubicBezTo>
                <a:cubicBezTo>
                  <a:pt x="897386" y="1632079"/>
                  <a:pt x="897386" y="1636757"/>
                  <a:pt x="902070" y="1636757"/>
                </a:cubicBezTo>
                <a:cubicBezTo>
                  <a:pt x="906699" y="1618131"/>
                  <a:pt x="906699" y="1599588"/>
                  <a:pt x="906699" y="1567013"/>
                </a:cubicBezTo>
                <a:cubicBezTo>
                  <a:pt x="906699" y="1529844"/>
                  <a:pt x="911383" y="1497270"/>
                  <a:pt x="911383" y="1460101"/>
                </a:cubicBezTo>
                <a:cubicBezTo>
                  <a:pt x="911383" y="1441475"/>
                  <a:pt x="911383" y="1418255"/>
                  <a:pt x="911383" y="1399629"/>
                </a:cubicBezTo>
                <a:cubicBezTo>
                  <a:pt x="911383" y="1385680"/>
                  <a:pt x="911383" y="1367054"/>
                  <a:pt x="911383" y="1353105"/>
                </a:cubicBezTo>
                <a:cubicBezTo>
                  <a:pt x="906699" y="1339157"/>
                  <a:pt x="906699" y="1325208"/>
                  <a:pt x="906699" y="1311259"/>
                </a:cubicBezTo>
                <a:cubicBezTo>
                  <a:pt x="906699" y="1297311"/>
                  <a:pt x="902070" y="1283362"/>
                  <a:pt x="902070" y="1269413"/>
                </a:cubicBezTo>
                <a:cubicBezTo>
                  <a:pt x="902070" y="1274091"/>
                  <a:pt x="902070" y="1274091"/>
                  <a:pt x="902070" y="1274091"/>
                </a:cubicBezTo>
                <a:cubicBezTo>
                  <a:pt x="897440" y="1255465"/>
                  <a:pt x="897440" y="1236839"/>
                  <a:pt x="892756" y="1218296"/>
                </a:cubicBezTo>
                <a:cubicBezTo>
                  <a:pt x="892756" y="1204347"/>
                  <a:pt x="892756" y="1194992"/>
                  <a:pt x="888127" y="1181044"/>
                </a:cubicBezTo>
                <a:cubicBezTo>
                  <a:pt x="883443" y="1157824"/>
                  <a:pt x="878814" y="1139198"/>
                  <a:pt x="874184" y="1115978"/>
                </a:cubicBezTo>
                <a:cubicBezTo>
                  <a:pt x="869501" y="1102029"/>
                  <a:pt x="869501" y="1092758"/>
                  <a:pt x="864871" y="1083403"/>
                </a:cubicBezTo>
                <a:cubicBezTo>
                  <a:pt x="860242" y="1060183"/>
                  <a:pt x="850929" y="1041557"/>
                  <a:pt x="846245" y="1018337"/>
                </a:cubicBezTo>
                <a:cubicBezTo>
                  <a:pt x="841616" y="1004388"/>
                  <a:pt x="841616" y="995034"/>
                  <a:pt x="836986" y="985762"/>
                </a:cubicBezTo>
                <a:cubicBezTo>
                  <a:pt x="827673" y="953188"/>
                  <a:pt x="813731" y="925290"/>
                  <a:pt x="804417" y="892799"/>
                </a:cubicBezTo>
                <a:cubicBezTo>
                  <a:pt x="790475" y="855547"/>
                  <a:pt x="771903" y="823056"/>
                  <a:pt x="757906" y="785803"/>
                </a:cubicBezTo>
                <a:cubicBezTo>
                  <a:pt x="753277" y="776532"/>
                  <a:pt x="743964" y="762583"/>
                  <a:pt x="739334" y="753312"/>
                </a:cubicBezTo>
                <a:cubicBezTo>
                  <a:pt x="725392" y="734686"/>
                  <a:pt x="716079" y="711466"/>
                  <a:pt x="702136" y="688163"/>
                </a:cubicBezTo>
                <a:cubicBezTo>
                  <a:pt x="688193" y="660265"/>
                  <a:pt x="669567" y="627690"/>
                  <a:pt x="650995" y="599793"/>
                </a:cubicBezTo>
                <a:cubicBezTo>
                  <a:pt x="641682" y="581251"/>
                  <a:pt x="632369" y="567302"/>
                  <a:pt x="623056" y="553353"/>
                </a:cubicBezTo>
                <a:cubicBezTo>
                  <a:pt x="595171" y="511507"/>
                  <a:pt x="567286" y="469661"/>
                  <a:pt x="534717" y="427815"/>
                </a:cubicBezTo>
                <a:cubicBezTo>
                  <a:pt x="460320" y="330174"/>
                  <a:pt x="376611" y="241805"/>
                  <a:pt x="283643" y="162707"/>
                </a:cubicBezTo>
                <a:cubicBezTo>
                  <a:pt x="251074" y="139487"/>
                  <a:pt x="218559" y="116267"/>
                  <a:pt x="185991" y="92963"/>
                </a:cubicBezTo>
                <a:cubicBezTo>
                  <a:pt x="153422" y="74421"/>
                  <a:pt x="120907" y="55795"/>
                  <a:pt x="83709" y="37169"/>
                </a:cubicBezTo>
                <a:cubicBezTo>
                  <a:pt x="65083" y="27897"/>
                  <a:pt x="41827" y="18626"/>
                  <a:pt x="23255" y="13949"/>
                </a:cubicBezTo>
                <a:cubicBezTo>
                  <a:pt x="18626" y="13949"/>
                  <a:pt x="9313" y="13949"/>
                  <a:pt x="4629" y="13949"/>
                </a:cubicBezTo>
                <a:cubicBezTo>
                  <a:pt x="4629" y="13949"/>
                  <a:pt x="0" y="13949"/>
                  <a:pt x="0" y="9271"/>
                </a:cubicBezTo>
                <a:cubicBezTo>
                  <a:pt x="0" y="4677"/>
                  <a:pt x="0" y="0"/>
                  <a:pt x="462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135E325-485D-41D1-BCDE-A873871D0D62}"/>
              </a:ext>
            </a:extLst>
          </p:cNvPr>
          <p:cNvSpPr/>
          <p:nvPr/>
        </p:nvSpPr>
        <p:spPr>
          <a:xfrm>
            <a:off x="6770170" y="3530640"/>
            <a:ext cx="862481" cy="1530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16605" y="394"/>
                </a:moveTo>
                <a:cubicBezTo>
                  <a:pt x="16170" y="295"/>
                  <a:pt x="15734" y="197"/>
                  <a:pt x="15299" y="98"/>
                </a:cubicBezTo>
                <a:cubicBezTo>
                  <a:pt x="15125" y="49"/>
                  <a:pt x="14950" y="49"/>
                  <a:pt x="14689" y="0"/>
                </a:cubicBezTo>
                <a:cubicBezTo>
                  <a:pt x="14515" y="0"/>
                  <a:pt x="14428" y="0"/>
                  <a:pt x="14254" y="0"/>
                </a:cubicBezTo>
                <a:cubicBezTo>
                  <a:pt x="14080" y="0"/>
                  <a:pt x="13905" y="0"/>
                  <a:pt x="13731" y="49"/>
                </a:cubicBezTo>
                <a:cubicBezTo>
                  <a:pt x="13383" y="98"/>
                  <a:pt x="13122" y="197"/>
                  <a:pt x="12947" y="295"/>
                </a:cubicBezTo>
                <a:cubicBezTo>
                  <a:pt x="12947" y="295"/>
                  <a:pt x="12860" y="344"/>
                  <a:pt x="12860" y="344"/>
                </a:cubicBezTo>
                <a:cubicBezTo>
                  <a:pt x="12686" y="443"/>
                  <a:pt x="12599" y="590"/>
                  <a:pt x="12512" y="738"/>
                </a:cubicBezTo>
                <a:cubicBezTo>
                  <a:pt x="12425" y="935"/>
                  <a:pt x="12338" y="1132"/>
                  <a:pt x="12338" y="1378"/>
                </a:cubicBezTo>
                <a:cubicBezTo>
                  <a:pt x="12338" y="1574"/>
                  <a:pt x="12338" y="1771"/>
                  <a:pt x="12338" y="1919"/>
                </a:cubicBezTo>
                <a:cubicBezTo>
                  <a:pt x="12338" y="2312"/>
                  <a:pt x="12425" y="2657"/>
                  <a:pt x="12425" y="3051"/>
                </a:cubicBezTo>
                <a:cubicBezTo>
                  <a:pt x="12425" y="3493"/>
                  <a:pt x="12425" y="3887"/>
                  <a:pt x="12512" y="4330"/>
                </a:cubicBezTo>
                <a:cubicBezTo>
                  <a:pt x="12512" y="4379"/>
                  <a:pt x="12599" y="4379"/>
                  <a:pt x="12686" y="4379"/>
                </a:cubicBezTo>
                <a:cubicBezTo>
                  <a:pt x="12686" y="4379"/>
                  <a:pt x="12686" y="4379"/>
                  <a:pt x="12686" y="4379"/>
                </a:cubicBezTo>
                <a:cubicBezTo>
                  <a:pt x="12686" y="4379"/>
                  <a:pt x="12773" y="4330"/>
                  <a:pt x="12773" y="4330"/>
                </a:cubicBezTo>
                <a:cubicBezTo>
                  <a:pt x="12773" y="4182"/>
                  <a:pt x="12773" y="4084"/>
                  <a:pt x="12773" y="3936"/>
                </a:cubicBezTo>
                <a:cubicBezTo>
                  <a:pt x="12860" y="3690"/>
                  <a:pt x="12947" y="3395"/>
                  <a:pt x="13034" y="3149"/>
                </a:cubicBezTo>
                <a:cubicBezTo>
                  <a:pt x="13034" y="3051"/>
                  <a:pt x="13121" y="2952"/>
                  <a:pt x="13121" y="2903"/>
                </a:cubicBezTo>
                <a:cubicBezTo>
                  <a:pt x="13208" y="2755"/>
                  <a:pt x="13296" y="2657"/>
                  <a:pt x="13296" y="2509"/>
                </a:cubicBezTo>
                <a:cubicBezTo>
                  <a:pt x="13557" y="2066"/>
                  <a:pt x="13818" y="1624"/>
                  <a:pt x="14254" y="1230"/>
                </a:cubicBezTo>
                <a:cubicBezTo>
                  <a:pt x="14428" y="1230"/>
                  <a:pt x="14515" y="1279"/>
                  <a:pt x="14689" y="1279"/>
                </a:cubicBezTo>
                <a:cubicBezTo>
                  <a:pt x="15299" y="1427"/>
                  <a:pt x="15908" y="1574"/>
                  <a:pt x="16431" y="1771"/>
                </a:cubicBezTo>
                <a:cubicBezTo>
                  <a:pt x="16866" y="1968"/>
                  <a:pt x="17302" y="2165"/>
                  <a:pt x="17650" y="2362"/>
                </a:cubicBezTo>
                <a:cubicBezTo>
                  <a:pt x="17912" y="2509"/>
                  <a:pt x="18173" y="2608"/>
                  <a:pt x="18347" y="2755"/>
                </a:cubicBezTo>
                <a:cubicBezTo>
                  <a:pt x="18521" y="2854"/>
                  <a:pt x="18608" y="2903"/>
                  <a:pt x="18783" y="2952"/>
                </a:cubicBezTo>
                <a:cubicBezTo>
                  <a:pt x="18870" y="2952"/>
                  <a:pt x="18870" y="3001"/>
                  <a:pt x="18957" y="3001"/>
                </a:cubicBezTo>
                <a:cubicBezTo>
                  <a:pt x="18783" y="3051"/>
                  <a:pt x="18521" y="3100"/>
                  <a:pt x="18347" y="3149"/>
                </a:cubicBezTo>
                <a:cubicBezTo>
                  <a:pt x="18260" y="3198"/>
                  <a:pt x="18086" y="3198"/>
                  <a:pt x="17999" y="3247"/>
                </a:cubicBezTo>
                <a:cubicBezTo>
                  <a:pt x="17999" y="3198"/>
                  <a:pt x="17999" y="3198"/>
                  <a:pt x="17912" y="3149"/>
                </a:cubicBezTo>
                <a:cubicBezTo>
                  <a:pt x="17912" y="3100"/>
                  <a:pt x="17738" y="3001"/>
                  <a:pt x="17650" y="2952"/>
                </a:cubicBezTo>
                <a:cubicBezTo>
                  <a:pt x="17563" y="2903"/>
                  <a:pt x="17389" y="2854"/>
                  <a:pt x="17215" y="2805"/>
                </a:cubicBezTo>
                <a:cubicBezTo>
                  <a:pt x="16954" y="2755"/>
                  <a:pt x="16692" y="2706"/>
                  <a:pt x="16518" y="2755"/>
                </a:cubicBezTo>
                <a:cubicBezTo>
                  <a:pt x="16431" y="2755"/>
                  <a:pt x="16344" y="2805"/>
                  <a:pt x="16257" y="2805"/>
                </a:cubicBezTo>
                <a:cubicBezTo>
                  <a:pt x="16170" y="2854"/>
                  <a:pt x="16083" y="2854"/>
                  <a:pt x="16083" y="2903"/>
                </a:cubicBezTo>
                <a:cubicBezTo>
                  <a:pt x="15996" y="2952"/>
                  <a:pt x="15996" y="3001"/>
                  <a:pt x="15908" y="3001"/>
                </a:cubicBezTo>
                <a:cubicBezTo>
                  <a:pt x="15908" y="3001"/>
                  <a:pt x="15908" y="3001"/>
                  <a:pt x="15908" y="3001"/>
                </a:cubicBezTo>
                <a:cubicBezTo>
                  <a:pt x="15908" y="3001"/>
                  <a:pt x="15908" y="3051"/>
                  <a:pt x="15821" y="3051"/>
                </a:cubicBezTo>
                <a:cubicBezTo>
                  <a:pt x="15821" y="3100"/>
                  <a:pt x="15734" y="3149"/>
                  <a:pt x="15734" y="3198"/>
                </a:cubicBezTo>
                <a:cubicBezTo>
                  <a:pt x="15647" y="3297"/>
                  <a:pt x="15647" y="3395"/>
                  <a:pt x="15647" y="3493"/>
                </a:cubicBezTo>
                <a:cubicBezTo>
                  <a:pt x="15647" y="3592"/>
                  <a:pt x="15647" y="3690"/>
                  <a:pt x="15647" y="3739"/>
                </a:cubicBezTo>
                <a:cubicBezTo>
                  <a:pt x="15647" y="3739"/>
                  <a:pt x="15647" y="3789"/>
                  <a:pt x="15647" y="3789"/>
                </a:cubicBezTo>
                <a:cubicBezTo>
                  <a:pt x="15560" y="3838"/>
                  <a:pt x="15386" y="3887"/>
                  <a:pt x="15299" y="3936"/>
                </a:cubicBezTo>
                <a:cubicBezTo>
                  <a:pt x="15125" y="3985"/>
                  <a:pt x="14950" y="4084"/>
                  <a:pt x="14776" y="4133"/>
                </a:cubicBezTo>
                <a:cubicBezTo>
                  <a:pt x="14515" y="4231"/>
                  <a:pt x="14254" y="4330"/>
                  <a:pt x="13992" y="4428"/>
                </a:cubicBezTo>
                <a:cubicBezTo>
                  <a:pt x="13644" y="4576"/>
                  <a:pt x="13208" y="4723"/>
                  <a:pt x="12860" y="4871"/>
                </a:cubicBezTo>
                <a:cubicBezTo>
                  <a:pt x="12860" y="4871"/>
                  <a:pt x="12860" y="4871"/>
                  <a:pt x="12860" y="4871"/>
                </a:cubicBezTo>
                <a:cubicBezTo>
                  <a:pt x="12773" y="4920"/>
                  <a:pt x="12860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3470" y="4871"/>
                  <a:pt x="13992" y="4773"/>
                  <a:pt x="14515" y="4674"/>
                </a:cubicBezTo>
                <a:cubicBezTo>
                  <a:pt x="14950" y="4576"/>
                  <a:pt x="15386" y="4477"/>
                  <a:pt x="15821" y="4379"/>
                </a:cubicBezTo>
                <a:cubicBezTo>
                  <a:pt x="15821" y="4379"/>
                  <a:pt x="15821" y="4379"/>
                  <a:pt x="15821" y="4379"/>
                </a:cubicBezTo>
                <a:cubicBezTo>
                  <a:pt x="15908" y="4625"/>
                  <a:pt x="15996" y="4920"/>
                  <a:pt x="16083" y="5166"/>
                </a:cubicBezTo>
                <a:cubicBezTo>
                  <a:pt x="16170" y="5363"/>
                  <a:pt x="16170" y="5560"/>
                  <a:pt x="16257" y="5757"/>
                </a:cubicBezTo>
                <a:cubicBezTo>
                  <a:pt x="16257" y="5904"/>
                  <a:pt x="16344" y="6052"/>
                  <a:pt x="16344" y="6200"/>
                </a:cubicBezTo>
                <a:cubicBezTo>
                  <a:pt x="16431" y="6544"/>
                  <a:pt x="16431" y="6839"/>
                  <a:pt x="16344" y="7184"/>
                </a:cubicBezTo>
                <a:cubicBezTo>
                  <a:pt x="16344" y="7380"/>
                  <a:pt x="16257" y="7577"/>
                  <a:pt x="16257" y="7725"/>
                </a:cubicBezTo>
                <a:cubicBezTo>
                  <a:pt x="16257" y="7823"/>
                  <a:pt x="16257" y="7872"/>
                  <a:pt x="16170" y="7971"/>
                </a:cubicBezTo>
                <a:cubicBezTo>
                  <a:pt x="16170" y="8118"/>
                  <a:pt x="16083" y="8266"/>
                  <a:pt x="16083" y="8463"/>
                </a:cubicBezTo>
                <a:cubicBezTo>
                  <a:pt x="15996" y="8660"/>
                  <a:pt x="15996" y="8856"/>
                  <a:pt x="15909" y="9053"/>
                </a:cubicBezTo>
                <a:cubicBezTo>
                  <a:pt x="15821" y="9250"/>
                  <a:pt x="15821" y="9447"/>
                  <a:pt x="15734" y="9595"/>
                </a:cubicBezTo>
                <a:cubicBezTo>
                  <a:pt x="15647" y="9841"/>
                  <a:pt x="15560" y="10087"/>
                  <a:pt x="15473" y="10333"/>
                </a:cubicBezTo>
                <a:cubicBezTo>
                  <a:pt x="15473" y="10431"/>
                  <a:pt x="15386" y="10480"/>
                  <a:pt x="15386" y="10579"/>
                </a:cubicBezTo>
                <a:cubicBezTo>
                  <a:pt x="15299" y="10726"/>
                  <a:pt x="15212" y="10874"/>
                  <a:pt x="15125" y="11071"/>
                </a:cubicBezTo>
                <a:cubicBezTo>
                  <a:pt x="14950" y="11464"/>
                  <a:pt x="14689" y="11809"/>
                  <a:pt x="14515" y="12202"/>
                </a:cubicBezTo>
                <a:cubicBezTo>
                  <a:pt x="14428" y="12350"/>
                  <a:pt x="14254" y="12547"/>
                  <a:pt x="14167" y="12694"/>
                </a:cubicBezTo>
                <a:cubicBezTo>
                  <a:pt x="14080" y="12793"/>
                  <a:pt x="13992" y="12940"/>
                  <a:pt x="13905" y="13039"/>
                </a:cubicBezTo>
                <a:cubicBezTo>
                  <a:pt x="13905" y="13088"/>
                  <a:pt x="13818" y="13137"/>
                  <a:pt x="13818" y="13186"/>
                </a:cubicBezTo>
                <a:cubicBezTo>
                  <a:pt x="13644" y="13383"/>
                  <a:pt x="13557" y="13531"/>
                  <a:pt x="13383" y="13728"/>
                </a:cubicBezTo>
                <a:cubicBezTo>
                  <a:pt x="13296" y="13826"/>
                  <a:pt x="13209" y="13974"/>
                  <a:pt x="13121" y="14072"/>
                </a:cubicBezTo>
                <a:cubicBezTo>
                  <a:pt x="13121" y="14121"/>
                  <a:pt x="13034" y="14170"/>
                  <a:pt x="13034" y="14220"/>
                </a:cubicBezTo>
                <a:cubicBezTo>
                  <a:pt x="12686" y="14564"/>
                  <a:pt x="12338" y="14908"/>
                  <a:pt x="11989" y="15253"/>
                </a:cubicBezTo>
                <a:cubicBezTo>
                  <a:pt x="11989" y="15302"/>
                  <a:pt x="11902" y="15351"/>
                  <a:pt x="11902" y="15351"/>
                </a:cubicBezTo>
                <a:cubicBezTo>
                  <a:pt x="11815" y="15450"/>
                  <a:pt x="11641" y="15548"/>
                  <a:pt x="11554" y="15696"/>
                </a:cubicBezTo>
                <a:cubicBezTo>
                  <a:pt x="11380" y="15843"/>
                  <a:pt x="11205" y="15991"/>
                  <a:pt x="11118" y="16089"/>
                </a:cubicBezTo>
                <a:cubicBezTo>
                  <a:pt x="10944" y="16237"/>
                  <a:pt x="10770" y="16384"/>
                  <a:pt x="10596" y="16532"/>
                </a:cubicBezTo>
                <a:cubicBezTo>
                  <a:pt x="10422" y="16680"/>
                  <a:pt x="10247" y="16827"/>
                  <a:pt x="10073" y="16926"/>
                </a:cubicBezTo>
                <a:cubicBezTo>
                  <a:pt x="9638" y="17221"/>
                  <a:pt x="9289" y="17516"/>
                  <a:pt x="8854" y="17762"/>
                </a:cubicBezTo>
                <a:cubicBezTo>
                  <a:pt x="8418" y="18057"/>
                  <a:pt x="7983" y="18353"/>
                  <a:pt x="7547" y="18599"/>
                </a:cubicBezTo>
                <a:cubicBezTo>
                  <a:pt x="6763" y="19041"/>
                  <a:pt x="6067" y="19484"/>
                  <a:pt x="5283" y="19927"/>
                </a:cubicBezTo>
                <a:cubicBezTo>
                  <a:pt x="5283" y="19927"/>
                  <a:pt x="5196" y="19976"/>
                  <a:pt x="5196" y="19976"/>
                </a:cubicBezTo>
                <a:cubicBezTo>
                  <a:pt x="5196" y="19976"/>
                  <a:pt x="5196" y="19976"/>
                  <a:pt x="5196" y="19976"/>
                </a:cubicBezTo>
                <a:cubicBezTo>
                  <a:pt x="4847" y="20173"/>
                  <a:pt x="4412" y="20321"/>
                  <a:pt x="4063" y="20468"/>
                </a:cubicBezTo>
                <a:cubicBezTo>
                  <a:pt x="3628" y="20616"/>
                  <a:pt x="3280" y="20764"/>
                  <a:pt x="2844" y="20862"/>
                </a:cubicBezTo>
                <a:cubicBezTo>
                  <a:pt x="2409" y="20960"/>
                  <a:pt x="2060" y="21059"/>
                  <a:pt x="1625" y="21108"/>
                </a:cubicBezTo>
                <a:cubicBezTo>
                  <a:pt x="1363" y="21157"/>
                  <a:pt x="1015" y="21157"/>
                  <a:pt x="754" y="21157"/>
                </a:cubicBezTo>
                <a:cubicBezTo>
                  <a:pt x="580" y="21157"/>
                  <a:pt x="405" y="21157"/>
                  <a:pt x="144" y="21108"/>
                </a:cubicBezTo>
                <a:cubicBezTo>
                  <a:pt x="-30" y="21108"/>
                  <a:pt x="-30" y="21206"/>
                  <a:pt x="57" y="21256"/>
                </a:cubicBezTo>
                <a:cubicBezTo>
                  <a:pt x="231" y="21354"/>
                  <a:pt x="493" y="21403"/>
                  <a:pt x="667" y="21452"/>
                </a:cubicBezTo>
                <a:cubicBezTo>
                  <a:pt x="841" y="21502"/>
                  <a:pt x="1102" y="21551"/>
                  <a:pt x="1276" y="21551"/>
                </a:cubicBezTo>
                <a:cubicBezTo>
                  <a:pt x="1538" y="21600"/>
                  <a:pt x="1799" y="21600"/>
                  <a:pt x="1973" y="21600"/>
                </a:cubicBezTo>
                <a:cubicBezTo>
                  <a:pt x="2322" y="21600"/>
                  <a:pt x="2583" y="21551"/>
                  <a:pt x="2844" y="21551"/>
                </a:cubicBezTo>
                <a:cubicBezTo>
                  <a:pt x="3889" y="21452"/>
                  <a:pt x="4934" y="21157"/>
                  <a:pt x="5805" y="20813"/>
                </a:cubicBezTo>
                <a:cubicBezTo>
                  <a:pt x="6241" y="20616"/>
                  <a:pt x="6676" y="20419"/>
                  <a:pt x="7112" y="20222"/>
                </a:cubicBezTo>
                <a:cubicBezTo>
                  <a:pt x="7373" y="20124"/>
                  <a:pt x="7547" y="20026"/>
                  <a:pt x="7809" y="19878"/>
                </a:cubicBezTo>
                <a:cubicBezTo>
                  <a:pt x="8157" y="19681"/>
                  <a:pt x="8593" y="19484"/>
                  <a:pt x="8941" y="19287"/>
                </a:cubicBezTo>
                <a:cubicBezTo>
                  <a:pt x="9202" y="19140"/>
                  <a:pt x="9376" y="19041"/>
                  <a:pt x="9638" y="18894"/>
                </a:cubicBezTo>
                <a:cubicBezTo>
                  <a:pt x="9899" y="18746"/>
                  <a:pt x="10160" y="18599"/>
                  <a:pt x="10335" y="18451"/>
                </a:cubicBezTo>
                <a:cubicBezTo>
                  <a:pt x="10857" y="18107"/>
                  <a:pt x="11380" y="17811"/>
                  <a:pt x="11902" y="17418"/>
                </a:cubicBezTo>
                <a:cubicBezTo>
                  <a:pt x="12164" y="17221"/>
                  <a:pt x="12425" y="17024"/>
                  <a:pt x="12773" y="16827"/>
                </a:cubicBezTo>
                <a:cubicBezTo>
                  <a:pt x="12860" y="16778"/>
                  <a:pt x="12860" y="16729"/>
                  <a:pt x="12947" y="16680"/>
                </a:cubicBezTo>
                <a:cubicBezTo>
                  <a:pt x="13122" y="16532"/>
                  <a:pt x="13296" y="16434"/>
                  <a:pt x="13470" y="16286"/>
                </a:cubicBezTo>
                <a:cubicBezTo>
                  <a:pt x="13731" y="16089"/>
                  <a:pt x="13905" y="15942"/>
                  <a:pt x="14167" y="15745"/>
                </a:cubicBezTo>
                <a:cubicBezTo>
                  <a:pt x="14428" y="15499"/>
                  <a:pt x="14689" y="15253"/>
                  <a:pt x="14951" y="15007"/>
                </a:cubicBezTo>
                <a:cubicBezTo>
                  <a:pt x="15125" y="14859"/>
                  <a:pt x="15212" y="14761"/>
                  <a:pt x="15386" y="14613"/>
                </a:cubicBezTo>
                <a:cubicBezTo>
                  <a:pt x="15648" y="14367"/>
                  <a:pt x="15822" y="14072"/>
                  <a:pt x="16083" y="13826"/>
                </a:cubicBezTo>
                <a:cubicBezTo>
                  <a:pt x="16257" y="13678"/>
                  <a:pt x="16344" y="13482"/>
                  <a:pt x="16431" y="13334"/>
                </a:cubicBezTo>
                <a:cubicBezTo>
                  <a:pt x="16518" y="13186"/>
                  <a:pt x="16606" y="13039"/>
                  <a:pt x="16780" y="12891"/>
                </a:cubicBezTo>
                <a:cubicBezTo>
                  <a:pt x="16867" y="12842"/>
                  <a:pt x="16867" y="12744"/>
                  <a:pt x="16954" y="12694"/>
                </a:cubicBezTo>
                <a:cubicBezTo>
                  <a:pt x="17215" y="12251"/>
                  <a:pt x="17564" y="11809"/>
                  <a:pt x="17738" y="11366"/>
                </a:cubicBezTo>
                <a:cubicBezTo>
                  <a:pt x="17912" y="11120"/>
                  <a:pt x="17999" y="10874"/>
                  <a:pt x="18173" y="10579"/>
                </a:cubicBezTo>
                <a:cubicBezTo>
                  <a:pt x="18260" y="10333"/>
                  <a:pt x="18347" y="10136"/>
                  <a:pt x="18435" y="9890"/>
                </a:cubicBezTo>
                <a:cubicBezTo>
                  <a:pt x="18522" y="9693"/>
                  <a:pt x="18609" y="9545"/>
                  <a:pt x="18609" y="9348"/>
                </a:cubicBezTo>
                <a:cubicBezTo>
                  <a:pt x="18696" y="9152"/>
                  <a:pt x="18783" y="8955"/>
                  <a:pt x="18870" y="8758"/>
                </a:cubicBezTo>
                <a:cubicBezTo>
                  <a:pt x="18957" y="8512"/>
                  <a:pt x="19044" y="8266"/>
                  <a:pt x="19044" y="8020"/>
                </a:cubicBezTo>
                <a:cubicBezTo>
                  <a:pt x="19044" y="7922"/>
                  <a:pt x="19044" y="7823"/>
                  <a:pt x="19131" y="7774"/>
                </a:cubicBezTo>
                <a:cubicBezTo>
                  <a:pt x="19131" y="7626"/>
                  <a:pt x="19218" y="7479"/>
                  <a:pt x="19218" y="7380"/>
                </a:cubicBezTo>
                <a:cubicBezTo>
                  <a:pt x="19306" y="6987"/>
                  <a:pt x="19306" y="6593"/>
                  <a:pt x="19306" y="6199"/>
                </a:cubicBezTo>
                <a:cubicBezTo>
                  <a:pt x="19306" y="6003"/>
                  <a:pt x="19218" y="5757"/>
                  <a:pt x="19218" y="5560"/>
                </a:cubicBezTo>
                <a:cubicBezTo>
                  <a:pt x="19131" y="5265"/>
                  <a:pt x="19044" y="5019"/>
                  <a:pt x="19044" y="4723"/>
                </a:cubicBezTo>
                <a:cubicBezTo>
                  <a:pt x="18957" y="4477"/>
                  <a:pt x="18870" y="4182"/>
                  <a:pt x="18783" y="3936"/>
                </a:cubicBezTo>
                <a:cubicBezTo>
                  <a:pt x="19044" y="3887"/>
                  <a:pt x="19306" y="3838"/>
                  <a:pt x="19567" y="3838"/>
                </a:cubicBezTo>
                <a:cubicBezTo>
                  <a:pt x="19741" y="3789"/>
                  <a:pt x="19915" y="3789"/>
                  <a:pt x="20089" y="3739"/>
                </a:cubicBezTo>
                <a:cubicBezTo>
                  <a:pt x="20176" y="3739"/>
                  <a:pt x="20351" y="3690"/>
                  <a:pt x="20438" y="3690"/>
                </a:cubicBezTo>
                <a:cubicBezTo>
                  <a:pt x="20612" y="3641"/>
                  <a:pt x="20786" y="3592"/>
                  <a:pt x="20960" y="3543"/>
                </a:cubicBezTo>
                <a:cubicBezTo>
                  <a:pt x="21047" y="3543"/>
                  <a:pt x="21047" y="3493"/>
                  <a:pt x="21135" y="3493"/>
                </a:cubicBezTo>
                <a:cubicBezTo>
                  <a:pt x="21222" y="3444"/>
                  <a:pt x="21396" y="3395"/>
                  <a:pt x="21396" y="3297"/>
                </a:cubicBezTo>
                <a:cubicBezTo>
                  <a:pt x="21483" y="3198"/>
                  <a:pt x="21483" y="3051"/>
                  <a:pt x="21483" y="2952"/>
                </a:cubicBezTo>
                <a:cubicBezTo>
                  <a:pt x="21483" y="2952"/>
                  <a:pt x="21483" y="2952"/>
                  <a:pt x="21483" y="2903"/>
                </a:cubicBezTo>
                <a:cubicBezTo>
                  <a:pt x="21570" y="2755"/>
                  <a:pt x="21570" y="2608"/>
                  <a:pt x="21396" y="2460"/>
                </a:cubicBezTo>
                <a:cubicBezTo>
                  <a:pt x="21222" y="2362"/>
                  <a:pt x="21135" y="2214"/>
                  <a:pt x="20960" y="2116"/>
                </a:cubicBezTo>
                <a:cubicBezTo>
                  <a:pt x="20786" y="2017"/>
                  <a:pt x="20699" y="1919"/>
                  <a:pt x="20525" y="1820"/>
                </a:cubicBezTo>
                <a:cubicBezTo>
                  <a:pt x="20176" y="1624"/>
                  <a:pt x="19828" y="1427"/>
                  <a:pt x="19480" y="1230"/>
                </a:cubicBezTo>
                <a:cubicBezTo>
                  <a:pt x="18260" y="984"/>
                  <a:pt x="17476" y="640"/>
                  <a:pt x="16605" y="394"/>
                </a:cubicBezTo>
                <a:close/>
                <a:moveTo>
                  <a:pt x="14167" y="1132"/>
                </a:moveTo>
                <a:cubicBezTo>
                  <a:pt x="14167" y="1132"/>
                  <a:pt x="14167" y="1132"/>
                  <a:pt x="14167" y="1132"/>
                </a:cubicBezTo>
                <a:cubicBezTo>
                  <a:pt x="14167" y="1132"/>
                  <a:pt x="14254" y="1132"/>
                  <a:pt x="14167" y="1132"/>
                </a:cubicBezTo>
                <a:cubicBezTo>
                  <a:pt x="14254" y="1132"/>
                  <a:pt x="14167" y="1132"/>
                  <a:pt x="14167" y="1132"/>
                </a:cubicBezTo>
                <a:close/>
                <a:moveTo>
                  <a:pt x="14515" y="12399"/>
                </a:moveTo>
                <a:cubicBezTo>
                  <a:pt x="14515" y="12399"/>
                  <a:pt x="14515" y="12399"/>
                  <a:pt x="14515" y="12399"/>
                </a:cubicBezTo>
                <a:cubicBezTo>
                  <a:pt x="14515" y="12399"/>
                  <a:pt x="14515" y="12350"/>
                  <a:pt x="14515" y="12399"/>
                </a:cubicBezTo>
                <a:cubicBezTo>
                  <a:pt x="14515" y="12350"/>
                  <a:pt x="14515" y="12399"/>
                  <a:pt x="14515" y="1239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41A76F-0006-45AF-944B-34936DF72791}"/>
              </a:ext>
            </a:extLst>
          </p:cNvPr>
          <p:cNvSpPr/>
          <p:nvPr/>
        </p:nvSpPr>
        <p:spPr>
          <a:xfrm>
            <a:off x="876534" y="2000374"/>
            <a:ext cx="1550235" cy="1426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21317" y="8714"/>
                </a:moveTo>
                <a:cubicBezTo>
                  <a:pt x="20784" y="6496"/>
                  <a:pt x="19622" y="4383"/>
                  <a:pt x="17975" y="2641"/>
                </a:cubicBezTo>
                <a:cubicBezTo>
                  <a:pt x="17249" y="1848"/>
                  <a:pt x="16425" y="1215"/>
                  <a:pt x="15650" y="845"/>
                </a:cubicBezTo>
                <a:cubicBezTo>
                  <a:pt x="14779" y="422"/>
                  <a:pt x="13810" y="158"/>
                  <a:pt x="12696" y="53"/>
                </a:cubicBezTo>
                <a:cubicBezTo>
                  <a:pt x="12502" y="53"/>
                  <a:pt x="12309" y="0"/>
                  <a:pt x="12163" y="0"/>
                </a:cubicBezTo>
                <a:cubicBezTo>
                  <a:pt x="11243" y="0"/>
                  <a:pt x="10372" y="211"/>
                  <a:pt x="9597" y="422"/>
                </a:cubicBezTo>
                <a:cubicBezTo>
                  <a:pt x="9112" y="581"/>
                  <a:pt x="8628" y="687"/>
                  <a:pt x="8192" y="898"/>
                </a:cubicBezTo>
                <a:cubicBezTo>
                  <a:pt x="8095" y="951"/>
                  <a:pt x="7950" y="1003"/>
                  <a:pt x="7853" y="1056"/>
                </a:cubicBezTo>
                <a:cubicBezTo>
                  <a:pt x="7611" y="951"/>
                  <a:pt x="7369" y="951"/>
                  <a:pt x="7078" y="1003"/>
                </a:cubicBezTo>
                <a:cubicBezTo>
                  <a:pt x="6449" y="1162"/>
                  <a:pt x="5964" y="1532"/>
                  <a:pt x="5528" y="1901"/>
                </a:cubicBezTo>
                <a:cubicBezTo>
                  <a:pt x="5335" y="2060"/>
                  <a:pt x="5141" y="2271"/>
                  <a:pt x="4947" y="2429"/>
                </a:cubicBezTo>
                <a:cubicBezTo>
                  <a:pt x="4802" y="2588"/>
                  <a:pt x="4657" y="2693"/>
                  <a:pt x="4511" y="2852"/>
                </a:cubicBezTo>
                <a:lnTo>
                  <a:pt x="4269" y="3063"/>
                </a:lnTo>
                <a:cubicBezTo>
                  <a:pt x="3398" y="3908"/>
                  <a:pt x="2671" y="4753"/>
                  <a:pt x="1993" y="5704"/>
                </a:cubicBezTo>
                <a:cubicBezTo>
                  <a:pt x="1412" y="6601"/>
                  <a:pt x="879" y="7658"/>
                  <a:pt x="492" y="8925"/>
                </a:cubicBezTo>
                <a:cubicBezTo>
                  <a:pt x="153" y="9981"/>
                  <a:pt x="-41" y="11249"/>
                  <a:pt x="7" y="12464"/>
                </a:cubicBezTo>
                <a:cubicBezTo>
                  <a:pt x="7" y="12992"/>
                  <a:pt x="56" y="13573"/>
                  <a:pt x="201" y="14206"/>
                </a:cubicBezTo>
                <a:cubicBezTo>
                  <a:pt x="298" y="14734"/>
                  <a:pt x="443" y="15263"/>
                  <a:pt x="734" y="15949"/>
                </a:cubicBezTo>
                <a:cubicBezTo>
                  <a:pt x="1121" y="16953"/>
                  <a:pt x="1751" y="17903"/>
                  <a:pt x="2574" y="18854"/>
                </a:cubicBezTo>
                <a:cubicBezTo>
                  <a:pt x="2913" y="19223"/>
                  <a:pt x="3252" y="19540"/>
                  <a:pt x="3785" y="19910"/>
                </a:cubicBezTo>
                <a:cubicBezTo>
                  <a:pt x="4221" y="20227"/>
                  <a:pt x="4705" y="20544"/>
                  <a:pt x="5238" y="20808"/>
                </a:cubicBezTo>
                <a:cubicBezTo>
                  <a:pt x="6206" y="21283"/>
                  <a:pt x="7224" y="21547"/>
                  <a:pt x="8434" y="21600"/>
                </a:cubicBezTo>
                <a:cubicBezTo>
                  <a:pt x="8628" y="21600"/>
                  <a:pt x="8822" y="21600"/>
                  <a:pt x="9015" y="21600"/>
                </a:cubicBezTo>
                <a:cubicBezTo>
                  <a:pt x="9887" y="21600"/>
                  <a:pt x="10759" y="21494"/>
                  <a:pt x="11728" y="21230"/>
                </a:cubicBezTo>
                <a:cubicBezTo>
                  <a:pt x="12745" y="20966"/>
                  <a:pt x="13810" y="20544"/>
                  <a:pt x="14876" y="19963"/>
                </a:cubicBezTo>
                <a:cubicBezTo>
                  <a:pt x="15796" y="19487"/>
                  <a:pt x="16716" y="18854"/>
                  <a:pt x="17685" y="18009"/>
                </a:cubicBezTo>
                <a:cubicBezTo>
                  <a:pt x="18702" y="17164"/>
                  <a:pt x="19428" y="16372"/>
                  <a:pt x="20009" y="15527"/>
                </a:cubicBezTo>
                <a:cubicBezTo>
                  <a:pt x="20639" y="14576"/>
                  <a:pt x="21123" y="13520"/>
                  <a:pt x="21365" y="12358"/>
                </a:cubicBezTo>
                <a:cubicBezTo>
                  <a:pt x="21511" y="11830"/>
                  <a:pt x="21559" y="11249"/>
                  <a:pt x="21511" y="10668"/>
                </a:cubicBezTo>
                <a:cubicBezTo>
                  <a:pt x="21559" y="10034"/>
                  <a:pt x="21462" y="9453"/>
                  <a:pt x="21317" y="8714"/>
                </a:cubicBezTo>
                <a:close/>
                <a:moveTo>
                  <a:pt x="20106" y="11460"/>
                </a:moveTo>
                <a:cubicBezTo>
                  <a:pt x="20009" y="11988"/>
                  <a:pt x="19864" y="12516"/>
                  <a:pt x="19670" y="13097"/>
                </a:cubicBezTo>
                <a:cubicBezTo>
                  <a:pt x="19428" y="13678"/>
                  <a:pt x="19137" y="14259"/>
                  <a:pt x="18798" y="14734"/>
                </a:cubicBezTo>
                <a:cubicBezTo>
                  <a:pt x="18266" y="15474"/>
                  <a:pt x="17588" y="16213"/>
                  <a:pt x="16619" y="17005"/>
                </a:cubicBezTo>
                <a:cubicBezTo>
                  <a:pt x="15602" y="17850"/>
                  <a:pt x="14536" y="18537"/>
                  <a:pt x="13374" y="19065"/>
                </a:cubicBezTo>
                <a:cubicBezTo>
                  <a:pt x="12212" y="19593"/>
                  <a:pt x="11146" y="19910"/>
                  <a:pt x="10129" y="20068"/>
                </a:cubicBezTo>
                <a:cubicBezTo>
                  <a:pt x="9354" y="20174"/>
                  <a:pt x="8531" y="20174"/>
                  <a:pt x="7756" y="20068"/>
                </a:cubicBezTo>
                <a:cubicBezTo>
                  <a:pt x="7078" y="19963"/>
                  <a:pt x="6449" y="19804"/>
                  <a:pt x="5916" y="19540"/>
                </a:cubicBezTo>
                <a:cubicBezTo>
                  <a:pt x="5335" y="19223"/>
                  <a:pt x="4705" y="18854"/>
                  <a:pt x="4172" y="18431"/>
                </a:cubicBezTo>
                <a:cubicBezTo>
                  <a:pt x="3688" y="18009"/>
                  <a:pt x="3301" y="17586"/>
                  <a:pt x="2913" y="17058"/>
                </a:cubicBezTo>
                <a:cubicBezTo>
                  <a:pt x="2526" y="16477"/>
                  <a:pt x="2187" y="15896"/>
                  <a:pt x="1945" y="15315"/>
                </a:cubicBezTo>
                <a:cubicBezTo>
                  <a:pt x="1751" y="14840"/>
                  <a:pt x="1654" y="14312"/>
                  <a:pt x="1557" y="13784"/>
                </a:cubicBezTo>
                <a:cubicBezTo>
                  <a:pt x="1460" y="13097"/>
                  <a:pt x="1460" y="12358"/>
                  <a:pt x="1557" y="11619"/>
                </a:cubicBezTo>
                <a:cubicBezTo>
                  <a:pt x="1654" y="10932"/>
                  <a:pt x="1799" y="10298"/>
                  <a:pt x="2090" y="9612"/>
                </a:cubicBezTo>
                <a:cubicBezTo>
                  <a:pt x="2429" y="8820"/>
                  <a:pt x="2816" y="8027"/>
                  <a:pt x="3252" y="7394"/>
                </a:cubicBezTo>
                <a:cubicBezTo>
                  <a:pt x="3833" y="6654"/>
                  <a:pt x="4511" y="5915"/>
                  <a:pt x="5432" y="5123"/>
                </a:cubicBezTo>
                <a:cubicBezTo>
                  <a:pt x="6013" y="4647"/>
                  <a:pt x="6546" y="4172"/>
                  <a:pt x="7127" y="3908"/>
                </a:cubicBezTo>
                <a:cubicBezTo>
                  <a:pt x="7127" y="3908"/>
                  <a:pt x="7175" y="3908"/>
                  <a:pt x="7224" y="3855"/>
                </a:cubicBezTo>
                <a:cubicBezTo>
                  <a:pt x="7369" y="3855"/>
                  <a:pt x="7563" y="3855"/>
                  <a:pt x="7708" y="3802"/>
                </a:cubicBezTo>
                <a:cubicBezTo>
                  <a:pt x="8144" y="3697"/>
                  <a:pt x="8483" y="3274"/>
                  <a:pt x="8628" y="2799"/>
                </a:cubicBezTo>
                <a:cubicBezTo>
                  <a:pt x="8676" y="2693"/>
                  <a:pt x="8676" y="2535"/>
                  <a:pt x="8676" y="2429"/>
                </a:cubicBezTo>
                <a:cubicBezTo>
                  <a:pt x="8822" y="2377"/>
                  <a:pt x="9015" y="2324"/>
                  <a:pt x="9161" y="2271"/>
                </a:cubicBezTo>
                <a:cubicBezTo>
                  <a:pt x="9887" y="2060"/>
                  <a:pt x="10614" y="1848"/>
                  <a:pt x="11292" y="1743"/>
                </a:cubicBezTo>
                <a:cubicBezTo>
                  <a:pt x="11824" y="1690"/>
                  <a:pt x="12357" y="1690"/>
                  <a:pt x="12938" y="1743"/>
                </a:cubicBezTo>
                <a:cubicBezTo>
                  <a:pt x="13616" y="1848"/>
                  <a:pt x="14246" y="2007"/>
                  <a:pt x="14827" y="2271"/>
                </a:cubicBezTo>
                <a:cubicBezTo>
                  <a:pt x="15263" y="2482"/>
                  <a:pt x="15699" y="2746"/>
                  <a:pt x="16086" y="3063"/>
                </a:cubicBezTo>
                <a:cubicBezTo>
                  <a:pt x="16764" y="3644"/>
                  <a:pt x="17394" y="4383"/>
                  <a:pt x="18024" y="5176"/>
                </a:cubicBezTo>
                <a:cubicBezTo>
                  <a:pt x="18556" y="5968"/>
                  <a:pt x="19041" y="6813"/>
                  <a:pt x="19380" y="7658"/>
                </a:cubicBezTo>
                <a:cubicBezTo>
                  <a:pt x="19719" y="8608"/>
                  <a:pt x="19961" y="9401"/>
                  <a:pt x="20058" y="10193"/>
                </a:cubicBezTo>
                <a:cubicBezTo>
                  <a:pt x="20154" y="10615"/>
                  <a:pt x="20154" y="11038"/>
                  <a:pt x="20106" y="1146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EB91387-BAAB-4A60-9064-EEE47A187AD3}"/>
              </a:ext>
            </a:extLst>
          </p:cNvPr>
          <p:cNvSpPr/>
          <p:nvPr/>
        </p:nvSpPr>
        <p:spPr>
          <a:xfrm>
            <a:off x="3668642" y="1996205"/>
            <a:ext cx="1757637" cy="1434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21471" y="10401"/>
                </a:moveTo>
                <a:cubicBezTo>
                  <a:pt x="21386" y="9772"/>
                  <a:pt x="21300" y="9195"/>
                  <a:pt x="21128" y="8619"/>
                </a:cubicBezTo>
                <a:cubicBezTo>
                  <a:pt x="20743" y="7413"/>
                  <a:pt x="20057" y="6364"/>
                  <a:pt x="19543" y="5578"/>
                </a:cubicBezTo>
                <a:cubicBezTo>
                  <a:pt x="18771" y="4477"/>
                  <a:pt x="17829" y="3533"/>
                  <a:pt x="16671" y="2589"/>
                </a:cubicBezTo>
                <a:cubicBezTo>
                  <a:pt x="15514" y="1698"/>
                  <a:pt x="14314" y="1017"/>
                  <a:pt x="13071" y="545"/>
                </a:cubicBezTo>
                <a:cubicBezTo>
                  <a:pt x="12514" y="335"/>
                  <a:pt x="11957" y="230"/>
                  <a:pt x="11143" y="125"/>
                </a:cubicBezTo>
                <a:cubicBezTo>
                  <a:pt x="10457" y="20"/>
                  <a:pt x="9771" y="-32"/>
                  <a:pt x="9086" y="20"/>
                </a:cubicBezTo>
                <a:cubicBezTo>
                  <a:pt x="8400" y="73"/>
                  <a:pt x="7714" y="178"/>
                  <a:pt x="7071" y="335"/>
                </a:cubicBezTo>
                <a:lnTo>
                  <a:pt x="7029" y="335"/>
                </a:lnTo>
                <a:cubicBezTo>
                  <a:pt x="6857" y="230"/>
                  <a:pt x="6729" y="178"/>
                  <a:pt x="6514" y="178"/>
                </a:cubicBezTo>
                <a:cubicBezTo>
                  <a:pt x="6514" y="178"/>
                  <a:pt x="6514" y="178"/>
                  <a:pt x="6514" y="178"/>
                </a:cubicBezTo>
                <a:cubicBezTo>
                  <a:pt x="6386" y="178"/>
                  <a:pt x="6214" y="230"/>
                  <a:pt x="6086" y="230"/>
                </a:cubicBezTo>
                <a:cubicBezTo>
                  <a:pt x="5914" y="283"/>
                  <a:pt x="5786" y="335"/>
                  <a:pt x="5657" y="440"/>
                </a:cubicBezTo>
                <a:cubicBezTo>
                  <a:pt x="5443" y="545"/>
                  <a:pt x="5229" y="702"/>
                  <a:pt x="5057" y="859"/>
                </a:cubicBezTo>
                <a:lnTo>
                  <a:pt x="4971" y="912"/>
                </a:lnTo>
                <a:cubicBezTo>
                  <a:pt x="4843" y="964"/>
                  <a:pt x="4714" y="1069"/>
                  <a:pt x="4629" y="1226"/>
                </a:cubicBezTo>
                <a:cubicBezTo>
                  <a:pt x="4286" y="1541"/>
                  <a:pt x="4029" y="1750"/>
                  <a:pt x="3771" y="2013"/>
                </a:cubicBezTo>
                <a:cubicBezTo>
                  <a:pt x="3043" y="2747"/>
                  <a:pt x="2357" y="3585"/>
                  <a:pt x="1800" y="4634"/>
                </a:cubicBezTo>
                <a:cubicBezTo>
                  <a:pt x="1329" y="5473"/>
                  <a:pt x="943" y="6521"/>
                  <a:pt x="557" y="7884"/>
                </a:cubicBezTo>
                <a:cubicBezTo>
                  <a:pt x="214" y="9090"/>
                  <a:pt x="43" y="10244"/>
                  <a:pt x="0" y="11450"/>
                </a:cubicBezTo>
                <a:cubicBezTo>
                  <a:pt x="0" y="11921"/>
                  <a:pt x="0" y="12498"/>
                  <a:pt x="86" y="13075"/>
                </a:cubicBezTo>
                <a:cubicBezTo>
                  <a:pt x="171" y="13704"/>
                  <a:pt x="257" y="14281"/>
                  <a:pt x="429" y="14805"/>
                </a:cubicBezTo>
                <a:cubicBezTo>
                  <a:pt x="686" y="15801"/>
                  <a:pt x="1200" y="16745"/>
                  <a:pt x="1929" y="17688"/>
                </a:cubicBezTo>
                <a:cubicBezTo>
                  <a:pt x="2571" y="18475"/>
                  <a:pt x="3343" y="19209"/>
                  <a:pt x="4200" y="19838"/>
                </a:cubicBezTo>
                <a:cubicBezTo>
                  <a:pt x="5014" y="20415"/>
                  <a:pt x="5957" y="20834"/>
                  <a:pt x="6943" y="21149"/>
                </a:cubicBezTo>
                <a:cubicBezTo>
                  <a:pt x="7800" y="21411"/>
                  <a:pt x="8743" y="21568"/>
                  <a:pt x="9729" y="21568"/>
                </a:cubicBezTo>
                <a:cubicBezTo>
                  <a:pt x="9771" y="21568"/>
                  <a:pt x="9857" y="21568"/>
                  <a:pt x="9900" y="21568"/>
                </a:cubicBezTo>
                <a:cubicBezTo>
                  <a:pt x="10971" y="21568"/>
                  <a:pt x="12000" y="21253"/>
                  <a:pt x="12986" y="20991"/>
                </a:cubicBezTo>
                <a:cubicBezTo>
                  <a:pt x="13371" y="20886"/>
                  <a:pt x="13886" y="20729"/>
                  <a:pt x="14400" y="20519"/>
                </a:cubicBezTo>
                <a:cubicBezTo>
                  <a:pt x="14871" y="20362"/>
                  <a:pt x="15343" y="20100"/>
                  <a:pt x="15900" y="19838"/>
                </a:cubicBezTo>
                <a:cubicBezTo>
                  <a:pt x="16286" y="19628"/>
                  <a:pt x="16714" y="19366"/>
                  <a:pt x="17143" y="19051"/>
                </a:cubicBezTo>
                <a:cubicBezTo>
                  <a:pt x="17614" y="18737"/>
                  <a:pt x="18000" y="18317"/>
                  <a:pt x="18386" y="17951"/>
                </a:cubicBezTo>
                <a:cubicBezTo>
                  <a:pt x="18814" y="17531"/>
                  <a:pt x="19157" y="17217"/>
                  <a:pt x="19457" y="16850"/>
                </a:cubicBezTo>
                <a:cubicBezTo>
                  <a:pt x="19843" y="16378"/>
                  <a:pt x="20186" y="15853"/>
                  <a:pt x="20443" y="15434"/>
                </a:cubicBezTo>
                <a:cubicBezTo>
                  <a:pt x="20743" y="14962"/>
                  <a:pt x="20957" y="14438"/>
                  <a:pt x="21171" y="13914"/>
                </a:cubicBezTo>
                <a:cubicBezTo>
                  <a:pt x="21257" y="13651"/>
                  <a:pt x="21343" y="13389"/>
                  <a:pt x="21429" y="13075"/>
                </a:cubicBezTo>
                <a:cubicBezTo>
                  <a:pt x="21514" y="12760"/>
                  <a:pt x="21557" y="12393"/>
                  <a:pt x="21600" y="12079"/>
                </a:cubicBezTo>
                <a:cubicBezTo>
                  <a:pt x="21557" y="11554"/>
                  <a:pt x="21557" y="11030"/>
                  <a:pt x="21471" y="10401"/>
                </a:cubicBezTo>
                <a:close/>
                <a:moveTo>
                  <a:pt x="20143" y="11974"/>
                </a:moveTo>
                <a:cubicBezTo>
                  <a:pt x="20100" y="12341"/>
                  <a:pt x="20014" y="12655"/>
                  <a:pt x="19886" y="13022"/>
                </a:cubicBezTo>
                <a:cubicBezTo>
                  <a:pt x="19671" y="13652"/>
                  <a:pt x="19329" y="14281"/>
                  <a:pt x="18900" y="14962"/>
                </a:cubicBezTo>
                <a:cubicBezTo>
                  <a:pt x="18386" y="15749"/>
                  <a:pt x="17743" y="16378"/>
                  <a:pt x="17229" y="16902"/>
                </a:cubicBezTo>
                <a:cubicBezTo>
                  <a:pt x="16500" y="17584"/>
                  <a:pt x="15729" y="18160"/>
                  <a:pt x="14914" y="18580"/>
                </a:cubicBezTo>
                <a:cubicBezTo>
                  <a:pt x="14357" y="18894"/>
                  <a:pt x="13714" y="19104"/>
                  <a:pt x="12943" y="19366"/>
                </a:cubicBezTo>
                <a:cubicBezTo>
                  <a:pt x="12343" y="19576"/>
                  <a:pt x="11528" y="19838"/>
                  <a:pt x="10714" y="19995"/>
                </a:cubicBezTo>
                <a:cubicBezTo>
                  <a:pt x="9857" y="20100"/>
                  <a:pt x="8957" y="20100"/>
                  <a:pt x="8014" y="19995"/>
                </a:cubicBezTo>
                <a:cubicBezTo>
                  <a:pt x="7157" y="19838"/>
                  <a:pt x="6343" y="19576"/>
                  <a:pt x="5529" y="19156"/>
                </a:cubicBezTo>
                <a:cubicBezTo>
                  <a:pt x="4800" y="18789"/>
                  <a:pt x="4114" y="18318"/>
                  <a:pt x="3557" y="17741"/>
                </a:cubicBezTo>
                <a:cubicBezTo>
                  <a:pt x="3000" y="17217"/>
                  <a:pt x="2529" y="16640"/>
                  <a:pt x="2143" y="16011"/>
                </a:cubicBezTo>
                <a:cubicBezTo>
                  <a:pt x="1886" y="15591"/>
                  <a:pt x="1714" y="15224"/>
                  <a:pt x="1543" y="14805"/>
                </a:cubicBezTo>
                <a:cubicBezTo>
                  <a:pt x="1371" y="14281"/>
                  <a:pt x="1243" y="13704"/>
                  <a:pt x="1157" y="13075"/>
                </a:cubicBezTo>
                <a:cubicBezTo>
                  <a:pt x="1071" y="12393"/>
                  <a:pt x="1071" y="11712"/>
                  <a:pt x="1157" y="11083"/>
                </a:cubicBezTo>
                <a:cubicBezTo>
                  <a:pt x="1286" y="10191"/>
                  <a:pt x="1457" y="9248"/>
                  <a:pt x="1800" y="8252"/>
                </a:cubicBezTo>
                <a:cubicBezTo>
                  <a:pt x="2143" y="7308"/>
                  <a:pt x="2528" y="6469"/>
                  <a:pt x="3000" y="5735"/>
                </a:cubicBezTo>
                <a:cubicBezTo>
                  <a:pt x="3171" y="5473"/>
                  <a:pt x="3386" y="5211"/>
                  <a:pt x="3557" y="5001"/>
                </a:cubicBezTo>
                <a:cubicBezTo>
                  <a:pt x="3729" y="4791"/>
                  <a:pt x="3900" y="4582"/>
                  <a:pt x="4157" y="4372"/>
                </a:cubicBezTo>
                <a:cubicBezTo>
                  <a:pt x="4757" y="3848"/>
                  <a:pt x="5357" y="3376"/>
                  <a:pt x="5914" y="3061"/>
                </a:cubicBezTo>
                <a:cubicBezTo>
                  <a:pt x="6000" y="3009"/>
                  <a:pt x="6086" y="3009"/>
                  <a:pt x="6129" y="2956"/>
                </a:cubicBezTo>
                <a:cubicBezTo>
                  <a:pt x="6214" y="3009"/>
                  <a:pt x="6300" y="3009"/>
                  <a:pt x="6429" y="3009"/>
                </a:cubicBezTo>
                <a:cubicBezTo>
                  <a:pt x="6814" y="3009"/>
                  <a:pt x="7200" y="2747"/>
                  <a:pt x="7414" y="2327"/>
                </a:cubicBezTo>
                <a:cubicBezTo>
                  <a:pt x="7500" y="2170"/>
                  <a:pt x="7543" y="2013"/>
                  <a:pt x="7543" y="1855"/>
                </a:cubicBezTo>
                <a:cubicBezTo>
                  <a:pt x="7714" y="1803"/>
                  <a:pt x="7843" y="1803"/>
                  <a:pt x="8014" y="1751"/>
                </a:cubicBezTo>
                <a:cubicBezTo>
                  <a:pt x="8571" y="1646"/>
                  <a:pt x="9086" y="1646"/>
                  <a:pt x="9600" y="1646"/>
                </a:cubicBezTo>
                <a:cubicBezTo>
                  <a:pt x="10114" y="1646"/>
                  <a:pt x="10671" y="1698"/>
                  <a:pt x="11229" y="1803"/>
                </a:cubicBezTo>
                <a:cubicBezTo>
                  <a:pt x="11700" y="1908"/>
                  <a:pt x="12086" y="1960"/>
                  <a:pt x="12514" y="2118"/>
                </a:cubicBezTo>
                <a:cubicBezTo>
                  <a:pt x="12943" y="2275"/>
                  <a:pt x="13371" y="2432"/>
                  <a:pt x="13929" y="2694"/>
                </a:cubicBezTo>
                <a:cubicBezTo>
                  <a:pt x="14957" y="3271"/>
                  <a:pt x="15986" y="3952"/>
                  <a:pt x="16929" y="4844"/>
                </a:cubicBezTo>
                <a:cubicBezTo>
                  <a:pt x="17314" y="5211"/>
                  <a:pt x="17657" y="5578"/>
                  <a:pt x="17957" y="5945"/>
                </a:cubicBezTo>
                <a:cubicBezTo>
                  <a:pt x="18300" y="6312"/>
                  <a:pt x="18600" y="6783"/>
                  <a:pt x="18943" y="7308"/>
                </a:cubicBezTo>
                <a:cubicBezTo>
                  <a:pt x="19329" y="7937"/>
                  <a:pt x="19586" y="8461"/>
                  <a:pt x="19800" y="9038"/>
                </a:cubicBezTo>
                <a:cubicBezTo>
                  <a:pt x="19929" y="9510"/>
                  <a:pt x="20057" y="9982"/>
                  <a:pt x="20100" y="10506"/>
                </a:cubicBezTo>
                <a:cubicBezTo>
                  <a:pt x="20186" y="11030"/>
                  <a:pt x="20186" y="11502"/>
                  <a:pt x="20143" y="119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EEC203C-700D-4871-AB37-CF9E11C69D8D}"/>
              </a:ext>
            </a:extLst>
          </p:cNvPr>
          <p:cNvSpPr/>
          <p:nvPr/>
        </p:nvSpPr>
        <p:spPr>
          <a:xfrm>
            <a:off x="5163144" y="3705011"/>
            <a:ext cx="1765543" cy="1548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5" h="21508" extrusionOk="0">
                <a:moveTo>
                  <a:pt x="11047" y="90"/>
                </a:moveTo>
                <a:cubicBezTo>
                  <a:pt x="10249" y="187"/>
                  <a:pt x="9450" y="478"/>
                  <a:pt x="8694" y="817"/>
                </a:cubicBezTo>
                <a:cubicBezTo>
                  <a:pt x="8316" y="962"/>
                  <a:pt x="7937" y="1107"/>
                  <a:pt x="7559" y="1301"/>
                </a:cubicBezTo>
                <a:cubicBezTo>
                  <a:pt x="7181" y="1446"/>
                  <a:pt x="6803" y="1640"/>
                  <a:pt x="6467" y="1834"/>
                </a:cubicBezTo>
                <a:cubicBezTo>
                  <a:pt x="6215" y="1301"/>
                  <a:pt x="5668" y="962"/>
                  <a:pt x="5122" y="1156"/>
                </a:cubicBezTo>
                <a:cubicBezTo>
                  <a:pt x="4870" y="1253"/>
                  <a:pt x="4618" y="1349"/>
                  <a:pt x="4366" y="1495"/>
                </a:cubicBezTo>
                <a:cubicBezTo>
                  <a:pt x="4113" y="1688"/>
                  <a:pt x="3861" y="1882"/>
                  <a:pt x="3651" y="2124"/>
                </a:cubicBezTo>
                <a:cubicBezTo>
                  <a:pt x="3231" y="2512"/>
                  <a:pt x="2853" y="2996"/>
                  <a:pt x="2517" y="3480"/>
                </a:cubicBezTo>
                <a:cubicBezTo>
                  <a:pt x="2180" y="3965"/>
                  <a:pt x="1844" y="4497"/>
                  <a:pt x="1592" y="5030"/>
                </a:cubicBezTo>
                <a:cubicBezTo>
                  <a:pt x="1298" y="5611"/>
                  <a:pt x="1046" y="6241"/>
                  <a:pt x="836" y="6822"/>
                </a:cubicBezTo>
                <a:cubicBezTo>
                  <a:pt x="-5" y="9147"/>
                  <a:pt x="-257" y="11810"/>
                  <a:pt x="289" y="14280"/>
                </a:cubicBezTo>
                <a:cubicBezTo>
                  <a:pt x="415" y="14862"/>
                  <a:pt x="583" y="15394"/>
                  <a:pt x="836" y="15927"/>
                </a:cubicBezTo>
                <a:cubicBezTo>
                  <a:pt x="1088" y="16508"/>
                  <a:pt x="1424" y="17041"/>
                  <a:pt x="1760" y="17574"/>
                </a:cubicBezTo>
                <a:cubicBezTo>
                  <a:pt x="2390" y="18542"/>
                  <a:pt x="3273" y="19269"/>
                  <a:pt x="4197" y="19850"/>
                </a:cubicBezTo>
                <a:cubicBezTo>
                  <a:pt x="4660" y="20141"/>
                  <a:pt x="5122" y="20334"/>
                  <a:pt x="5584" y="20576"/>
                </a:cubicBezTo>
                <a:cubicBezTo>
                  <a:pt x="6131" y="20819"/>
                  <a:pt x="6677" y="21012"/>
                  <a:pt x="7223" y="21158"/>
                </a:cubicBezTo>
                <a:cubicBezTo>
                  <a:pt x="8316" y="21448"/>
                  <a:pt x="9408" y="21545"/>
                  <a:pt x="10501" y="21497"/>
                </a:cubicBezTo>
                <a:cubicBezTo>
                  <a:pt x="11594" y="21448"/>
                  <a:pt x="12686" y="21206"/>
                  <a:pt x="13695" y="20722"/>
                </a:cubicBezTo>
                <a:cubicBezTo>
                  <a:pt x="14703" y="20237"/>
                  <a:pt x="15628" y="19608"/>
                  <a:pt x="16510" y="18881"/>
                </a:cubicBezTo>
                <a:cubicBezTo>
                  <a:pt x="17393" y="18155"/>
                  <a:pt x="18191" y="17283"/>
                  <a:pt x="18906" y="16315"/>
                </a:cubicBezTo>
                <a:cubicBezTo>
                  <a:pt x="19620" y="15394"/>
                  <a:pt x="20250" y="14329"/>
                  <a:pt x="20671" y="13215"/>
                </a:cubicBezTo>
                <a:cubicBezTo>
                  <a:pt x="21091" y="12101"/>
                  <a:pt x="21343" y="10842"/>
                  <a:pt x="21259" y="9631"/>
                </a:cubicBezTo>
                <a:cubicBezTo>
                  <a:pt x="21175" y="8372"/>
                  <a:pt x="20671" y="7161"/>
                  <a:pt x="20124" y="6047"/>
                </a:cubicBezTo>
                <a:cubicBezTo>
                  <a:pt x="19074" y="3868"/>
                  <a:pt x="17603" y="1979"/>
                  <a:pt x="15670" y="817"/>
                </a:cubicBezTo>
                <a:cubicBezTo>
                  <a:pt x="15334" y="623"/>
                  <a:pt x="14956" y="429"/>
                  <a:pt x="14619" y="332"/>
                </a:cubicBezTo>
                <a:cubicBezTo>
                  <a:pt x="14241" y="187"/>
                  <a:pt x="13863" y="139"/>
                  <a:pt x="13485" y="90"/>
                </a:cubicBezTo>
                <a:cubicBezTo>
                  <a:pt x="13233" y="42"/>
                  <a:pt x="12980" y="42"/>
                  <a:pt x="12686" y="42"/>
                </a:cubicBezTo>
                <a:cubicBezTo>
                  <a:pt x="12056" y="-55"/>
                  <a:pt x="11551" y="42"/>
                  <a:pt x="11047" y="90"/>
                </a:cubicBezTo>
                <a:lnTo>
                  <a:pt x="11047" y="90"/>
                </a:lnTo>
                <a:lnTo>
                  <a:pt x="11047" y="90"/>
                </a:lnTo>
                <a:close/>
                <a:moveTo>
                  <a:pt x="13527" y="1301"/>
                </a:moveTo>
                <a:cubicBezTo>
                  <a:pt x="13947" y="1398"/>
                  <a:pt x="14325" y="1495"/>
                  <a:pt x="14703" y="1688"/>
                </a:cubicBezTo>
                <a:cubicBezTo>
                  <a:pt x="15292" y="1979"/>
                  <a:pt x="15796" y="2367"/>
                  <a:pt x="16300" y="2802"/>
                </a:cubicBezTo>
                <a:cubicBezTo>
                  <a:pt x="16973" y="3384"/>
                  <a:pt x="17519" y="4062"/>
                  <a:pt x="18023" y="4836"/>
                </a:cubicBezTo>
                <a:cubicBezTo>
                  <a:pt x="18653" y="5805"/>
                  <a:pt x="19200" y="6871"/>
                  <a:pt x="19620" y="7984"/>
                </a:cubicBezTo>
                <a:cubicBezTo>
                  <a:pt x="19788" y="8469"/>
                  <a:pt x="19956" y="9001"/>
                  <a:pt x="19998" y="9534"/>
                </a:cubicBezTo>
                <a:cubicBezTo>
                  <a:pt x="20040" y="9970"/>
                  <a:pt x="20040" y="10358"/>
                  <a:pt x="19998" y="10793"/>
                </a:cubicBezTo>
                <a:cubicBezTo>
                  <a:pt x="19914" y="11423"/>
                  <a:pt x="19746" y="12053"/>
                  <a:pt x="19536" y="12634"/>
                </a:cubicBezTo>
                <a:cubicBezTo>
                  <a:pt x="19200" y="13457"/>
                  <a:pt x="18780" y="14232"/>
                  <a:pt x="18317" y="14958"/>
                </a:cubicBezTo>
                <a:cubicBezTo>
                  <a:pt x="17645" y="15975"/>
                  <a:pt x="16846" y="16896"/>
                  <a:pt x="15964" y="17671"/>
                </a:cubicBezTo>
                <a:cubicBezTo>
                  <a:pt x="15124" y="18397"/>
                  <a:pt x="14199" y="19075"/>
                  <a:pt x="13190" y="19559"/>
                </a:cubicBezTo>
                <a:cubicBezTo>
                  <a:pt x="12518" y="19898"/>
                  <a:pt x="11804" y="20092"/>
                  <a:pt x="11089" y="20189"/>
                </a:cubicBezTo>
                <a:cubicBezTo>
                  <a:pt x="10123" y="20334"/>
                  <a:pt x="9156" y="20286"/>
                  <a:pt x="8190" y="20189"/>
                </a:cubicBezTo>
                <a:cubicBezTo>
                  <a:pt x="7727" y="20092"/>
                  <a:pt x="7265" y="19995"/>
                  <a:pt x="6803" y="19850"/>
                </a:cubicBezTo>
                <a:cubicBezTo>
                  <a:pt x="6341" y="19705"/>
                  <a:pt x="5878" y="19511"/>
                  <a:pt x="5416" y="19317"/>
                </a:cubicBezTo>
                <a:cubicBezTo>
                  <a:pt x="4744" y="18978"/>
                  <a:pt x="4113" y="18591"/>
                  <a:pt x="3525" y="18106"/>
                </a:cubicBezTo>
                <a:cubicBezTo>
                  <a:pt x="3147" y="17719"/>
                  <a:pt x="2769" y="17332"/>
                  <a:pt x="2474" y="16896"/>
                </a:cubicBezTo>
                <a:cubicBezTo>
                  <a:pt x="2138" y="16363"/>
                  <a:pt x="1844" y="15830"/>
                  <a:pt x="1634" y="15249"/>
                </a:cubicBezTo>
                <a:cubicBezTo>
                  <a:pt x="1424" y="14668"/>
                  <a:pt x="1298" y="14087"/>
                  <a:pt x="1214" y="13457"/>
                </a:cubicBezTo>
                <a:cubicBezTo>
                  <a:pt x="1130" y="12634"/>
                  <a:pt x="1130" y="11810"/>
                  <a:pt x="1214" y="11036"/>
                </a:cubicBezTo>
                <a:cubicBezTo>
                  <a:pt x="1340" y="10115"/>
                  <a:pt x="1550" y="9195"/>
                  <a:pt x="1886" y="8323"/>
                </a:cubicBezTo>
                <a:cubicBezTo>
                  <a:pt x="2222" y="7500"/>
                  <a:pt x="2600" y="6725"/>
                  <a:pt x="3105" y="5999"/>
                </a:cubicBezTo>
                <a:cubicBezTo>
                  <a:pt x="3483" y="5466"/>
                  <a:pt x="3861" y="4933"/>
                  <a:pt x="4323" y="4497"/>
                </a:cubicBezTo>
                <a:cubicBezTo>
                  <a:pt x="4618" y="4255"/>
                  <a:pt x="4912" y="4062"/>
                  <a:pt x="5248" y="3868"/>
                </a:cubicBezTo>
                <a:cubicBezTo>
                  <a:pt x="5248" y="3868"/>
                  <a:pt x="5248" y="3868"/>
                  <a:pt x="5290" y="3868"/>
                </a:cubicBezTo>
                <a:cubicBezTo>
                  <a:pt x="5290" y="3868"/>
                  <a:pt x="5332" y="3868"/>
                  <a:pt x="5332" y="3868"/>
                </a:cubicBezTo>
                <a:cubicBezTo>
                  <a:pt x="5416" y="3868"/>
                  <a:pt x="5542" y="3819"/>
                  <a:pt x="5626" y="3819"/>
                </a:cubicBezTo>
                <a:cubicBezTo>
                  <a:pt x="5836" y="3771"/>
                  <a:pt x="6004" y="3626"/>
                  <a:pt x="6130" y="3480"/>
                </a:cubicBezTo>
                <a:cubicBezTo>
                  <a:pt x="6172" y="3432"/>
                  <a:pt x="6214" y="3384"/>
                  <a:pt x="6214" y="3335"/>
                </a:cubicBezTo>
                <a:cubicBezTo>
                  <a:pt x="6214" y="3335"/>
                  <a:pt x="6256" y="3335"/>
                  <a:pt x="6256" y="3335"/>
                </a:cubicBezTo>
                <a:cubicBezTo>
                  <a:pt x="6593" y="3190"/>
                  <a:pt x="6971" y="2996"/>
                  <a:pt x="7307" y="2802"/>
                </a:cubicBezTo>
                <a:cubicBezTo>
                  <a:pt x="7895" y="2512"/>
                  <a:pt x="8526" y="2270"/>
                  <a:pt x="9114" y="2028"/>
                </a:cubicBezTo>
                <a:cubicBezTo>
                  <a:pt x="9744" y="1785"/>
                  <a:pt x="10375" y="1543"/>
                  <a:pt x="11005" y="1446"/>
                </a:cubicBezTo>
                <a:cubicBezTo>
                  <a:pt x="11930" y="1253"/>
                  <a:pt x="12728" y="1204"/>
                  <a:pt x="13527" y="1301"/>
                </a:cubicBezTo>
                <a:lnTo>
                  <a:pt x="13527" y="1301"/>
                </a:lnTo>
                <a:lnTo>
                  <a:pt x="13527" y="1301"/>
                </a:lnTo>
                <a:close/>
                <a:moveTo>
                  <a:pt x="5248" y="3819"/>
                </a:moveTo>
                <a:cubicBezTo>
                  <a:pt x="5248" y="3819"/>
                  <a:pt x="5206" y="3819"/>
                  <a:pt x="5206" y="3868"/>
                </a:cubicBezTo>
                <a:cubicBezTo>
                  <a:pt x="5206" y="3819"/>
                  <a:pt x="5248" y="3819"/>
                  <a:pt x="5248" y="3819"/>
                </a:cubicBezTo>
                <a:lnTo>
                  <a:pt x="5248" y="3819"/>
                </a:lnTo>
                <a:lnTo>
                  <a:pt x="5248" y="3819"/>
                </a:lnTo>
                <a:close/>
                <a:moveTo>
                  <a:pt x="18443" y="14765"/>
                </a:moveTo>
                <a:cubicBezTo>
                  <a:pt x="18443" y="14813"/>
                  <a:pt x="18401" y="14813"/>
                  <a:pt x="18443" y="14765"/>
                </a:cubicBezTo>
                <a:cubicBezTo>
                  <a:pt x="18401" y="14813"/>
                  <a:pt x="18443" y="14813"/>
                  <a:pt x="18443" y="14765"/>
                </a:cubicBezTo>
                <a:lnTo>
                  <a:pt x="18443" y="14765"/>
                </a:lnTo>
                <a:lnTo>
                  <a:pt x="18443" y="1476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50CB15C3-DB06-4D6F-B1A6-95C812019D44}"/>
              </a:ext>
            </a:extLst>
          </p:cNvPr>
          <p:cNvSpPr/>
          <p:nvPr/>
        </p:nvSpPr>
        <p:spPr>
          <a:xfrm>
            <a:off x="5825742" y="3495769"/>
            <a:ext cx="34874" cy="3487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72C80F5-9EC9-4D47-BB9E-46981BE0E474}"/>
              </a:ext>
            </a:extLst>
          </p:cNvPr>
          <p:cNvSpPr/>
          <p:nvPr/>
        </p:nvSpPr>
        <p:spPr>
          <a:xfrm>
            <a:off x="5860615" y="3460893"/>
            <a:ext cx="5042" cy="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596" h="21600" extrusionOk="0">
                <a:moveTo>
                  <a:pt x="10793" y="0"/>
                </a:moveTo>
                <a:cubicBezTo>
                  <a:pt x="10793" y="0"/>
                  <a:pt x="0" y="21600"/>
                  <a:pt x="0" y="21600"/>
                </a:cubicBezTo>
                <a:cubicBezTo>
                  <a:pt x="10793" y="0"/>
                  <a:pt x="10793" y="0"/>
                  <a:pt x="10793" y="0"/>
                </a:cubicBezTo>
                <a:cubicBezTo>
                  <a:pt x="21600" y="0"/>
                  <a:pt x="10793" y="0"/>
                  <a:pt x="10793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150EF5C-4A8E-49C4-B6B9-D90B789F5673}"/>
              </a:ext>
            </a:extLst>
          </p:cNvPr>
          <p:cNvSpPr/>
          <p:nvPr/>
        </p:nvSpPr>
        <p:spPr>
          <a:xfrm>
            <a:off x="5825739" y="3460893"/>
            <a:ext cx="3493" cy="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0" y="21600"/>
                  <a:pt x="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0" y="21600"/>
                  <a:pt x="0" y="216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F040D0-405C-4AAA-9E5D-9E2A8279030E}"/>
              </a:ext>
            </a:extLst>
          </p:cNvPr>
          <p:cNvSpPr/>
          <p:nvPr/>
        </p:nvSpPr>
        <p:spPr>
          <a:xfrm>
            <a:off x="2163635" y="3705009"/>
            <a:ext cx="1768140" cy="1470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8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797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8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8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83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49" y="2400"/>
                </a:moveTo>
                <a:cubicBezTo>
                  <a:pt x="14049" y="2400"/>
                  <a:pt x="14092" y="2400"/>
                  <a:pt x="14049" y="2400"/>
                </a:cubicBezTo>
                <a:cubicBezTo>
                  <a:pt x="14092" y="2400"/>
                  <a:pt x="14049" y="2400"/>
                  <a:pt x="14049" y="2400"/>
                </a:cubicBezTo>
                <a:lnTo>
                  <a:pt x="14049" y="2400"/>
                </a:lnTo>
                <a:lnTo>
                  <a:pt x="14049" y="2400"/>
                </a:lnTo>
                <a:close/>
                <a:moveTo>
                  <a:pt x="5885" y="4545"/>
                </a:move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lnTo>
                  <a:pt x="5885" y="4545"/>
                </a:lnTo>
                <a:lnTo>
                  <a:pt x="5885" y="4545"/>
                </a:lnTo>
                <a:close/>
                <a:moveTo>
                  <a:pt x="14474" y="19149"/>
                </a:moveTo>
                <a:cubicBezTo>
                  <a:pt x="14474" y="19149"/>
                  <a:pt x="14432" y="19149"/>
                  <a:pt x="14474" y="19149"/>
                </a:cubicBezTo>
                <a:cubicBezTo>
                  <a:pt x="14432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97DAA6D-6200-4AC9-9497-71F55ED97835}"/>
              </a:ext>
            </a:extLst>
          </p:cNvPr>
          <p:cNvSpPr/>
          <p:nvPr/>
        </p:nvSpPr>
        <p:spPr>
          <a:xfrm>
            <a:off x="6665553" y="2048848"/>
            <a:ext cx="1601914" cy="1329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5" extrusionOk="0">
                <a:moveTo>
                  <a:pt x="21334" y="8324"/>
                </a:moveTo>
                <a:cubicBezTo>
                  <a:pt x="21240" y="7815"/>
                  <a:pt x="21052" y="7249"/>
                  <a:pt x="20724" y="6571"/>
                </a:cubicBezTo>
                <a:cubicBezTo>
                  <a:pt x="20489" y="6062"/>
                  <a:pt x="20207" y="5553"/>
                  <a:pt x="19831" y="4987"/>
                </a:cubicBezTo>
                <a:cubicBezTo>
                  <a:pt x="19221" y="4083"/>
                  <a:pt x="18376" y="3235"/>
                  <a:pt x="17437" y="2556"/>
                </a:cubicBezTo>
                <a:cubicBezTo>
                  <a:pt x="16498" y="1877"/>
                  <a:pt x="15371" y="1369"/>
                  <a:pt x="14244" y="1142"/>
                </a:cubicBezTo>
                <a:cubicBezTo>
                  <a:pt x="13680" y="1029"/>
                  <a:pt x="13070" y="973"/>
                  <a:pt x="12506" y="973"/>
                </a:cubicBezTo>
                <a:cubicBezTo>
                  <a:pt x="11990" y="973"/>
                  <a:pt x="11473" y="1086"/>
                  <a:pt x="10816" y="1256"/>
                </a:cubicBezTo>
                <a:cubicBezTo>
                  <a:pt x="10722" y="973"/>
                  <a:pt x="10534" y="690"/>
                  <a:pt x="10299" y="577"/>
                </a:cubicBezTo>
                <a:cubicBezTo>
                  <a:pt x="10158" y="464"/>
                  <a:pt x="10018" y="407"/>
                  <a:pt x="9877" y="351"/>
                </a:cubicBezTo>
                <a:lnTo>
                  <a:pt x="9830" y="294"/>
                </a:lnTo>
                <a:cubicBezTo>
                  <a:pt x="9736" y="238"/>
                  <a:pt x="9642" y="238"/>
                  <a:pt x="9548" y="181"/>
                </a:cubicBezTo>
                <a:lnTo>
                  <a:pt x="9454" y="181"/>
                </a:lnTo>
                <a:cubicBezTo>
                  <a:pt x="9219" y="125"/>
                  <a:pt x="8938" y="68"/>
                  <a:pt x="8562" y="12"/>
                </a:cubicBezTo>
                <a:cubicBezTo>
                  <a:pt x="7905" y="-45"/>
                  <a:pt x="7200" y="125"/>
                  <a:pt x="6731" y="181"/>
                </a:cubicBezTo>
                <a:cubicBezTo>
                  <a:pt x="6261" y="294"/>
                  <a:pt x="5792" y="464"/>
                  <a:pt x="5228" y="747"/>
                </a:cubicBezTo>
                <a:cubicBezTo>
                  <a:pt x="4712" y="973"/>
                  <a:pt x="4242" y="1312"/>
                  <a:pt x="3725" y="1708"/>
                </a:cubicBezTo>
                <a:cubicBezTo>
                  <a:pt x="3303" y="2047"/>
                  <a:pt x="2927" y="2386"/>
                  <a:pt x="2505" y="2839"/>
                </a:cubicBezTo>
                <a:cubicBezTo>
                  <a:pt x="2176" y="3235"/>
                  <a:pt x="1847" y="3687"/>
                  <a:pt x="1472" y="4309"/>
                </a:cubicBezTo>
                <a:cubicBezTo>
                  <a:pt x="908" y="5270"/>
                  <a:pt x="486" y="6514"/>
                  <a:pt x="251" y="7815"/>
                </a:cubicBezTo>
                <a:cubicBezTo>
                  <a:pt x="16" y="9002"/>
                  <a:pt x="-31" y="10303"/>
                  <a:pt x="16" y="11773"/>
                </a:cubicBezTo>
                <a:cubicBezTo>
                  <a:pt x="63" y="12395"/>
                  <a:pt x="110" y="13017"/>
                  <a:pt x="251" y="13639"/>
                </a:cubicBezTo>
                <a:cubicBezTo>
                  <a:pt x="345" y="14204"/>
                  <a:pt x="532" y="14770"/>
                  <a:pt x="767" y="15505"/>
                </a:cubicBezTo>
                <a:cubicBezTo>
                  <a:pt x="1565" y="17710"/>
                  <a:pt x="3162" y="19576"/>
                  <a:pt x="5087" y="20594"/>
                </a:cubicBezTo>
                <a:cubicBezTo>
                  <a:pt x="6026" y="21103"/>
                  <a:pt x="7059" y="21385"/>
                  <a:pt x="8186" y="21498"/>
                </a:cubicBezTo>
                <a:cubicBezTo>
                  <a:pt x="8468" y="21555"/>
                  <a:pt x="8750" y="21555"/>
                  <a:pt x="9079" y="21555"/>
                </a:cubicBezTo>
                <a:cubicBezTo>
                  <a:pt x="9783" y="21555"/>
                  <a:pt x="10581" y="21442"/>
                  <a:pt x="11520" y="21272"/>
                </a:cubicBezTo>
                <a:cubicBezTo>
                  <a:pt x="12506" y="21046"/>
                  <a:pt x="13586" y="20650"/>
                  <a:pt x="14713" y="20085"/>
                </a:cubicBezTo>
                <a:cubicBezTo>
                  <a:pt x="15699" y="19576"/>
                  <a:pt x="16639" y="18897"/>
                  <a:pt x="17531" y="18162"/>
                </a:cubicBezTo>
                <a:cubicBezTo>
                  <a:pt x="18376" y="17427"/>
                  <a:pt x="19127" y="16523"/>
                  <a:pt x="19832" y="15505"/>
                </a:cubicBezTo>
                <a:cubicBezTo>
                  <a:pt x="20160" y="14996"/>
                  <a:pt x="20442" y="14487"/>
                  <a:pt x="20677" y="13978"/>
                </a:cubicBezTo>
                <a:cubicBezTo>
                  <a:pt x="20912" y="13469"/>
                  <a:pt x="21099" y="12847"/>
                  <a:pt x="21287" y="12169"/>
                </a:cubicBezTo>
                <a:cubicBezTo>
                  <a:pt x="21428" y="11603"/>
                  <a:pt x="21522" y="10981"/>
                  <a:pt x="21569" y="10359"/>
                </a:cubicBezTo>
                <a:cubicBezTo>
                  <a:pt x="21569" y="9681"/>
                  <a:pt x="21522" y="9002"/>
                  <a:pt x="21334" y="8324"/>
                </a:cubicBezTo>
                <a:close/>
                <a:moveTo>
                  <a:pt x="7905" y="2726"/>
                </a:moveTo>
                <a:cubicBezTo>
                  <a:pt x="7811" y="2782"/>
                  <a:pt x="7764" y="2839"/>
                  <a:pt x="7670" y="2895"/>
                </a:cubicBezTo>
                <a:cubicBezTo>
                  <a:pt x="7388" y="3121"/>
                  <a:pt x="7294" y="3574"/>
                  <a:pt x="7435" y="3913"/>
                </a:cubicBezTo>
                <a:cubicBezTo>
                  <a:pt x="7576" y="4252"/>
                  <a:pt x="7951" y="4365"/>
                  <a:pt x="8280" y="4196"/>
                </a:cubicBezTo>
                <a:lnTo>
                  <a:pt x="8515" y="4026"/>
                </a:lnTo>
                <a:cubicBezTo>
                  <a:pt x="8703" y="3913"/>
                  <a:pt x="8844" y="3800"/>
                  <a:pt x="9032" y="3687"/>
                </a:cubicBezTo>
                <a:cubicBezTo>
                  <a:pt x="9172" y="3574"/>
                  <a:pt x="9360" y="3517"/>
                  <a:pt x="9501" y="3404"/>
                </a:cubicBezTo>
                <a:cubicBezTo>
                  <a:pt x="9877" y="3461"/>
                  <a:pt x="10299" y="3291"/>
                  <a:pt x="10534" y="2952"/>
                </a:cubicBezTo>
                <a:cubicBezTo>
                  <a:pt x="10534" y="2952"/>
                  <a:pt x="10581" y="2895"/>
                  <a:pt x="10581" y="2895"/>
                </a:cubicBezTo>
                <a:cubicBezTo>
                  <a:pt x="10910" y="2782"/>
                  <a:pt x="11238" y="2726"/>
                  <a:pt x="11661" y="2613"/>
                </a:cubicBezTo>
                <a:cubicBezTo>
                  <a:pt x="12318" y="2499"/>
                  <a:pt x="12929" y="2499"/>
                  <a:pt x="13586" y="2613"/>
                </a:cubicBezTo>
                <a:cubicBezTo>
                  <a:pt x="14291" y="2726"/>
                  <a:pt x="14995" y="2952"/>
                  <a:pt x="15699" y="3291"/>
                </a:cubicBezTo>
                <a:cubicBezTo>
                  <a:pt x="16357" y="3630"/>
                  <a:pt x="16967" y="4083"/>
                  <a:pt x="17531" y="4592"/>
                </a:cubicBezTo>
                <a:cubicBezTo>
                  <a:pt x="18141" y="5157"/>
                  <a:pt x="18611" y="5723"/>
                  <a:pt x="19033" y="6345"/>
                </a:cubicBezTo>
                <a:cubicBezTo>
                  <a:pt x="19315" y="6853"/>
                  <a:pt x="19597" y="7362"/>
                  <a:pt x="19785" y="7984"/>
                </a:cubicBezTo>
                <a:cubicBezTo>
                  <a:pt x="19972" y="8493"/>
                  <a:pt x="20066" y="8946"/>
                  <a:pt x="20113" y="9454"/>
                </a:cubicBezTo>
                <a:cubicBezTo>
                  <a:pt x="20160" y="9850"/>
                  <a:pt x="20160" y="10246"/>
                  <a:pt x="20113" y="10642"/>
                </a:cubicBezTo>
                <a:cubicBezTo>
                  <a:pt x="20019" y="11264"/>
                  <a:pt x="19878" y="11942"/>
                  <a:pt x="19644" y="12564"/>
                </a:cubicBezTo>
                <a:cubicBezTo>
                  <a:pt x="19409" y="13186"/>
                  <a:pt x="19127" y="13752"/>
                  <a:pt x="18751" y="14374"/>
                </a:cubicBezTo>
                <a:cubicBezTo>
                  <a:pt x="18141" y="15279"/>
                  <a:pt x="17437" y="16127"/>
                  <a:pt x="16685" y="16862"/>
                </a:cubicBezTo>
                <a:cubicBezTo>
                  <a:pt x="15793" y="17653"/>
                  <a:pt x="14807" y="18389"/>
                  <a:pt x="13680" y="18954"/>
                </a:cubicBezTo>
                <a:cubicBezTo>
                  <a:pt x="13164" y="19237"/>
                  <a:pt x="12647" y="19406"/>
                  <a:pt x="12131" y="19633"/>
                </a:cubicBezTo>
                <a:cubicBezTo>
                  <a:pt x="11614" y="19802"/>
                  <a:pt x="11050" y="19972"/>
                  <a:pt x="10346" y="20085"/>
                </a:cubicBezTo>
                <a:cubicBezTo>
                  <a:pt x="9360" y="20255"/>
                  <a:pt x="8515" y="20255"/>
                  <a:pt x="7670" y="20141"/>
                </a:cubicBezTo>
                <a:cubicBezTo>
                  <a:pt x="6871" y="20028"/>
                  <a:pt x="6120" y="19746"/>
                  <a:pt x="5416" y="19406"/>
                </a:cubicBezTo>
                <a:cubicBezTo>
                  <a:pt x="4852" y="19124"/>
                  <a:pt x="4289" y="18728"/>
                  <a:pt x="3725" y="18219"/>
                </a:cubicBezTo>
                <a:cubicBezTo>
                  <a:pt x="3209" y="17767"/>
                  <a:pt x="2786" y="17258"/>
                  <a:pt x="2457" y="16692"/>
                </a:cubicBezTo>
                <a:cubicBezTo>
                  <a:pt x="2082" y="16127"/>
                  <a:pt x="1800" y="15448"/>
                  <a:pt x="1518" y="14713"/>
                </a:cubicBezTo>
                <a:cubicBezTo>
                  <a:pt x="1424" y="14374"/>
                  <a:pt x="1284" y="14035"/>
                  <a:pt x="1190" y="13639"/>
                </a:cubicBezTo>
                <a:cubicBezTo>
                  <a:pt x="1096" y="13300"/>
                  <a:pt x="1049" y="12960"/>
                  <a:pt x="1002" y="12508"/>
                </a:cubicBezTo>
                <a:cubicBezTo>
                  <a:pt x="908" y="11490"/>
                  <a:pt x="908" y="10416"/>
                  <a:pt x="1002" y="9341"/>
                </a:cubicBezTo>
                <a:cubicBezTo>
                  <a:pt x="1096" y="8437"/>
                  <a:pt x="1284" y="7702"/>
                  <a:pt x="1518" y="6967"/>
                </a:cubicBezTo>
                <a:cubicBezTo>
                  <a:pt x="1753" y="6345"/>
                  <a:pt x="2035" y="5723"/>
                  <a:pt x="2364" y="5214"/>
                </a:cubicBezTo>
                <a:cubicBezTo>
                  <a:pt x="2504" y="4987"/>
                  <a:pt x="2645" y="4818"/>
                  <a:pt x="2786" y="4648"/>
                </a:cubicBezTo>
                <a:cubicBezTo>
                  <a:pt x="2974" y="4422"/>
                  <a:pt x="3162" y="4196"/>
                  <a:pt x="3350" y="4026"/>
                </a:cubicBezTo>
                <a:cubicBezTo>
                  <a:pt x="3819" y="3630"/>
                  <a:pt x="4242" y="3291"/>
                  <a:pt x="4664" y="3065"/>
                </a:cubicBezTo>
                <a:cubicBezTo>
                  <a:pt x="5134" y="2839"/>
                  <a:pt x="5698" y="2669"/>
                  <a:pt x="6214" y="2556"/>
                </a:cubicBezTo>
                <a:cubicBezTo>
                  <a:pt x="6449" y="2556"/>
                  <a:pt x="6684" y="2500"/>
                  <a:pt x="6918" y="2500"/>
                </a:cubicBezTo>
                <a:cubicBezTo>
                  <a:pt x="7153" y="2500"/>
                  <a:pt x="7388" y="2500"/>
                  <a:pt x="7623" y="2556"/>
                </a:cubicBezTo>
                <a:cubicBezTo>
                  <a:pt x="7717" y="2556"/>
                  <a:pt x="7811" y="2613"/>
                  <a:pt x="7951" y="2613"/>
                </a:cubicBezTo>
                <a:cubicBezTo>
                  <a:pt x="8045" y="2613"/>
                  <a:pt x="7951" y="2669"/>
                  <a:pt x="7905" y="27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Graphic 43" descr="Single gear">
            <a:extLst>
              <a:ext uri="{FF2B5EF4-FFF2-40B4-BE49-F238E27FC236}">
                <a16:creationId xmlns:a16="http://schemas.microsoft.com/office/drawing/2014/main" id="{C51354D2-F09B-4055-B551-5B9AD1BE3BC2}"/>
              </a:ext>
            </a:extLst>
          </p:cNvPr>
          <p:cNvSpPr/>
          <p:nvPr/>
        </p:nvSpPr>
        <p:spPr>
          <a:xfrm>
            <a:off x="7293210" y="2298765"/>
            <a:ext cx="340542" cy="340043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rgbClr val="000000"/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9" name="Graphic 47" descr="Head with gears">
            <a:extLst>
              <a:ext uri="{FF2B5EF4-FFF2-40B4-BE49-F238E27FC236}">
                <a16:creationId xmlns:a16="http://schemas.microsoft.com/office/drawing/2014/main" id="{69A368E9-B540-455A-B6CD-102C39BFFE59}"/>
              </a:ext>
            </a:extLst>
          </p:cNvPr>
          <p:cNvGrpSpPr/>
          <p:nvPr/>
        </p:nvGrpSpPr>
        <p:grpSpPr>
          <a:xfrm>
            <a:off x="5764089" y="3941158"/>
            <a:ext cx="480060" cy="480060"/>
            <a:chOff x="7685452" y="4028371"/>
            <a:chExt cx="640080" cy="64008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026B918-E366-47BE-B9C9-AE2F0DABF6EE}"/>
                </a:ext>
              </a:extLst>
            </p:cNvPr>
            <p:cNvSpPr/>
            <p:nvPr/>
          </p:nvSpPr>
          <p:spPr>
            <a:xfrm>
              <a:off x="7971487" y="4159720"/>
              <a:ext cx="56006" cy="56006"/>
            </a:xfrm>
            <a:custGeom>
              <a:avLst/>
              <a:gdLst>
                <a:gd name="connsiteX0" fmla="*/ 28003 w 56006"/>
                <a:gd name="connsiteY0" fmla="*/ 0 h 56006"/>
                <a:gd name="connsiteX1" fmla="*/ 0 w 56006"/>
                <a:gd name="connsiteY1" fmla="*/ 28003 h 56006"/>
                <a:gd name="connsiteX2" fmla="*/ 28003 w 56006"/>
                <a:gd name="connsiteY2" fmla="*/ 56007 h 56006"/>
                <a:gd name="connsiteX3" fmla="*/ 56007 w 56006"/>
                <a:gd name="connsiteY3" fmla="*/ 28003 h 56006"/>
                <a:gd name="connsiteX4" fmla="*/ 28003 w 56006"/>
                <a:gd name="connsiteY4" fmla="*/ 0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28003" y="0"/>
                  </a:moveTo>
                  <a:cubicBezTo>
                    <a:pt x="12668" y="0"/>
                    <a:pt x="0" y="12668"/>
                    <a:pt x="0" y="28003"/>
                  </a:cubicBezTo>
                  <a:cubicBezTo>
                    <a:pt x="0" y="43339"/>
                    <a:pt x="12668" y="56007"/>
                    <a:pt x="28003" y="56007"/>
                  </a:cubicBezTo>
                  <a:cubicBezTo>
                    <a:pt x="43339" y="56007"/>
                    <a:pt x="56007" y="43339"/>
                    <a:pt x="56007" y="28003"/>
                  </a:cubicBezTo>
                  <a:cubicBezTo>
                    <a:pt x="56007" y="12668"/>
                    <a:pt x="43339" y="0"/>
                    <a:pt x="28003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2A110D9-5D3A-4303-8B08-B6B3ABAE57BD}"/>
                </a:ext>
              </a:extLst>
            </p:cNvPr>
            <p:cNvSpPr/>
            <p:nvPr/>
          </p:nvSpPr>
          <p:spPr>
            <a:xfrm>
              <a:off x="7887477" y="4295071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4D8F606-7C5F-4012-8643-69CBADF0C6E1}"/>
                </a:ext>
              </a:extLst>
            </p:cNvPr>
            <p:cNvSpPr/>
            <p:nvPr/>
          </p:nvSpPr>
          <p:spPr>
            <a:xfrm>
              <a:off x="7778663" y="4065708"/>
              <a:ext cx="453590" cy="538067"/>
            </a:xfrm>
            <a:custGeom>
              <a:avLst/>
              <a:gdLst>
                <a:gd name="connsiteX0" fmla="*/ 300171 w 453590"/>
                <a:gd name="connsiteY0" fmla="*/ 131350 h 538067"/>
                <a:gd name="connsiteX1" fmla="*/ 283503 w 453590"/>
                <a:gd name="connsiteY1" fmla="*/ 139351 h 538067"/>
                <a:gd name="connsiteX2" fmla="*/ 276835 w 453590"/>
                <a:gd name="connsiteY2" fmla="*/ 154019 h 538067"/>
                <a:gd name="connsiteX3" fmla="*/ 282836 w 453590"/>
                <a:gd name="connsiteY3" fmla="*/ 171355 h 538067"/>
                <a:gd name="connsiteX4" fmla="*/ 269501 w 453590"/>
                <a:gd name="connsiteY4" fmla="*/ 184690 h 538067"/>
                <a:gd name="connsiteX5" fmla="*/ 252165 w 453590"/>
                <a:gd name="connsiteY5" fmla="*/ 178689 h 538067"/>
                <a:gd name="connsiteX6" fmla="*/ 237497 w 453590"/>
                <a:gd name="connsiteY6" fmla="*/ 184690 h 538067"/>
                <a:gd name="connsiteX7" fmla="*/ 229496 w 453590"/>
                <a:gd name="connsiteY7" fmla="*/ 200692 h 538067"/>
                <a:gd name="connsiteX8" fmla="*/ 210827 w 453590"/>
                <a:gd name="connsiteY8" fmla="*/ 200692 h 538067"/>
                <a:gd name="connsiteX9" fmla="*/ 202826 w 453590"/>
                <a:gd name="connsiteY9" fmla="*/ 184023 h 538067"/>
                <a:gd name="connsiteX10" fmla="*/ 188157 w 453590"/>
                <a:gd name="connsiteY10" fmla="*/ 178022 h 538067"/>
                <a:gd name="connsiteX11" fmla="*/ 170822 w 453590"/>
                <a:gd name="connsiteY11" fmla="*/ 184023 h 538067"/>
                <a:gd name="connsiteX12" fmla="*/ 157487 w 453590"/>
                <a:gd name="connsiteY12" fmla="*/ 170688 h 538067"/>
                <a:gd name="connsiteX13" fmla="*/ 163488 w 453590"/>
                <a:gd name="connsiteY13" fmla="*/ 153353 h 538067"/>
                <a:gd name="connsiteX14" fmla="*/ 157487 w 453590"/>
                <a:gd name="connsiteY14" fmla="*/ 138684 h 538067"/>
                <a:gd name="connsiteX15" fmla="*/ 140818 w 453590"/>
                <a:gd name="connsiteY15" fmla="*/ 130683 h 538067"/>
                <a:gd name="connsiteX16" fmla="*/ 140818 w 453590"/>
                <a:gd name="connsiteY16" fmla="*/ 112014 h 538067"/>
                <a:gd name="connsiteX17" fmla="*/ 157487 w 453590"/>
                <a:gd name="connsiteY17" fmla="*/ 104013 h 538067"/>
                <a:gd name="connsiteX18" fmla="*/ 163488 w 453590"/>
                <a:gd name="connsiteY18" fmla="*/ 89345 h 538067"/>
                <a:gd name="connsiteX19" fmla="*/ 158154 w 453590"/>
                <a:gd name="connsiteY19" fmla="*/ 72009 h 538067"/>
                <a:gd name="connsiteX20" fmla="*/ 171489 w 453590"/>
                <a:gd name="connsiteY20" fmla="*/ 58674 h 538067"/>
                <a:gd name="connsiteX21" fmla="*/ 188824 w 453590"/>
                <a:gd name="connsiteY21" fmla="*/ 64675 h 538067"/>
                <a:gd name="connsiteX22" fmla="*/ 203493 w 453590"/>
                <a:gd name="connsiteY22" fmla="*/ 58674 h 538067"/>
                <a:gd name="connsiteX23" fmla="*/ 211494 w 453590"/>
                <a:gd name="connsiteY23" fmla="*/ 42005 h 538067"/>
                <a:gd name="connsiteX24" fmla="*/ 230163 w 453590"/>
                <a:gd name="connsiteY24" fmla="*/ 42005 h 538067"/>
                <a:gd name="connsiteX25" fmla="*/ 238164 w 453590"/>
                <a:gd name="connsiteY25" fmla="*/ 58007 h 538067"/>
                <a:gd name="connsiteX26" fmla="*/ 252832 w 453590"/>
                <a:gd name="connsiteY26" fmla="*/ 64008 h 538067"/>
                <a:gd name="connsiteX27" fmla="*/ 270168 w 453590"/>
                <a:gd name="connsiteY27" fmla="*/ 58007 h 538067"/>
                <a:gd name="connsiteX28" fmla="*/ 283503 w 453590"/>
                <a:gd name="connsiteY28" fmla="*/ 71342 h 538067"/>
                <a:gd name="connsiteX29" fmla="*/ 277502 w 453590"/>
                <a:gd name="connsiteY29" fmla="*/ 88678 h 538067"/>
                <a:gd name="connsiteX30" fmla="*/ 283503 w 453590"/>
                <a:gd name="connsiteY30" fmla="*/ 103346 h 538067"/>
                <a:gd name="connsiteX31" fmla="*/ 300171 w 453590"/>
                <a:gd name="connsiteY31" fmla="*/ 111347 h 538067"/>
                <a:gd name="connsiteX32" fmla="*/ 300171 w 453590"/>
                <a:gd name="connsiteY32" fmla="*/ 131350 h 538067"/>
                <a:gd name="connsiteX33" fmla="*/ 216161 w 453590"/>
                <a:gd name="connsiteY33" fmla="*/ 266700 h 538067"/>
                <a:gd name="connsiteX34" fmla="*/ 199492 w 453590"/>
                <a:gd name="connsiteY34" fmla="*/ 274701 h 538067"/>
                <a:gd name="connsiteX35" fmla="*/ 193491 w 453590"/>
                <a:gd name="connsiteY35" fmla="*/ 289370 h 538067"/>
                <a:gd name="connsiteX36" fmla="*/ 198825 w 453590"/>
                <a:gd name="connsiteY36" fmla="*/ 306705 h 538067"/>
                <a:gd name="connsiteX37" fmla="*/ 185490 w 453590"/>
                <a:gd name="connsiteY37" fmla="*/ 320040 h 538067"/>
                <a:gd name="connsiteX38" fmla="*/ 168155 w 453590"/>
                <a:gd name="connsiteY38" fmla="*/ 314039 h 538067"/>
                <a:gd name="connsiteX39" fmla="*/ 153486 w 453590"/>
                <a:gd name="connsiteY39" fmla="*/ 320040 h 538067"/>
                <a:gd name="connsiteX40" fmla="*/ 146152 w 453590"/>
                <a:gd name="connsiteY40" fmla="*/ 336042 h 538067"/>
                <a:gd name="connsiteX41" fmla="*/ 127483 w 453590"/>
                <a:gd name="connsiteY41" fmla="*/ 336042 h 538067"/>
                <a:gd name="connsiteX42" fmla="*/ 119482 w 453590"/>
                <a:gd name="connsiteY42" fmla="*/ 319373 h 538067"/>
                <a:gd name="connsiteX43" fmla="*/ 104814 w 453590"/>
                <a:gd name="connsiteY43" fmla="*/ 313373 h 538067"/>
                <a:gd name="connsiteX44" fmla="*/ 87478 w 453590"/>
                <a:gd name="connsiteY44" fmla="*/ 318707 h 538067"/>
                <a:gd name="connsiteX45" fmla="*/ 74143 w 453590"/>
                <a:gd name="connsiteY45" fmla="*/ 305372 h 538067"/>
                <a:gd name="connsiteX46" fmla="*/ 80144 w 453590"/>
                <a:gd name="connsiteY46" fmla="*/ 288036 h 538067"/>
                <a:gd name="connsiteX47" fmla="*/ 74143 w 453590"/>
                <a:gd name="connsiteY47" fmla="*/ 273368 h 538067"/>
                <a:gd name="connsiteX48" fmla="*/ 57474 w 453590"/>
                <a:gd name="connsiteY48" fmla="*/ 265367 h 538067"/>
                <a:gd name="connsiteX49" fmla="*/ 57474 w 453590"/>
                <a:gd name="connsiteY49" fmla="*/ 246697 h 538067"/>
                <a:gd name="connsiteX50" fmla="*/ 74143 w 453590"/>
                <a:gd name="connsiteY50" fmla="*/ 238697 h 538067"/>
                <a:gd name="connsiteX51" fmla="*/ 80144 w 453590"/>
                <a:gd name="connsiteY51" fmla="*/ 224028 h 538067"/>
                <a:gd name="connsiteX52" fmla="*/ 74143 w 453590"/>
                <a:gd name="connsiteY52" fmla="*/ 206692 h 538067"/>
                <a:gd name="connsiteX53" fmla="*/ 87478 w 453590"/>
                <a:gd name="connsiteY53" fmla="*/ 193357 h 538067"/>
                <a:gd name="connsiteX54" fmla="*/ 104814 w 453590"/>
                <a:gd name="connsiteY54" fmla="*/ 199358 h 538067"/>
                <a:gd name="connsiteX55" fmla="*/ 119482 w 453590"/>
                <a:gd name="connsiteY55" fmla="*/ 193357 h 538067"/>
                <a:gd name="connsiteX56" fmla="*/ 127483 w 453590"/>
                <a:gd name="connsiteY56" fmla="*/ 176689 h 538067"/>
                <a:gd name="connsiteX57" fmla="*/ 146819 w 453590"/>
                <a:gd name="connsiteY57" fmla="*/ 176689 h 538067"/>
                <a:gd name="connsiteX58" fmla="*/ 154820 w 453590"/>
                <a:gd name="connsiteY58" fmla="*/ 193357 h 538067"/>
                <a:gd name="connsiteX59" fmla="*/ 169488 w 453590"/>
                <a:gd name="connsiteY59" fmla="*/ 199358 h 538067"/>
                <a:gd name="connsiteX60" fmla="*/ 186824 w 453590"/>
                <a:gd name="connsiteY60" fmla="*/ 193357 h 538067"/>
                <a:gd name="connsiteX61" fmla="*/ 200159 w 453590"/>
                <a:gd name="connsiteY61" fmla="*/ 206692 h 538067"/>
                <a:gd name="connsiteX62" fmla="*/ 194158 w 453590"/>
                <a:gd name="connsiteY62" fmla="*/ 224028 h 538067"/>
                <a:gd name="connsiteX63" fmla="*/ 200159 w 453590"/>
                <a:gd name="connsiteY63" fmla="*/ 238697 h 538067"/>
                <a:gd name="connsiteX64" fmla="*/ 216828 w 453590"/>
                <a:gd name="connsiteY64" fmla="*/ 246697 h 538067"/>
                <a:gd name="connsiteX65" fmla="*/ 216161 w 453590"/>
                <a:gd name="connsiteY65" fmla="*/ 266700 h 538067"/>
                <a:gd name="connsiteX66" fmla="*/ 216161 w 453590"/>
                <a:gd name="connsiteY66" fmla="*/ 266700 h 538067"/>
                <a:gd name="connsiteX67" fmla="*/ 446856 w 453590"/>
                <a:gd name="connsiteY67" fmla="*/ 291370 h 538067"/>
                <a:gd name="connsiteX68" fmla="*/ 400851 w 453590"/>
                <a:gd name="connsiteY68" fmla="*/ 211360 h 538067"/>
                <a:gd name="connsiteX69" fmla="*/ 400851 w 453590"/>
                <a:gd name="connsiteY69" fmla="*/ 208026 h 538067"/>
                <a:gd name="connsiteX70" fmla="*/ 302838 w 453590"/>
                <a:gd name="connsiteY70" fmla="*/ 28004 h 538067"/>
                <a:gd name="connsiteX71" fmla="*/ 98146 w 453590"/>
                <a:gd name="connsiteY71" fmla="*/ 28004 h 538067"/>
                <a:gd name="connsiteX72" fmla="*/ 134 w 453590"/>
                <a:gd name="connsiteY72" fmla="*/ 208026 h 538067"/>
                <a:gd name="connsiteX73" fmla="*/ 78810 w 453590"/>
                <a:gd name="connsiteY73" fmla="*/ 369380 h 538067"/>
                <a:gd name="connsiteX74" fmla="*/ 78810 w 453590"/>
                <a:gd name="connsiteY74" fmla="*/ 538067 h 538067"/>
                <a:gd name="connsiteX75" fmla="*/ 289503 w 453590"/>
                <a:gd name="connsiteY75" fmla="*/ 538067 h 538067"/>
                <a:gd name="connsiteX76" fmla="*/ 289503 w 453590"/>
                <a:gd name="connsiteY76" fmla="*/ 458057 h 538067"/>
                <a:gd name="connsiteX77" fmla="*/ 322174 w 453590"/>
                <a:gd name="connsiteY77" fmla="*/ 458057 h 538067"/>
                <a:gd name="connsiteX78" fmla="*/ 378181 w 453590"/>
                <a:gd name="connsiteY78" fmla="*/ 434721 h 538067"/>
                <a:gd name="connsiteX79" fmla="*/ 400851 w 453590"/>
                <a:gd name="connsiteY79" fmla="*/ 378047 h 538067"/>
                <a:gd name="connsiteX80" fmla="*/ 400851 w 453590"/>
                <a:gd name="connsiteY80" fmla="*/ 338042 h 538067"/>
                <a:gd name="connsiteX81" fmla="*/ 430188 w 453590"/>
                <a:gd name="connsiteY81" fmla="*/ 338042 h 538067"/>
                <a:gd name="connsiteX82" fmla="*/ 446856 w 453590"/>
                <a:gd name="connsiteY82" fmla="*/ 291370 h 53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53590" h="538067">
                  <a:moveTo>
                    <a:pt x="300171" y="131350"/>
                  </a:moveTo>
                  <a:lnTo>
                    <a:pt x="283503" y="139351"/>
                  </a:lnTo>
                  <a:cubicBezTo>
                    <a:pt x="282169" y="144685"/>
                    <a:pt x="279502" y="149352"/>
                    <a:pt x="276835" y="154019"/>
                  </a:cubicBezTo>
                  <a:lnTo>
                    <a:pt x="282836" y="171355"/>
                  </a:lnTo>
                  <a:lnTo>
                    <a:pt x="269501" y="184690"/>
                  </a:lnTo>
                  <a:lnTo>
                    <a:pt x="252165" y="178689"/>
                  </a:lnTo>
                  <a:cubicBezTo>
                    <a:pt x="247498" y="181356"/>
                    <a:pt x="242831" y="183356"/>
                    <a:pt x="237497" y="184690"/>
                  </a:cubicBezTo>
                  <a:lnTo>
                    <a:pt x="229496" y="200692"/>
                  </a:lnTo>
                  <a:lnTo>
                    <a:pt x="210827" y="200692"/>
                  </a:lnTo>
                  <a:lnTo>
                    <a:pt x="202826" y="184023"/>
                  </a:lnTo>
                  <a:cubicBezTo>
                    <a:pt x="197492" y="182690"/>
                    <a:pt x="192825" y="180689"/>
                    <a:pt x="188157" y="178022"/>
                  </a:cubicBezTo>
                  <a:lnTo>
                    <a:pt x="170822" y="184023"/>
                  </a:lnTo>
                  <a:lnTo>
                    <a:pt x="157487" y="170688"/>
                  </a:lnTo>
                  <a:lnTo>
                    <a:pt x="163488" y="153353"/>
                  </a:lnTo>
                  <a:cubicBezTo>
                    <a:pt x="160821" y="148685"/>
                    <a:pt x="158820" y="144018"/>
                    <a:pt x="157487" y="138684"/>
                  </a:cubicBezTo>
                  <a:lnTo>
                    <a:pt x="140818" y="130683"/>
                  </a:lnTo>
                  <a:lnTo>
                    <a:pt x="140818" y="112014"/>
                  </a:lnTo>
                  <a:lnTo>
                    <a:pt x="157487" y="104013"/>
                  </a:lnTo>
                  <a:cubicBezTo>
                    <a:pt x="158820" y="98679"/>
                    <a:pt x="160821" y="94012"/>
                    <a:pt x="163488" y="89345"/>
                  </a:cubicBezTo>
                  <a:lnTo>
                    <a:pt x="158154" y="72009"/>
                  </a:lnTo>
                  <a:lnTo>
                    <a:pt x="171489" y="58674"/>
                  </a:lnTo>
                  <a:lnTo>
                    <a:pt x="188824" y="64675"/>
                  </a:lnTo>
                  <a:cubicBezTo>
                    <a:pt x="193491" y="62008"/>
                    <a:pt x="198159" y="60008"/>
                    <a:pt x="203493" y="58674"/>
                  </a:cubicBezTo>
                  <a:lnTo>
                    <a:pt x="211494" y="42005"/>
                  </a:lnTo>
                  <a:lnTo>
                    <a:pt x="230163" y="42005"/>
                  </a:lnTo>
                  <a:lnTo>
                    <a:pt x="238164" y="58007"/>
                  </a:lnTo>
                  <a:cubicBezTo>
                    <a:pt x="243498" y="59341"/>
                    <a:pt x="248165" y="61341"/>
                    <a:pt x="252832" y="64008"/>
                  </a:cubicBezTo>
                  <a:lnTo>
                    <a:pt x="270168" y="58007"/>
                  </a:lnTo>
                  <a:lnTo>
                    <a:pt x="283503" y="71342"/>
                  </a:lnTo>
                  <a:lnTo>
                    <a:pt x="277502" y="88678"/>
                  </a:lnTo>
                  <a:cubicBezTo>
                    <a:pt x="280169" y="93345"/>
                    <a:pt x="282169" y="98012"/>
                    <a:pt x="283503" y="103346"/>
                  </a:cubicBezTo>
                  <a:lnTo>
                    <a:pt x="300171" y="111347"/>
                  </a:lnTo>
                  <a:lnTo>
                    <a:pt x="300171" y="131350"/>
                  </a:lnTo>
                  <a:close/>
                  <a:moveTo>
                    <a:pt x="216161" y="266700"/>
                  </a:moveTo>
                  <a:lnTo>
                    <a:pt x="199492" y="274701"/>
                  </a:lnTo>
                  <a:cubicBezTo>
                    <a:pt x="198159" y="280035"/>
                    <a:pt x="196158" y="284702"/>
                    <a:pt x="193491" y="289370"/>
                  </a:cubicBezTo>
                  <a:lnTo>
                    <a:pt x="198825" y="306705"/>
                  </a:lnTo>
                  <a:lnTo>
                    <a:pt x="185490" y="320040"/>
                  </a:lnTo>
                  <a:lnTo>
                    <a:pt x="168155" y="314039"/>
                  </a:lnTo>
                  <a:cubicBezTo>
                    <a:pt x="163488" y="316706"/>
                    <a:pt x="158820" y="318707"/>
                    <a:pt x="153486" y="320040"/>
                  </a:cubicBezTo>
                  <a:lnTo>
                    <a:pt x="146152" y="336042"/>
                  </a:lnTo>
                  <a:lnTo>
                    <a:pt x="127483" y="336042"/>
                  </a:lnTo>
                  <a:lnTo>
                    <a:pt x="119482" y="319373"/>
                  </a:lnTo>
                  <a:cubicBezTo>
                    <a:pt x="114148" y="318040"/>
                    <a:pt x="109481" y="316040"/>
                    <a:pt x="104814" y="313373"/>
                  </a:cubicBezTo>
                  <a:lnTo>
                    <a:pt x="87478" y="318707"/>
                  </a:lnTo>
                  <a:lnTo>
                    <a:pt x="74143" y="305372"/>
                  </a:lnTo>
                  <a:lnTo>
                    <a:pt x="80144" y="288036"/>
                  </a:lnTo>
                  <a:cubicBezTo>
                    <a:pt x="77477" y="283369"/>
                    <a:pt x="75477" y="278702"/>
                    <a:pt x="74143" y="273368"/>
                  </a:cubicBezTo>
                  <a:lnTo>
                    <a:pt x="57474" y="265367"/>
                  </a:lnTo>
                  <a:lnTo>
                    <a:pt x="57474" y="246697"/>
                  </a:lnTo>
                  <a:lnTo>
                    <a:pt x="74143" y="238697"/>
                  </a:lnTo>
                  <a:cubicBezTo>
                    <a:pt x="75477" y="233362"/>
                    <a:pt x="77477" y="228695"/>
                    <a:pt x="80144" y="224028"/>
                  </a:cubicBezTo>
                  <a:lnTo>
                    <a:pt x="74143" y="206692"/>
                  </a:lnTo>
                  <a:lnTo>
                    <a:pt x="87478" y="193357"/>
                  </a:lnTo>
                  <a:lnTo>
                    <a:pt x="104814" y="199358"/>
                  </a:lnTo>
                  <a:cubicBezTo>
                    <a:pt x="109481" y="196691"/>
                    <a:pt x="114148" y="194691"/>
                    <a:pt x="119482" y="193357"/>
                  </a:cubicBezTo>
                  <a:lnTo>
                    <a:pt x="127483" y="176689"/>
                  </a:lnTo>
                  <a:lnTo>
                    <a:pt x="146819" y="176689"/>
                  </a:lnTo>
                  <a:lnTo>
                    <a:pt x="154820" y="193357"/>
                  </a:lnTo>
                  <a:cubicBezTo>
                    <a:pt x="160154" y="194691"/>
                    <a:pt x="164821" y="196691"/>
                    <a:pt x="169488" y="199358"/>
                  </a:cubicBezTo>
                  <a:lnTo>
                    <a:pt x="186824" y="193357"/>
                  </a:lnTo>
                  <a:lnTo>
                    <a:pt x="200159" y="206692"/>
                  </a:lnTo>
                  <a:lnTo>
                    <a:pt x="194158" y="224028"/>
                  </a:lnTo>
                  <a:cubicBezTo>
                    <a:pt x="196825" y="228695"/>
                    <a:pt x="198825" y="233362"/>
                    <a:pt x="200159" y="238697"/>
                  </a:cubicBezTo>
                  <a:lnTo>
                    <a:pt x="216828" y="246697"/>
                  </a:lnTo>
                  <a:lnTo>
                    <a:pt x="216161" y="266700"/>
                  </a:lnTo>
                  <a:lnTo>
                    <a:pt x="216161" y="266700"/>
                  </a:lnTo>
                  <a:close/>
                  <a:moveTo>
                    <a:pt x="446856" y="291370"/>
                  </a:moveTo>
                  <a:lnTo>
                    <a:pt x="400851" y="211360"/>
                  </a:lnTo>
                  <a:lnTo>
                    <a:pt x="400851" y="208026"/>
                  </a:lnTo>
                  <a:cubicBezTo>
                    <a:pt x="403518" y="134684"/>
                    <a:pt x="366180" y="66008"/>
                    <a:pt x="302838" y="28004"/>
                  </a:cubicBezTo>
                  <a:cubicBezTo>
                    <a:pt x="239497" y="-9335"/>
                    <a:pt x="161487" y="-9335"/>
                    <a:pt x="98146" y="28004"/>
                  </a:cubicBezTo>
                  <a:cubicBezTo>
                    <a:pt x="34805" y="65342"/>
                    <a:pt x="-2533" y="134684"/>
                    <a:pt x="134" y="208026"/>
                  </a:cubicBezTo>
                  <a:cubicBezTo>
                    <a:pt x="134" y="271367"/>
                    <a:pt x="28804" y="330708"/>
                    <a:pt x="78810" y="369380"/>
                  </a:cubicBezTo>
                  <a:lnTo>
                    <a:pt x="78810" y="538067"/>
                  </a:lnTo>
                  <a:lnTo>
                    <a:pt x="289503" y="538067"/>
                  </a:lnTo>
                  <a:lnTo>
                    <a:pt x="289503" y="458057"/>
                  </a:lnTo>
                  <a:lnTo>
                    <a:pt x="322174" y="458057"/>
                  </a:lnTo>
                  <a:cubicBezTo>
                    <a:pt x="343510" y="458057"/>
                    <a:pt x="363513" y="449390"/>
                    <a:pt x="378181" y="434721"/>
                  </a:cubicBezTo>
                  <a:cubicBezTo>
                    <a:pt x="392850" y="419386"/>
                    <a:pt x="400851" y="399383"/>
                    <a:pt x="400851" y="378047"/>
                  </a:cubicBezTo>
                  <a:lnTo>
                    <a:pt x="400851" y="338042"/>
                  </a:lnTo>
                  <a:lnTo>
                    <a:pt x="430188" y="338042"/>
                  </a:lnTo>
                  <a:cubicBezTo>
                    <a:pt x="447523" y="336042"/>
                    <a:pt x="462858" y="316040"/>
                    <a:pt x="446856" y="29137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3" name="Graphic 45" descr="Research">
            <a:extLst>
              <a:ext uri="{FF2B5EF4-FFF2-40B4-BE49-F238E27FC236}">
                <a16:creationId xmlns:a16="http://schemas.microsoft.com/office/drawing/2014/main" id="{D6A579FE-7B21-4FE5-A275-3794686FD18B}"/>
              </a:ext>
            </a:extLst>
          </p:cNvPr>
          <p:cNvGrpSpPr/>
          <p:nvPr/>
        </p:nvGrpSpPr>
        <p:grpSpPr>
          <a:xfrm>
            <a:off x="2792933" y="3941158"/>
            <a:ext cx="480060" cy="480060"/>
            <a:chOff x="3723911" y="4028371"/>
            <a:chExt cx="640080" cy="64008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C6F8C00-2802-4173-9345-4940AE649FFC}"/>
                </a:ext>
              </a:extLst>
            </p:cNvPr>
            <p:cNvSpPr/>
            <p:nvPr/>
          </p:nvSpPr>
          <p:spPr>
            <a:xfrm>
              <a:off x="3775913" y="4083707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BA77E02-1070-4FF6-86F3-1C9A0B732CDA}"/>
                </a:ext>
              </a:extLst>
            </p:cNvPr>
            <p:cNvSpPr/>
            <p:nvPr/>
          </p:nvSpPr>
          <p:spPr>
            <a:xfrm>
              <a:off x="3833924" y="4182801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6" name="Graphic 39" descr="Stopwatch">
            <a:extLst>
              <a:ext uri="{FF2B5EF4-FFF2-40B4-BE49-F238E27FC236}">
                <a16:creationId xmlns:a16="http://schemas.microsoft.com/office/drawing/2014/main" id="{5E45BD30-34B5-4A55-B7B2-F014FD6E0FFD}"/>
              </a:ext>
            </a:extLst>
          </p:cNvPr>
          <p:cNvGrpSpPr/>
          <p:nvPr/>
        </p:nvGrpSpPr>
        <p:grpSpPr>
          <a:xfrm>
            <a:off x="1396880" y="2197441"/>
            <a:ext cx="480060" cy="480060"/>
            <a:chOff x="1862506" y="1745168"/>
            <a:chExt cx="640080" cy="64008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2FF48BC-C4D0-42E5-8DC2-F595B0591358}"/>
                </a:ext>
              </a:extLst>
            </p:cNvPr>
            <p:cNvSpPr/>
            <p:nvPr/>
          </p:nvSpPr>
          <p:spPr>
            <a:xfrm>
              <a:off x="2169211" y="19518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F7B921F-6FD1-40F9-9C3F-B060A1D188BE}"/>
                </a:ext>
              </a:extLst>
            </p:cNvPr>
            <p:cNvSpPr/>
            <p:nvPr/>
          </p:nvSpPr>
          <p:spPr>
            <a:xfrm>
              <a:off x="2169211" y="22185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E8408B2-AA1B-4978-A1BA-87AD2E95A9FE}"/>
                </a:ext>
              </a:extLst>
            </p:cNvPr>
            <p:cNvSpPr/>
            <p:nvPr/>
          </p:nvSpPr>
          <p:spPr>
            <a:xfrm>
              <a:off x="23025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207CFAE-1380-47C8-9903-504A866A48FE}"/>
                </a:ext>
              </a:extLst>
            </p:cNvPr>
            <p:cNvSpPr/>
            <p:nvPr/>
          </p:nvSpPr>
          <p:spPr>
            <a:xfrm>
              <a:off x="20358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876B9A1-D795-47CC-A481-2D5FDEC9857A}"/>
                </a:ext>
              </a:extLst>
            </p:cNvPr>
            <p:cNvSpPr/>
            <p:nvPr/>
          </p:nvSpPr>
          <p:spPr>
            <a:xfrm>
              <a:off x="2169211" y="1998533"/>
              <a:ext cx="88677" cy="168687"/>
            </a:xfrm>
            <a:custGeom>
              <a:avLst/>
              <a:gdLst>
                <a:gd name="connsiteX0" fmla="*/ 26670 w 88677"/>
                <a:gd name="connsiteY0" fmla="*/ 0 h 168687"/>
                <a:gd name="connsiteX1" fmla="*/ 0 w 88677"/>
                <a:gd name="connsiteY1" fmla="*/ 0 h 168687"/>
                <a:gd name="connsiteX2" fmla="*/ 0 w 88677"/>
                <a:gd name="connsiteY2" fmla="*/ 93345 h 168687"/>
                <a:gd name="connsiteX3" fmla="*/ 4000 w 88677"/>
                <a:gd name="connsiteY3" fmla="*/ 102680 h 168687"/>
                <a:gd name="connsiteX4" fmla="*/ 70009 w 88677"/>
                <a:gd name="connsiteY4" fmla="*/ 168688 h 168687"/>
                <a:gd name="connsiteX5" fmla="*/ 88678 w 88677"/>
                <a:gd name="connsiteY5" fmla="*/ 150019 h 168687"/>
                <a:gd name="connsiteX6" fmla="*/ 26670 w 88677"/>
                <a:gd name="connsiteY6" fmla="*/ 88011 h 168687"/>
                <a:gd name="connsiteX7" fmla="*/ 26670 w 88677"/>
                <a:gd name="connsiteY7" fmla="*/ 0 h 16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77" h="168687">
                  <a:moveTo>
                    <a:pt x="26670" y="0"/>
                  </a:moveTo>
                  <a:lnTo>
                    <a:pt x="0" y="0"/>
                  </a:lnTo>
                  <a:lnTo>
                    <a:pt x="0" y="93345"/>
                  </a:lnTo>
                  <a:cubicBezTo>
                    <a:pt x="0" y="96679"/>
                    <a:pt x="1334" y="100013"/>
                    <a:pt x="4000" y="102680"/>
                  </a:cubicBezTo>
                  <a:lnTo>
                    <a:pt x="70009" y="168688"/>
                  </a:lnTo>
                  <a:lnTo>
                    <a:pt x="88678" y="150019"/>
                  </a:lnTo>
                  <a:lnTo>
                    <a:pt x="26670" y="88011"/>
                  </a:lnTo>
                  <a:lnTo>
                    <a:pt x="26670" y="0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FADD2B1-2990-453E-94E2-08980E5D3604}"/>
                </a:ext>
              </a:extLst>
            </p:cNvPr>
            <p:cNvSpPr/>
            <p:nvPr/>
          </p:nvSpPr>
          <p:spPr>
            <a:xfrm>
              <a:off x="1956054" y="1805175"/>
              <a:ext cx="453787" cy="519701"/>
            </a:xfrm>
            <a:custGeom>
              <a:avLst/>
              <a:gdLst>
                <a:gd name="connsiteX0" fmla="*/ 226491 w 453787"/>
                <a:gd name="connsiteY0" fmla="*/ 480060 h 519701"/>
                <a:gd name="connsiteX1" fmla="*/ 39801 w 453787"/>
                <a:gd name="connsiteY1" fmla="*/ 293370 h 519701"/>
                <a:gd name="connsiteX2" fmla="*/ 226491 w 453787"/>
                <a:gd name="connsiteY2" fmla="*/ 106680 h 519701"/>
                <a:gd name="connsiteX3" fmla="*/ 413181 w 453787"/>
                <a:gd name="connsiteY3" fmla="*/ 293370 h 519701"/>
                <a:gd name="connsiteX4" fmla="*/ 226491 w 453787"/>
                <a:gd name="connsiteY4" fmla="*/ 480060 h 519701"/>
                <a:gd name="connsiteX5" fmla="*/ 226491 w 453787"/>
                <a:gd name="connsiteY5" fmla="*/ 480060 h 519701"/>
                <a:gd name="connsiteX6" fmla="*/ 384511 w 453787"/>
                <a:gd name="connsiteY6" fmla="*/ 130683 h 519701"/>
                <a:gd name="connsiteX7" fmla="*/ 404513 w 453787"/>
                <a:gd name="connsiteY7" fmla="*/ 110681 h 519701"/>
                <a:gd name="connsiteX8" fmla="*/ 403847 w 453787"/>
                <a:gd name="connsiteY8" fmla="*/ 82677 h 519701"/>
                <a:gd name="connsiteX9" fmla="*/ 375843 w 453787"/>
                <a:gd name="connsiteY9" fmla="*/ 82010 h 519701"/>
                <a:gd name="connsiteX10" fmla="*/ 353174 w 453787"/>
                <a:gd name="connsiteY10" fmla="*/ 105346 h 519701"/>
                <a:gd name="connsiteX11" fmla="*/ 246494 w 453787"/>
                <a:gd name="connsiteY11" fmla="*/ 68009 h 519701"/>
                <a:gd name="connsiteX12" fmla="*/ 246494 w 453787"/>
                <a:gd name="connsiteY12" fmla="*/ 40005 h 519701"/>
                <a:gd name="connsiteX13" fmla="*/ 306501 w 453787"/>
                <a:gd name="connsiteY13" fmla="*/ 40005 h 519701"/>
                <a:gd name="connsiteX14" fmla="*/ 306501 w 453787"/>
                <a:gd name="connsiteY14" fmla="*/ 0 h 519701"/>
                <a:gd name="connsiteX15" fmla="*/ 146481 w 453787"/>
                <a:gd name="connsiteY15" fmla="*/ 0 h 519701"/>
                <a:gd name="connsiteX16" fmla="*/ 146481 w 453787"/>
                <a:gd name="connsiteY16" fmla="*/ 40005 h 519701"/>
                <a:gd name="connsiteX17" fmla="*/ 206489 w 453787"/>
                <a:gd name="connsiteY17" fmla="*/ 40005 h 519701"/>
                <a:gd name="connsiteX18" fmla="*/ 206489 w 453787"/>
                <a:gd name="connsiteY18" fmla="*/ 67342 h 519701"/>
                <a:gd name="connsiteX19" fmla="*/ 1796 w 453787"/>
                <a:gd name="connsiteY19" fmla="*/ 264700 h 519701"/>
                <a:gd name="connsiteX20" fmla="*/ 151148 w 453787"/>
                <a:gd name="connsiteY20" fmla="*/ 506730 h 519701"/>
                <a:gd name="connsiteX21" fmla="*/ 419849 w 453787"/>
                <a:gd name="connsiteY21" fmla="*/ 412718 h 519701"/>
                <a:gd name="connsiteX22" fmla="*/ 384511 w 453787"/>
                <a:gd name="connsiteY22" fmla="*/ 130683 h 519701"/>
                <a:gd name="connsiteX23" fmla="*/ 384511 w 453787"/>
                <a:gd name="connsiteY23" fmla="*/ 130683 h 51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787" h="519701">
                  <a:moveTo>
                    <a:pt x="226491" y="480060"/>
                  </a:moveTo>
                  <a:cubicBezTo>
                    <a:pt x="123145" y="480060"/>
                    <a:pt x="39801" y="396716"/>
                    <a:pt x="39801" y="293370"/>
                  </a:cubicBezTo>
                  <a:cubicBezTo>
                    <a:pt x="39801" y="190024"/>
                    <a:pt x="123145" y="106680"/>
                    <a:pt x="226491" y="106680"/>
                  </a:cubicBezTo>
                  <a:cubicBezTo>
                    <a:pt x="329837" y="106680"/>
                    <a:pt x="413181" y="190024"/>
                    <a:pt x="413181" y="293370"/>
                  </a:cubicBezTo>
                  <a:cubicBezTo>
                    <a:pt x="413181" y="396716"/>
                    <a:pt x="329837" y="480060"/>
                    <a:pt x="226491" y="480060"/>
                  </a:cubicBezTo>
                  <a:lnTo>
                    <a:pt x="226491" y="480060"/>
                  </a:lnTo>
                  <a:close/>
                  <a:moveTo>
                    <a:pt x="384511" y="130683"/>
                  </a:moveTo>
                  <a:lnTo>
                    <a:pt x="404513" y="110681"/>
                  </a:lnTo>
                  <a:cubicBezTo>
                    <a:pt x="411848" y="102680"/>
                    <a:pt x="411848" y="90678"/>
                    <a:pt x="403847" y="82677"/>
                  </a:cubicBezTo>
                  <a:cubicBezTo>
                    <a:pt x="396512" y="75343"/>
                    <a:pt x="383844" y="74676"/>
                    <a:pt x="375843" y="82010"/>
                  </a:cubicBezTo>
                  <a:lnTo>
                    <a:pt x="353174" y="105346"/>
                  </a:lnTo>
                  <a:cubicBezTo>
                    <a:pt x="321170" y="84011"/>
                    <a:pt x="284498" y="70676"/>
                    <a:pt x="246494" y="68009"/>
                  </a:cubicBezTo>
                  <a:lnTo>
                    <a:pt x="246494" y="40005"/>
                  </a:lnTo>
                  <a:lnTo>
                    <a:pt x="306501" y="40005"/>
                  </a:lnTo>
                  <a:lnTo>
                    <a:pt x="306501" y="0"/>
                  </a:lnTo>
                  <a:lnTo>
                    <a:pt x="146481" y="0"/>
                  </a:lnTo>
                  <a:lnTo>
                    <a:pt x="146481" y="40005"/>
                  </a:lnTo>
                  <a:lnTo>
                    <a:pt x="206489" y="40005"/>
                  </a:lnTo>
                  <a:lnTo>
                    <a:pt x="206489" y="67342"/>
                  </a:lnTo>
                  <a:cubicBezTo>
                    <a:pt x="100475" y="76676"/>
                    <a:pt x="15131" y="158687"/>
                    <a:pt x="1796" y="264700"/>
                  </a:cubicBezTo>
                  <a:cubicBezTo>
                    <a:pt x="-11539" y="370713"/>
                    <a:pt x="50469" y="471392"/>
                    <a:pt x="151148" y="506730"/>
                  </a:cubicBezTo>
                  <a:cubicBezTo>
                    <a:pt x="251828" y="542068"/>
                    <a:pt x="363175" y="503396"/>
                    <a:pt x="419849" y="412718"/>
                  </a:cubicBezTo>
                  <a:cubicBezTo>
                    <a:pt x="476522" y="322040"/>
                    <a:pt x="460520" y="204692"/>
                    <a:pt x="384511" y="130683"/>
                  </a:cubicBezTo>
                  <a:lnTo>
                    <a:pt x="384511" y="130683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3" name="Graphic 41" descr="Bullseye">
            <a:extLst>
              <a:ext uri="{FF2B5EF4-FFF2-40B4-BE49-F238E27FC236}">
                <a16:creationId xmlns:a16="http://schemas.microsoft.com/office/drawing/2014/main" id="{2484B17F-0ABA-477A-847B-062D3A760766}"/>
              </a:ext>
            </a:extLst>
          </p:cNvPr>
          <p:cNvGrpSpPr/>
          <p:nvPr/>
        </p:nvGrpSpPr>
        <p:grpSpPr>
          <a:xfrm>
            <a:off x="4292688" y="2228756"/>
            <a:ext cx="480060" cy="480060"/>
            <a:chOff x="5723584" y="1745168"/>
            <a:chExt cx="640080" cy="64008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B8E5D90-013C-4677-AF14-C8EB42D40B7C}"/>
                </a:ext>
              </a:extLst>
            </p:cNvPr>
            <p:cNvSpPr/>
            <p:nvPr/>
          </p:nvSpPr>
          <p:spPr>
            <a:xfrm>
              <a:off x="5966281" y="1801841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01B5BAB-A478-4DBA-A55D-B0EA214C853D}"/>
                </a:ext>
              </a:extLst>
            </p:cNvPr>
            <p:cNvSpPr/>
            <p:nvPr/>
          </p:nvSpPr>
          <p:spPr>
            <a:xfrm>
              <a:off x="5780257" y="1821844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6B914DF-A788-4D6D-8A8D-DCF90BBBAF85}"/>
                </a:ext>
              </a:extLst>
            </p:cNvPr>
            <p:cNvSpPr/>
            <p:nvPr/>
          </p:nvSpPr>
          <p:spPr>
            <a:xfrm>
              <a:off x="5873602" y="1915189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7BE5E92-C31E-4062-9680-72695C8041CE}"/>
              </a:ext>
            </a:extLst>
          </p:cNvPr>
          <p:cNvSpPr txBox="1"/>
          <p:nvPr/>
        </p:nvSpPr>
        <p:spPr>
          <a:xfrm>
            <a:off x="1052388" y="2568082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F24604-4629-4E6C-ADF2-26B41C5B382E}"/>
              </a:ext>
            </a:extLst>
          </p:cNvPr>
          <p:cNvSpPr txBox="1"/>
          <p:nvPr/>
        </p:nvSpPr>
        <p:spPr>
          <a:xfrm>
            <a:off x="3948196" y="253259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23269E-6760-4646-BD03-8053002DDA8C}"/>
              </a:ext>
            </a:extLst>
          </p:cNvPr>
          <p:cNvSpPr txBox="1"/>
          <p:nvPr/>
        </p:nvSpPr>
        <p:spPr>
          <a:xfrm>
            <a:off x="5404855" y="432603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78C80E-4A54-4A01-8445-803FB1B4E3C4}"/>
              </a:ext>
            </a:extLst>
          </p:cNvPr>
          <p:cNvSpPr txBox="1"/>
          <p:nvPr/>
        </p:nvSpPr>
        <p:spPr>
          <a:xfrm>
            <a:off x="2448442" y="432603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87A742-DCAE-44AC-954E-229A52472055}"/>
              </a:ext>
            </a:extLst>
          </p:cNvPr>
          <p:cNvSpPr txBox="1"/>
          <p:nvPr/>
        </p:nvSpPr>
        <p:spPr>
          <a:xfrm>
            <a:off x="6867245" y="254680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85298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Alternating Process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DAE429F-D9E2-4110-ADB4-ABC102C91A8B}"/>
              </a:ext>
            </a:extLst>
          </p:cNvPr>
          <p:cNvSpPr/>
          <p:nvPr/>
        </p:nvSpPr>
        <p:spPr>
          <a:xfrm>
            <a:off x="2201730" y="2100822"/>
            <a:ext cx="883612" cy="1483874"/>
          </a:xfrm>
          <a:custGeom>
            <a:avLst/>
            <a:gdLst>
              <a:gd name="connsiteX0" fmla="*/ 1046199 w 1178149"/>
              <a:gd name="connsiteY0" fmla="*/ 1765783 h 1978498"/>
              <a:gd name="connsiteX1" fmla="*/ 1041561 w 1178149"/>
              <a:gd name="connsiteY1" fmla="*/ 1770415 h 1978498"/>
              <a:gd name="connsiteX2" fmla="*/ 1036923 w 1178149"/>
              <a:gd name="connsiteY2" fmla="*/ 1770415 h 1978498"/>
              <a:gd name="connsiteX3" fmla="*/ 1046199 w 1178149"/>
              <a:gd name="connsiteY3" fmla="*/ 1765783 h 1978498"/>
              <a:gd name="connsiteX4" fmla="*/ 655625 w 1178149"/>
              <a:gd name="connsiteY4" fmla="*/ 1487943 h 1978498"/>
              <a:gd name="connsiteX5" fmla="*/ 660275 w 1178149"/>
              <a:gd name="connsiteY5" fmla="*/ 1491434 h 1978498"/>
              <a:gd name="connsiteX6" fmla="*/ 692816 w 1178149"/>
              <a:gd name="connsiteY6" fmla="*/ 1537916 h 1978498"/>
              <a:gd name="connsiteX7" fmla="*/ 706779 w 1178149"/>
              <a:gd name="connsiteY7" fmla="*/ 1556536 h 1978498"/>
              <a:gd name="connsiteX8" fmla="*/ 725381 w 1178149"/>
              <a:gd name="connsiteY8" fmla="*/ 1589075 h 1978498"/>
              <a:gd name="connsiteX9" fmla="*/ 743958 w 1178149"/>
              <a:gd name="connsiteY9" fmla="*/ 1621638 h 1978498"/>
              <a:gd name="connsiteX10" fmla="*/ 762560 w 1178149"/>
              <a:gd name="connsiteY10" fmla="*/ 1663487 h 1978498"/>
              <a:gd name="connsiteX11" fmla="*/ 781161 w 1178149"/>
              <a:gd name="connsiteY11" fmla="*/ 1705336 h 1978498"/>
              <a:gd name="connsiteX12" fmla="*/ 795125 w 1178149"/>
              <a:gd name="connsiteY12" fmla="*/ 1742531 h 1978498"/>
              <a:gd name="connsiteX13" fmla="*/ 823028 w 1178149"/>
              <a:gd name="connsiteY13" fmla="*/ 1816919 h 1978498"/>
              <a:gd name="connsiteX14" fmla="*/ 850906 w 1178149"/>
              <a:gd name="connsiteY14" fmla="*/ 1877366 h 1978498"/>
              <a:gd name="connsiteX15" fmla="*/ 855568 w 1178149"/>
              <a:gd name="connsiteY15" fmla="*/ 1882021 h 1978498"/>
              <a:gd name="connsiteX16" fmla="*/ 883471 w 1178149"/>
              <a:gd name="connsiteY16" fmla="*/ 1872711 h 1978498"/>
              <a:gd name="connsiteX17" fmla="*/ 948552 w 1178149"/>
              <a:gd name="connsiteY17" fmla="*/ 1840172 h 1978498"/>
              <a:gd name="connsiteX18" fmla="*/ 985756 w 1178149"/>
              <a:gd name="connsiteY18" fmla="*/ 1816919 h 1978498"/>
              <a:gd name="connsiteX19" fmla="*/ 1046199 w 1178149"/>
              <a:gd name="connsiteY19" fmla="*/ 1775070 h 1978498"/>
              <a:gd name="connsiteX20" fmla="*/ 1050862 w 1178149"/>
              <a:gd name="connsiteY20" fmla="*/ 1770415 h 1978498"/>
              <a:gd name="connsiteX21" fmla="*/ 1046199 w 1178149"/>
              <a:gd name="connsiteY21" fmla="*/ 1770415 h 1978498"/>
              <a:gd name="connsiteX22" fmla="*/ 1050862 w 1178149"/>
              <a:gd name="connsiteY22" fmla="*/ 1765783 h 1978498"/>
              <a:gd name="connsiteX23" fmla="*/ 1046199 w 1178149"/>
              <a:gd name="connsiteY23" fmla="*/ 1765783 h 1978498"/>
              <a:gd name="connsiteX24" fmla="*/ 1050862 w 1178149"/>
              <a:gd name="connsiteY24" fmla="*/ 1761128 h 1978498"/>
              <a:gd name="connsiteX25" fmla="*/ 1055500 w 1178149"/>
              <a:gd name="connsiteY25" fmla="*/ 1761128 h 1978498"/>
              <a:gd name="connsiteX26" fmla="*/ 1074101 w 1178149"/>
              <a:gd name="connsiteY26" fmla="*/ 1747163 h 1978498"/>
              <a:gd name="connsiteX27" fmla="*/ 1083402 w 1178149"/>
              <a:gd name="connsiteY27" fmla="*/ 1742531 h 1978498"/>
              <a:gd name="connsiteX28" fmla="*/ 1089225 w 1178149"/>
              <a:gd name="connsiteY28" fmla="*/ 1740198 h 1978498"/>
              <a:gd name="connsiteX29" fmla="*/ 1106642 w 1178149"/>
              <a:gd name="connsiteY29" fmla="*/ 1733221 h 1978498"/>
              <a:gd name="connsiteX30" fmla="*/ 1115943 w 1178149"/>
              <a:gd name="connsiteY30" fmla="*/ 1728566 h 1978498"/>
              <a:gd name="connsiteX31" fmla="*/ 1153146 w 1178149"/>
              <a:gd name="connsiteY31" fmla="*/ 1733221 h 1978498"/>
              <a:gd name="connsiteX32" fmla="*/ 1171748 w 1178149"/>
              <a:gd name="connsiteY32" fmla="*/ 1751818 h 1978498"/>
              <a:gd name="connsiteX33" fmla="*/ 1176411 w 1178149"/>
              <a:gd name="connsiteY33" fmla="*/ 1765783 h 1978498"/>
              <a:gd name="connsiteX34" fmla="*/ 1162447 w 1178149"/>
              <a:gd name="connsiteY34" fmla="*/ 1812264 h 1978498"/>
              <a:gd name="connsiteX35" fmla="*/ 1148508 w 1178149"/>
              <a:gd name="connsiteY35" fmla="*/ 1826229 h 1978498"/>
              <a:gd name="connsiteX36" fmla="*/ 1134545 w 1178149"/>
              <a:gd name="connsiteY36" fmla="*/ 1835517 h 1978498"/>
              <a:gd name="connsiteX37" fmla="*/ 1125244 w 1178149"/>
              <a:gd name="connsiteY37" fmla="*/ 1844827 h 1978498"/>
              <a:gd name="connsiteX38" fmla="*/ 1120606 w 1178149"/>
              <a:gd name="connsiteY38" fmla="*/ 1849482 h 1978498"/>
              <a:gd name="connsiteX39" fmla="*/ 1102004 w 1178149"/>
              <a:gd name="connsiteY39" fmla="*/ 1858769 h 1978498"/>
              <a:gd name="connsiteX40" fmla="*/ 1060162 w 1178149"/>
              <a:gd name="connsiteY40" fmla="*/ 1886676 h 1978498"/>
              <a:gd name="connsiteX41" fmla="*/ 1008995 w 1178149"/>
              <a:gd name="connsiteY41" fmla="*/ 1914560 h 1978498"/>
              <a:gd name="connsiteX42" fmla="*/ 981117 w 1178149"/>
              <a:gd name="connsiteY42" fmla="*/ 1928525 h 1978498"/>
              <a:gd name="connsiteX43" fmla="*/ 943914 w 1178149"/>
              <a:gd name="connsiteY43" fmla="*/ 1947123 h 1978498"/>
              <a:gd name="connsiteX44" fmla="*/ 916012 w 1178149"/>
              <a:gd name="connsiteY44" fmla="*/ 1965720 h 1978498"/>
              <a:gd name="connsiteX45" fmla="*/ 878808 w 1178149"/>
              <a:gd name="connsiteY45" fmla="*/ 1975007 h 1978498"/>
              <a:gd name="connsiteX46" fmla="*/ 832304 w 1178149"/>
              <a:gd name="connsiteY46" fmla="*/ 1975007 h 1978498"/>
              <a:gd name="connsiteX47" fmla="*/ 809064 w 1178149"/>
              <a:gd name="connsiteY47" fmla="*/ 1965720 h 1978498"/>
              <a:gd name="connsiteX48" fmla="*/ 790462 w 1178149"/>
              <a:gd name="connsiteY48" fmla="*/ 1951755 h 1978498"/>
              <a:gd name="connsiteX49" fmla="*/ 767198 w 1178149"/>
              <a:gd name="connsiteY49" fmla="*/ 1923870 h 1978498"/>
              <a:gd name="connsiteX50" fmla="*/ 753259 w 1178149"/>
              <a:gd name="connsiteY50" fmla="*/ 1891308 h 1978498"/>
              <a:gd name="connsiteX51" fmla="*/ 743958 w 1178149"/>
              <a:gd name="connsiteY51" fmla="*/ 1863424 h 1978498"/>
              <a:gd name="connsiteX52" fmla="*/ 734657 w 1178149"/>
              <a:gd name="connsiteY52" fmla="*/ 1840172 h 1978498"/>
              <a:gd name="connsiteX53" fmla="*/ 711417 w 1178149"/>
              <a:gd name="connsiteY53" fmla="*/ 1737876 h 1978498"/>
              <a:gd name="connsiteX54" fmla="*/ 692816 w 1178149"/>
              <a:gd name="connsiteY54" fmla="*/ 1640235 h 1978498"/>
              <a:gd name="connsiteX55" fmla="*/ 688153 w 1178149"/>
              <a:gd name="connsiteY55" fmla="*/ 1616983 h 1978498"/>
              <a:gd name="connsiteX56" fmla="*/ 683515 w 1178149"/>
              <a:gd name="connsiteY56" fmla="*/ 1593730 h 1978498"/>
              <a:gd name="connsiteX57" fmla="*/ 678877 w 1178149"/>
              <a:gd name="connsiteY57" fmla="*/ 1565823 h 1978498"/>
              <a:gd name="connsiteX58" fmla="*/ 674214 w 1178149"/>
              <a:gd name="connsiteY58" fmla="*/ 1551881 h 1978498"/>
              <a:gd name="connsiteX59" fmla="*/ 669576 w 1178149"/>
              <a:gd name="connsiteY59" fmla="*/ 1533284 h 1978498"/>
              <a:gd name="connsiteX60" fmla="*/ 660275 w 1178149"/>
              <a:gd name="connsiteY60" fmla="*/ 1514687 h 1978498"/>
              <a:gd name="connsiteX61" fmla="*/ 650974 w 1178149"/>
              <a:gd name="connsiteY61" fmla="*/ 1496067 h 1978498"/>
              <a:gd name="connsiteX62" fmla="*/ 650974 w 1178149"/>
              <a:gd name="connsiteY62" fmla="*/ 1491434 h 1978498"/>
              <a:gd name="connsiteX63" fmla="*/ 655625 w 1178149"/>
              <a:gd name="connsiteY63" fmla="*/ 1487943 h 1978498"/>
              <a:gd name="connsiteX64" fmla="*/ 4643 w 1178149"/>
              <a:gd name="connsiteY64" fmla="*/ 0 h 1978498"/>
              <a:gd name="connsiteX65" fmla="*/ 74385 w 1178149"/>
              <a:gd name="connsiteY65" fmla="*/ 9297 h 1978498"/>
              <a:gd name="connsiteX66" fmla="*/ 148770 w 1178149"/>
              <a:gd name="connsiteY66" fmla="*/ 27891 h 1978498"/>
              <a:gd name="connsiteX67" fmla="*/ 227849 w 1178149"/>
              <a:gd name="connsiteY67" fmla="*/ 55782 h 1978498"/>
              <a:gd name="connsiteX68" fmla="*/ 297591 w 1178149"/>
              <a:gd name="connsiteY68" fmla="*/ 92971 h 1978498"/>
              <a:gd name="connsiteX69" fmla="*/ 362691 w 1178149"/>
              <a:gd name="connsiteY69" fmla="*/ 139456 h 1978498"/>
              <a:gd name="connsiteX70" fmla="*/ 427791 w 1178149"/>
              <a:gd name="connsiteY70" fmla="*/ 190668 h 1978498"/>
              <a:gd name="connsiteX71" fmla="*/ 539369 w 1178149"/>
              <a:gd name="connsiteY71" fmla="*/ 302233 h 1978498"/>
              <a:gd name="connsiteX72" fmla="*/ 637018 w 1178149"/>
              <a:gd name="connsiteY72" fmla="*/ 423095 h 1978498"/>
              <a:gd name="connsiteX73" fmla="*/ 688190 w 1178149"/>
              <a:gd name="connsiteY73" fmla="*/ 497550 h 1978498"/>
              <a:gd name="connsiteX74" fmla="*/ 725383 w 1178149"/>
              <a:gd name="connsiteY74" fmla="*/ 557981 h 1978498"/>
              <a:gd name="connsiteX75" fmla="*/ 748647 w 1178149"/>
              <a:gd name="connsiteY75" fmla="*/ 590521 h 1978498"/>
              <a:gd name="connsiteX76" fmla="*/ 804411 w 1178149"/>
              <a:gd name="connsiteY76" fmla="*/ 692789 h 1978498"/>
              <a:gd name="connsiteX77" fmla="*/ 818390 w 1178149"/>
              <a:gd name="connsiteY77" fmla="*/ 725407 h 1978498"/>
              <a:gd name="connsiteX78" fmla="*/ 846246 w 1178149"/>
              <a:gd name="connsiteY78" fmla="*/ 790486 h 1978498"/>
              <a:gd name="connsiteX79" fmla="*/ 860225 w 1178149"/>
              <a:gd name="connsiteY79" fmla="*/ 827675 h 1978498"/>
              <a:gd name="connsiteX80" fmla="*/ 888132 w 1178149"/>
              <a:gd name="connsiteY80" fmla="*/ 892754 h 1978498"/>
              <a:gd name="connsiteX81" fmla="*/ 897418 w 1178149"/>
              <a:gd name="connsiteY81" fmla="*/ 925294 h 1978498"/>
              <a:gd name="connsiteX82" fmla="*/ 916039 w 1178149"/>
              <a:gd name="connsiteY82" fmla="*/ 990452 h 1978498"/>
              <a:gd name="connsiteX83" fmla="*/ 925325 w 1178149"/>
              <a:gd name="connsiteY83" fmla="*/ 1022992 h 1978498"/>
              <a:gd name="connsiteX84" fmla="*/ 943895 w 1178149"/>
              <a:gd name="connsiteY84" fmla="*/ 1088071 h 1978498"/>
              <a:gd name="connsiteX85" fmla="*/ 953232 w 1178149"/>
              <a:gd name="connsiteY85" fmla="*/ 1125259 h 1978498"/>
              <a:gd name="connsiteX86" fmla="*/ 962517 w 1178149"/>
              <a:gd name="connsiteY86" fmla="*/ 1190339 h 1978498"/>
              <a:gd name="connsiteX87" fmla="*/ 962517 w 1178149"/>
              <a:gd name="connsiteY87" fmla="*/ 1185690 h 1978498"/>
              <a:gd name="connsiteX88" fmla="*/ 967160 w 1178149"/>
              <a:gd name="connsiteY88" fmla="*/ 1222879 h 1978498"/>
              <a:gd name="connsiteX89" fmla="*/ 971803 w 1178149"/>
              <a:gd name="connsiteY89" fmla="*/ 1278740 h 1978498"/>
              <a:gd name="connsiteX90" fmla="*/ 971803 w 1178149"/>
              <a:gd name="connsiteY90" fmla="*/ 1329874 h 1978498"/>
              <a:gd name="connsiteX91" fmla="*/ 971803 w 1178149"/>
              <a:gd name="connsiteY91" fmla="*/ 1390304 h 1978498"/>
              <a:gd name="connsiteX92" fmla="*/ 971803 w 1178149"/>
              <a:gd name="connsiteY92" fmla="*/ 1441438 h 1978498"/>
              <a:gd name="connsiteX93" fmla="*/ 967160 w 1178149"/>
              <a:gd name="connsiteY93" fmla="*/ 1534409 h 1978498"/>
              <a:gd name="connsiteX94" fmla="*/ 962517 w 1178149"/>
              <a:gd name="connsiteY94" fmla="*/ 1585622 h 1978498"/>
              <a:gd name="connsiteX95" fmla="*/ 957875 w 1178149"/>
              <a:gd name="connsiteY95" fmla="*/ 1608865 h 1978498"/>
              <a:gd name="connsiteX96" fmla="*/ 999710 w 1178149"/>
              <a:gd name="connsiteY96" fmla="*/ 1636756 h 1978498"/>
              <a:gd name="connsiteX97" fmla="*/ 1018332 w 1178149"/>
              <a:gd name="connsiteY97" fmla="*/ 1650701 h 1978498"/>
              <a:gd name="connsiteX98" fmla="*/ 1027617 w 1178149"/>
              <a:gd name="connsiteY98" fmla="*/ 1655350 h 1978498"/>
              <a:gd name="connsiteX99" fmla="*/ 1064810 w 1178149"/>
              <a:gd name="connsiteY99" fmla="*/ 1673944 h 1978498"/>
              <a:gd name="connsiteX100" fmla="*/ 1097359 w 1178149"/>
              <a:gd name="connsiteY100" fmla="*/ 1692538 h 1978498"/>
              <a:gd name="connsiteX101" fmla="*/ 1102002 w 1178149"/>
              <a:gd name="connsiteY101" fmla="*/ 1697187 h 1978498"/>
              <a:gd name="connsiteX102" fmla="*/ 1097359 w 1178149"/>
              <a:gd name="connsiteY102" fmla="*/ 1701835 h 1978498"/>
              <a:gd name="connsiteX103" fmla="*/ 1092717 w 1178149"/>
              <a:gd name="connsiteY103" fmla="*/ 1701835 h 1978498"/>
              <a:gd name="connsiteX104" fmla="*/ 1074095 w 1178149"/>
              <a:gd name="connsiteY104" fmla="*/ 1692538 h 1978498"/>
              <a:gd name="connsiteX105" fmla="*/ 976445 w 1178149"/>
              <a:gd name="connsiteY105" fmla="*/ 1664647 h 1978498"/>
              <a:gd name="connsiteX106" fmla="*/ 948538 w 1178149"/>
              <a:gd name="connsiteY106" fmla="*/ 1655350 h 1978498"/>
              <a:gd name="connsiteX107" fmla="*/ 925325 w 1178149"/>
              <a:gd name="connsiteY107" fmla="*/ 1683241 h 1978498"/>
              <a:gd name="connsiteX108" fmla="*/ 860225 w 1178149"/>
              <a:gd name="connsiteY108" fmla="*/ 1687890 h 1978498"/>
              <a:gd name="connsiteX109" fmla="*/ 836960 w 1178149"/>
              <a:gd name="connsiteY109" fmla="*/ 1641404 h 1978498"/>
              <a:gd name="connsiteX110" fmla="*/ 841603 w 1178149"/>
              <a:gd name="connsiteY110" fmla="*/ 1618162 h 1978498"/>
              <a:gd name="connsiteX111" fmla="*/ 832318 w 1178149"/>
              <a:gd name="connsiteY111" fmla="*/ 1613513 h 1978498"/>
              <a:gd name="connsiteX112" fmla="*/ 813696 w 1178149"/>
              <a:gd name="connsiteY112" fmla="*/ 1604216 h 1978498"/>
              <a:gd name="connsiteX113" fmla="*/ 804411 w 1178149"/>
              <a:gd name="connsiteY113" fmla="*/ 1599568 h 1978498"/>
              <a:gd name="connsiteX114" fmla="*/ 790483 w 1178149"/>
              <a:gd name="connsiteY114" fmla="*/ 1590270 h 1978498"/>
              <a:gd name="connsiteX115" fmla="*/ 771861 w 1178149"/>
              <a:gd name="connsiteY115" fmla="*/ 1567028 h 1978498"/>
              <a:gd name="connsiteX116" fmla="*/ 771861 w 1178149"/>
              <a:gd name="connsiteY116" fmla="*/ 1548355 h 1978498"/>
              <a:gd name="connsiteX117" fmla="*/ 790483 w 1178149"/>
              <a:gd name="connsiteY117" fmla="*/ 1525112 h 1978498"/>
              <a:gd name="connsiteX118" fmla="*/ 809053 w 1178149"/>
              <a:gd name="connsiteY118" fmla="*/ 1520464 h 1978498"/>
              <a:gd name="connsiteX119" fmla="*/ 818339 w 1178149"/>
              <a:gd name="connsiteY119" fmla="*/ 1520464 h 1978498"/>
              <a:gd name="connsiteX120" fmla="*/ 832318 w 1178149"/>
              <a:gd name="connsiteY120" fmla="*/ 1525112 h 1978498"/>
              <a:gd name="connsiteX121" fmla="*/ 841603 w 1178149"/>
              <a:gd name="connsiteY121" fmla="*/ 1529761 h 1978498"/>
              <a:gd name="connsiteX122" fmla="*/ 850889 w 1178149"/>
              <a:gd name="connsiteY122" fmla="*/ 1534409 h 1978498"/>
              <a:gd name="connsiteX123" fmla="*/ 860225 w 1178149"/>
              <a:gd name="connsiteY123" fmla="*/ 1478627 h 1978498"/>
              <a:gd name="connsiteX124" fmla="*/ 864868 w 1178149"/>
              <a:gd name="connsiteY124" fmla="*/ 1376359 h 1978498"/>
              <a:gd name="connsiteX125" fmla="*/ 864868 w 1178149"/>
              <a:gd name="connsiteY125" fmla="*/ 1320576 h 1978498"/>
              <a:gd name="connsiteX126" fmla="*/ 864868 w 1178149"/>
              <a:gd name="connsiteY126" fmla="*/ 1274091 h 1978498"/>
              <a:gd name="connsiteX127" fmla="*/ 860225 w 1178149"/>
              <a:gd name="connsiteY127" fmla="*/ 1232176 h 1978498"/>
              <a:gd name="connsiteX128" fmla="*/ 855582 w 1178149"/>
              <a:gd name="connsiteY128" fmla="*/ 1190339 h 1978498"/>
              <a:gd name="connsiteX129" fmla="*/ 855582 w 1178149"/>
              <a:gd name="connsiteY129" fmla="*/ 1194987 h 1978498"/>
              <a:gd name="connsiteX130" fmla="*/ 846246 w 1178149"/>
              <a:gd name="connsiteY130" fmla="*/ 1143854 h 1978498"/>
              <a:gd name="connsiteX131" fmla="*/ 841603 w 1178149"/>
              <a:gd name="connsiteY131" fmla="*/ 1111314 h 1978498"/>
              <a:gd name="connsiteX132" fmla="*/ 827675 w 1178149"/>
              <a:gd name="connsiteY132" fmla="*/ 1050883 h 1978498"/>
              <a:gd name="connsiteX133" fmla="*/ 818339 w 1178149"/>
              <a:gd name="connsiteY133" fmla="*/ 1022992 h 1978498"/>
              <a:gd name="connsiteX134" fmla="*/ 799768 w 1178149"/>
              <a:gd name="connsiteY134" fmla="*/ 962482 h 1978498"/>
              <a:gd name="connsiteX135" fmla="*/ 790483 w 1178149"/>
              <a:gd name="connsiteY135" fmla="*/ 934591 h 1978498"/>
              <a:gd name="connsiteX136" fmla="*/ 757933 w 1178149"/>
              <a:gd name="connsiteY136" fmla="*/ 846269 h 1978498"/>
              <a:gd name="connsiteX137" fmla="*/ 711404 w 1178149"/>
              <a:gd name="connsiteY137" fmla="*/ 744001 h 1978498"/>
              <a:gd name="connsiteX138" fmla="*/ 697476 w 1178149"/>
              <a:gd name="connsiteY138" fmla="*/ 711461 h 1978498"/>
              <a:gd name="connsiteX139" fmla="*/ 664926 w 1178149"/>
              <a:gd name="connsiteY139" fmla="*/ 646303 h 1978498"/>
              <a:gd name="connsiteX140" fmla="*/ 613754 w 1178149"/>
              <a:gd name="connsiteY140" fmla="*/ 562630 h 1978498"/>
              <a:gd name="connsiteX141" fmla="*/ 590540 w 1178149"/>
              <a:gd name="connsiteY141" fmla="*/ 520793 h 1978498"/>
              <a:gd name="connsiteX142" fmla="*/ 506819 w 1178149"/>
              <a:gd name="connsiteY142" fmla="*/ 399852 h 1978498"/>
              <a:gd name="connsiteX143" fmla="*/ 269684 w 1178149"/>
              <a:gd name="connsiteY143" fmla="*/ 148832 h 1978498"/>
              <a:gd name="connsiteX144" fmla="*/ 176677 w 1178149"/>
              <a:gd name="connsiteY144" fmla="*/ 83673 h 1978498"/>
              <a:gd name="connsiteX145" fmla="*/ 79028 w 1178149"/>
              <a:gd name="connsiteY145" fmla="*/ 27891 h 1978498"/>
              <a:gd name="connsiteX146" fmla="*/ 23264 w 1178149"/>
              <a:gd name="connsiteY146" fmla="*/ 9297 h 1978498"/>
              <a:gd name="connsiteX147" fmla="*/ 4643 w 1178149"/>
              <a:gd name="connsiteY147" fmla="*/ 9297 h 1978498"/>
              <a:gd name="connsiteX148" fmla="*/ 0 w 1178149"/>
              <a:gd name="connsiteY148" fmla="*/ 4648 h 1978498"/>
              <a:gd name="connsiteX149" fmla="*/ 4643 w 1178149"/>
              <a:gd name="connsiteY149" fmla="*/ 0 h 197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78149" h="1978498">
                <a:moveTo>
                  <a:pt x="1046199" y="1765783"/>
                </a:moveTo>
                <a:cubicBezTo>
                  <a:pt x="1046199" y="1765783"/>
                  <a:pt x="1041561" y="1770415"/>
                  <a:pt x="1041561" y="1770415"/>
                </a:cubicBezTo>
                <a:cubicBezTo>
                  <a:pt x="1036923" y="1770415"/>
                  <a:pt x="1036923" y="1770415"/>
                  <a:pt x="1036923" y="1770415"/>
                </a:cubicBezTo>
                <a:cubicBezTo>
                  <a:pt x="1041561" y="1770415"/>
                  <a:pt x="1041561" y="1765783"/>
                  <a:pt x="1046199" y="1765783"/>
                </a:cubicBezTo>
                <a:close/>
                <a:moveTo>
                  <a:pt x="655625" y="1487943"/>
                </a:moveTo>
                <a:cubicBezTo>
                  <a:pt x="657950" y="1487943"/>
                  <a:pt x="660275" y="1489107"/>
                  <a:pt x="660275" y="1491434"/>
                </a:cubicBezTo>
                <a:cubicBezTo>
                  <a:pt x="674214" y="1505377"/>
                  <a:pt x="683515" y="1523974"/>
                  <a:pt x="692816" y="1537916"/>
                </a:cubicBezTo>
                <a:cubicBezTo>
                  <a:pt x="697478" y="1542571"/>
                  <a:pt x="702117" y="1551881"/>
                  <a:pt x="706779" y="1556536"/>
                </a:cubicBezTo>
                <a:cubicBezTo>
                  <a:pt x="711417" y="1565823"/>
                  <a:pt x="720718" y="1579788"/>
                  <a:pt x="725381" y="1589075"/>
                </a:cubicBezTo>
                <a:cubicBezTo>
                  <a:pt x="730019" y="1598385"/>
                  <a:pt x="739320" y="1607673"/>
                  <a:pt x="743958" y="1621638"/>
                </a:cubicBezTo>
                <a:cubicBezTo>
                  <a:pt x="748621" y="1635580"/>
                  <a:pt x="757922" y="1649522"/>
                  <a:pt x="762560" y="1663487"/>
                </a:cubicBezTo>
                <a:cubicBezTo>
                  <a:pt x="771861" y="1677429"/>
                  <a:pt x="776523" y="1691371"/>
                  <a:pt x="781161" y="1705336"/>
                </a:cubicBezTo>
                <a:cubicBezTo>
                  <a:pt x="785824" y="1719278"/>
                  <a:pt x="790462" y="1728566"/>
                  <a:pt x="795125" y="1742531"/>
                </a:cubicBezTo>
                <a:cubicBezTo>
                  <a:pt x="804426" y="1770415"/>
                  <a:pt x="813727" y="1793667"/>
                  <a:pt x="823028" y="1816919"/>
                </a:cubicBezTo>
                <a:cubicBezTo>
                  <a:pt x="832328" y="1835517"/>
                  <a:pt x="836967" y="1858769"/>
                  <a:pt x="850906" y="1877366"/>
                </a:cubicBezTo>
                <a:cubicBezTo>
                  <a:pt x="850906" y="1877366"/>
                  <a:pt x="855568" y="1882021"/>
                  <a:pt x="855568" y="1882021"/>
                </a:cubicBezTo>
                <a:cubicBezTo>
                  <a:pt x="864869" y="1877366"/>
                  <a:pt x="874170" y="1877366"/>
                  <a:pt x="883471" y="1872711"/>
                </a:cubicBezTo>
                <a:cubicBezTo>
                  <a:pt x="906711" y="1863424"/>
                  <a:pt x="925312" y="1854114"/>
                  <a:pt x="948552" y="1840172"/>
                </a:cubicBezTo>
                <a:cubicBezTo>
                  <a:pt x="962516" y="1830862"/>
                  <a:pt x="976455" y="1826229"/>
                  <a:pt x="985756" y="1816919"/>
                </a:cubicBezTo>
                <a:cubicBezTo>
                  <a:pt x="1004357" y="1802977"/>
                  <a:pt x="1027622" y="1789012"/>
                  <a:pt x="1046199" y="1775070"/>
                </a:cubicBezTo>
                <a:cubicBezTo>
                  <a:pt x="1046199" y="1775070"/>
                  <a:pt x="1046199" y="1770415"/>
                  <a:pt x="1050862" y="1770415"/>
                </a:cubicBezTo>
                <a:cubicBezTo>
                  <a:pt x="1046199" y="1770415"/>
                  <a:pt x="1046199" y="1770415"/>
                  <a:pt x="1046199" y="1770415"/>
                </a:cubicBezTo>
                <a:cubicBezTo>
                  <a:pt x="1046199" y="1765783"/>
                  <a:pt x="1050862" y="1765783"/>
                  <a:pt x="1050862" y="1765783"/>
                </a:cubicBezTo>
                <a:cubicBezTo>
                  <a:pt x="1046199" y="1765783"/>
                  <a:pt x="1046199" y="1765783"/>
                  <a:pt x="1046199" y="1765783"/>
                </a:cubicBezTo>
                <a:cubicBezTo>
                  <a:pt x="1046199" y="1765783"/>
                  <a:pt x="1050862" y="1761128"/>
                  <a:pt x="1050862" y="1761128"/>
                </a:cubicBezTo>
                <a:cubicBezTo>
                  <a:pt x="1055500" y="1761128"/>
                  <a:pt x="1055500" y="1761128"/>
                  <a:pt x="1055500" y="1761128"/>
                </a:cubicBezTo>
                <a:cubicBezTo>
                  <a:pt x="1060162" y="1756473"/>
                  <a:pt x="1069463" y="1751818"/>
                  <a:pt x="1074101" y="1747163"/>
                </a:cubicBezTo>
                <a:cubicBezTo>
                  <a:pt x="1078764" y="1747163"/>
                  <a:pt x="1078764" y="1742531"/>
                  <a:pt x="1083402" y="1742531"/>
                </a:cubicBezTo>
                <a:lnTo>
                  <a:pt x="1089225" y="1740198"/>
                </a:lnTo>
                <a:lnTo>
                  <a:pt x="1106642" y="1733221"/>
                </a:lnTo>
                <a:cubicBezTo>
                  <a:pt x="1111305" y="1728566"/>
                  <a:pt x="1111305" y="1728566"/>
                  <a:pt x="1115943" y="1728566"/>
                </a:cubicBezTo>
                <a:cubicBezTo>
                  <a:pt x="1125244" y="1723933"/>
                  <a:pt x="1143846" y="1728566"/>
                  <a:pt x="1153146" y="1733221"/>
                </a:cubicBezTo>
                <a:cubicBezTo>
                  <a:pt x="1162447" y="1737876"/>
                  <a:pt x="1167110" y="1742531"/>
                  <a:pt x="1171748" y="1751818"/>
                </a:cubicBezTo>
                <a:cubicBezTo>
                  <a:pt x="1171748" y="1756473"/>
                  <a:pt x="1176411" y="1761128"/>
                  <a:pt x="1176411" y="1765783"/>
                </a:cubicBezTo>
                <a:cubicBezTo>
                  <a:pt x="1181049" y="1779725"/>
                  <a:pt x="1176411" y="1798322"/>
                  <a:pt x="1162447" y="1812264"/>
                </a:cubicBezTo>
                <a:cubicBezTo>
                  <a:pt x="1157785" y="1816919"/>
                  <a:pt x="1153146" y="1821574"/>
                  <a:pt x="1148508" y="1826229"/>
                </a:cubicBezTo>
                <a:cubicBezTo>
                  <a:pt x="1143846" y="1826229"/>
                  <a:pt x="1139183" y="1830884"/>
                  <a:pt x="1134545" y="1835517"/>
                </a:cubicBezTo>
                <a:cubicBezTo>
                  <a:pt x="1134545" y="1840172"/>
                  <a:pt x="1129907" y="1840172"/>
                  <a:pt x="1125244" y="1844827"/>
                </a:cubicBezTo>
                <a:cubicBezTo>
                  <a:pt x="1125244" y="1844827"/>
                  <a:pt x="1120606" y="1849482"/>
                  <a:pt x="1120606" y="1849482"/>
                </a:cubicBezTo>
                <a:cubicBezTo>
                  <a:pt x="1111305" y="1849482"/>
                  <a:pt x="1106642" y="1854114"/>
                  <a:pt x="1102004" y="1858769"/>
                </a:cubicBezTo>
                <a:cubicBezTo>
                  <a:pt x="1088040" y="1868079"/>
                  <a:pt x="1074101" y="1877366"/>
                  <a:pt x="1060162" y="1886676"/>
                </a:cubicBezTo>
                <a:cubicBezTo>
                  <a:pt x="1041561" y="1895963"/>
                  <a:pt x="1027597" y="1905273"/>
                  <a:pt x="1008995" y="1914560"/>
                </a:cubicBezTo>
                <a:cubicBezTo>
                  <a:pt x="999695" y="1919215"/>
                  <a:pt x="990394" y="1923870"/>
                  <a:pt x="981117" y="1928525"/>
                </a:cubicBezTo>
                <a:cubicBezTo>
                  <a:pt x="971792" y="1937813"/>
                  <a:pt x="957853" y="1942468"/>
                  <a:pt x="943914" y="1947123"/>
                </a:cubicBezTo>
                <a:cubicBezTo>
                  <a:pt x="929951" y="1951778"/>
                  <a:pt x="920650" y="1961065"/>
                  <a:pt x="916012" y="1965720"/>
                </a:cubicBezTo>
                <a:cubicBezTo>
                  <a:pt x="902048" y="1970375"/>
                  <a:pt x="892747" y="1975007"/>
                  <a:pt x="878808" y="1975007"/>
                </a:cubicBezTo>
                <a:cubicBezTo>
                  <a:pt x="864845" y="1979662"/>
                  <a:pt x="846267" y="1979662"/>
                  <a:pt x="832304" y="1975007"/>
                </a:cubicBezTo>
                <a:cubicBezTo>
                  <a:pt x="823003" y="1970352"/>
                  <a:pt x="813702" y="1970352"/>
                  <a:pt x="809064" y="1965720"/>
                </a:cubicBezTo>
                <a:cubicBezTo>
                  <a:pt x="804401" y="1961065"/>
                  <a:pt x="795100" y="1956410"/>
                  <a:pt x="790462" y="1951755"/>
                </a:cubicBezTo>
                <a:cubicBezTo>
                  <a:pt x="781161" y="1947123"/>
                  <a:pt x="771861" y="1933158"/>
                  <a:pt x="767198" y="1923870"/>
                </a:cubicBezTo>
                <a:cubicBezTo>
                  <a:pt x="762560" y="1914560"/>
                  <a:pt x="757897" y="1900618"/>
                  <a:pt x="753259" y="1891308"/>
                </a:cubicBezTo>
                <a:cubicBezTo>
                  <a:pt x="748596" y="1882021"/>
                  <a:pt x="748596" y="1872711"/>
                  <a:pt x="743958" y="1863424"/>
                </a:cubicBezTo>
                <a:cubicBezTo>
                  <a:pt x="739320" y="1858769"/>
                  <a:pt x="734657" y="1849459"/>
                  <a:pt x="734657" y="1840172"/>
                </a:cubicBezTo>
                <a:cubicBezTo>
                  <a:pt x="725356" y="1807609"/>
                  <a:pt x="716056" y="1770415"/>
                  <a:pt x="711417" y="1737876"/>
                </a:cubicBezTo>
                <a:cubicBezTo>
                  <a:pt x="702117" y="1705313"/>
                  <a:pt x="697454" y="1672774"/>
                  <a:pt x="692816" y="1640235"/>
                </a:cubicBezTo>
                <a:cubicBezTo>
                  <a:pt x="692816" y="1630925"/>
                  <a:pt x="688153" y="1626270"/>
                  <a:pt x="688153" y="1616983"/>
                </a:cubicBezTo>
                <a:cubicBezTo>
                  <a:pt x="688153" y="1607673"/>
                  <a:pt x="683515" y="1603018"/>
                  <a:pt x="683515" y="1593730"/>
                </a:cubicBezTo>
                <a:cubicBezTo>
                  <a:pt x="683515" y="1584420"/>
                  <a:pt x="678877" y="1575133"/>
                  <a:pt x="678877" y="1565823"/>
                </a:cubicBezTo>
                <a:cubicBezTo>
                  <a:pt x="674214" y="1561168"/>
                  <a:pt x="674214" y="1556536"/>
                  <a:pt x="674214" y="1551881"/>
                </a:cubicBezTo>
                <a:cubicBezTo>
                  <a:pt x="674214" y="1547226"/>
                  <a:pt x="669576" y="1537916"/>
                  <a:pt x="669576" y="1533284"/>
                </a:cubicBezTo>
                <a:cubicBezTo>
                  <a:pt x="664913" y="1528629"/>
                  <a:pt x="664913" y="1519319"/>
                  <a:pt x="660275" y="1514687"/>
                </a:cubicBezTo>
                <a:cubicBezTo>
                  <a:pt x="660275" y="1510032"/>
                  <a:pt x="655612" y="1500722"/>
                  <a:pt x="650974" y="1496067"/>
                </a:cubicBezTo>
                <a:cubicBezTo>
                  <a:pt x="650974" y="1496067"/>
                  <a:pt x="650974" y="1491434"/>
                  <a:pt x="650974" y="1491434"/>
                </a:cubicBezTo>
                <a:cubicBezTo>
                  <a:pt x="650974" y="1489107"/>
                  <a:pt x="653299" y="1487943"/>
                  <a:pt x="655625" y="1487943"/>
                </a:cubicBezTo>
                <a:close/>
                <a:moveTo>
                  <a:pt x="4643" y="0"/>
                </a:moveTo>
                <a:cubicBezTo>
                  <a:pt x="27907" y="4648"/>
                  <a:pt x="51172" y="4648"/>
                  <a:pt x="74385" y="9297"/>
                </a:cubicBezTo>
                <a:cubicBezTo>
                  <a:pt x="97649" y="13946"/>
                  <a:pt x="125557" y="18594"/>
                  <a:pt x="148770" y="27891"/>
                </a:cubicBezTo>
                <a:cubicBezTo>
                  <a:pt x="176677" y="37188"/>
                  <a:pt x="204584" y="46485"/>
                  <a:pt x="227849" y="55782"/>
                </a:cubicBezTo>
                <a:cubicBezTo>
                  <a:pt x="251062" y="69728"/>
                  <a:pt x="274327" y="79025"/>
                  <a:pt x="297591" y="92971"/>
                </a:cubicBezTo>
                <a:cubicBezTo>
                  <a:pt x="320856" y="106916"/>
                  <a:pt x="339427" y="125510"/>
                  <a:pt x="362691" y="139456"/>
                </a:cubicBezTo>
                <a:cubicBezTo>
                  <a:pt x="385956" y="153480"/>
                  <a:pt x="404526" y="172074"/>
                  <a:pt x="427791" y="190668"/>
                </a:cubicBezTo>
                <a:cubicBezTo>
                  <a:pt x="464983" y="223208"/>
                  <a:pt x="506819" y="260396"/>
                  <a:pt x="539369" y="302233"/>
                </a:cubicBezTo>
                <a:cubicBezTo>
                  <a:pt x="576561" y="339421"/>
                  <a:pt x="604468" y="381258"/>
                  <a:pt x="637018" y="423095"/>
                </a:cubicBezTo>
                <a:cubicBezTo>
                  <a:pt x="655640" y="451065"/>
                  <a:pt x="674211" y="474308"/>
                  <a:pt x="688190" y="497550"/>
                </a:cubicBezTo>
                <a:cubicBezTo>
                  <a:pt x="702118" y="516144"/>
                  <a:pt x="711404" y="539387"/>
                  <a:pt x="725383" y="557981"/>
                </a:cubicBezTo>
                <a:cubicBezTo>
                  <a:pt x="734668" y="567278"/>
                  <a:pt x="743954" y="576575"/>
                  <a:pt x="748647" y="590521"/>
                </a:cubicBezTo>
                <a:cubicBezTo>
                  <a:pt x="767218" y="623061"/>
                  <a:pt x="785840" y="660249"/>
                  <a:pt x="804411" y="692789"/>
                </a:cubicBezTo>
                <a:cubicBezTo>
                  <a:pt x="809053" y="702086"/>
                  <a:pt x="813696" y="716110"/>
                  <a:pt x="818390" y="725407"/>
                </a:cubicBezTo>
                <a:cubicBezTo>
                  <a:pt x="827675" y="748650"/>
                  <a:pt x="836960" y="767244"/>
                  <a:pt x="846246" y="790486"/>
                </a:cubicBezTo>
                <a:cubicBezTo>
                  <a:pt x="850940" y="799784"/>
                  <a:pt x="855582" y="813729"/>
                  <a:pt x="860225" y="827675"/>
                </a:cubicBezTo>
                <a:cubicBezTo>
                  <a:pt x="869510" y="846269"/>
                  <a:pt x="878796" y="869511"/>
                  <a:pt x="888132" y="892754"/>
                </a:cubicBezTo>
                <a:cubicBezTo>
                  <a:pt x="888132" y="906700"/>
                  <a:pt x="892775" y="915997"/>
                  <a:pt x="897418" y="925294"/>
                </a:cubicBezTo>
                <a:cubicBezTo>
                  <a:pt x="902060" y="948536"/>
                  <a:pt x="911346" y="967131"/>
                  <a:pt x="916039" y="990452"/>
                </a:cubicBezTo>
                <a:cubicBezTo>
                  <a:pt x="920682" y="999749"/>
                  <a:pt x="920682" y="1013695"/>
                  <a:pt x="925325" y="1022992"/>
                </a:cubicBezTo>
                <a:cubicBezTo>
                  <a:pt x="934610" y="1041586"/>
                  <a:pt x="939253" y="1064829"/>
                  <a:pt x="943895" y="1088071"/>
                </a:cubicBezTo>
                <a:cubicBezTo>
                  <a:pt x="948538" y="1102017"/>
                  <a:pt x="953232" y="1111314"/>
                  <a:pt x="953232" y="1125259"/>
                </a:cubicBezTo>
                <a:cubicBezTo>
                  <a:pt x="957875" y="1148502"/>
                  <a:pt x="962517" y="1167096"/>
                  <a:pt x="962517" y="1190339"/>
                </a:cubicBezTo>
                <a:cubicBezTo>
                  <a:pt x="962517" y="1190339"/>
                  <a:pt x="962517" y="1185690"/>
                  <a:pt x="962517" y="1185690"/>
                </a:cubicBezTo>
                <a:cubicBezTo>
                  <a:pt x="962517" y="1199636"/>
                  <a:pt x="967160" y="1208933"/>
                  <a:pt x="967160" y="1222879"/>
                </a:cubicBezTo>
                <a:cubicBezTo>
                  <a:pt x="967160" y="1241473"/>
                  <a:pt x="971803" y="1260146"/>
                  <a:pt x="971803" y="1278740"/>
                </a:cubicBezTo>
                <a:cubicBezTo>
                  <a:pt x="971803" y="1297334"/>
                  <a:pt x="971803" y="1311279"/>
                  <a:pt x="971803" y="1329874"/>
                </a:cubicBezTo>
                <a:cubicBezTo>
                  <a:pt x="971803" y="1348468"/>
                  <a:pt x="971803" y="1371710"/>
                  <a:pt x="971803" y="1390304"/>
                </a:cubicBezTo>
                <a:cubicBezTo>
                  <a:pt x="971803" y="1404250"/>
                  <a:pt x="971803" y="1422844"/>
                  <a:pt x="971803" y="1441438"/>
                </a:cubicBezTo>
                <a:cubicBezTo>
                  <a:pt x="971803" y="1469329"/>
                  <a:pt x="971803" y="1501870"/>
                  <a:pt x="967160" y="1534409"/>
                </a:cubicBezTo>
                <a:cubicBezTo>
                  <a:pt x="967160" y="1553082"/>
                  <a:pt x="967160" y="1567028"/>
                  <a:pt x="962517" y="1585622"/>
                </a:cubicBezTo>
                <a:cubicBezTo>
                  <a:pt x="962517" y="1594919"/>
                  <a:pt x="957875" y="1599568"/>
                  <a:pt x="957875" y="1608865"/>
                </a:cubicBezTo>
                <a:cubicBezTo>
                  <a:pt x="971803" y="1618162"/>
                  <a:pt x="985782" y="1627459"/>
                  <a:pt x="999710" y="1636756"/>
                </a:cubicBezTo>
                <a:cubicBezTo>
                  <a:pt x="1004353" y="1641404"/>
                  <a:pt x="1013638" y="1646053"/>
                  <a:pt x="1018332" y="1650701"/>
                </a:cubicBezTo>
                <a:cubicBezTo>
                  <a:pt x="1022974" y="1650701"/>
                  <a:pt x="1022974" y="1655350"/>
                  <a:pt x="1027617" y="1655350"/>
                </a:cubicBezTo>
                <a:cubicBezTo>
                  <a:pt x="1041545" y="1659998"/>
                  <a:pt x="1050831" y="1669295"/>
                  <a:pt x="1064810" y="1673944"/>
                </a:cubicBezTo>
                <a:cubicBezTo>
                  <a:pt x="1074095" y="1678593"/>
                  <a:pt x="1088074" y="1687890"/>
                  <a:pt x="1097359" y="1692538"/>
                </a:cubicBezTo>
                <a:cubicBezTo>
                  <a:pt x="1102002" y="1692538"/>
                  <a:pt x="1102002" y="1697187"/>
                  <a:pt x="1102002" y="1697187"/>
                </a:cubicBezTo>
                <a:cubicBezTo>
                  <a:pt x="1102002" y="1697187"/>
                  <a:pt x="1102002" y="1701835"/>
                  <a:pt x="1097359" y="1701835"/>
                </a:cubicBezTo>
                <a:cubicBezTo>
                  <a:pt x="1097359" y="1701835"/>
                  <a:pt x="1092717" y="1701835"/>
                  <a:pt x="1092717" y="1701835"/>
                </a:cubicBezTo>
                <a:cubicBezTo>
                  <a:pt x="1088074" y="1697187"/>
                  <a:pt x="1078738" y="1697187"/>
                  <a:pt x="1074095" y="1692538"/>
                </a:cubicBezTo>
                <a:cubicBezTo>
                  <a:pt x="1041545" y="1683241"/>
                  <a:pt x="1008995" y="1673944"/>
                  <a:pt x="976445" y="1664647"/>
                </a:cubicBezTo>
                <a:cubicBezTo>
                  <a:pt x="967160" y="1659998"/>
                  <a:pt x="957875" y="1659998"/>
                  <a:pt x="948538" y="1655350"/>
                </a:cubicBezTo>
                <a:cubicBezTo>
                  <a:pt x="939253" y="1664647"/>
                  <a:pt x="934610" y="1673944"/>
                  <a:pt x="925325" y="1683241"/>
                </a:cubicBezTo>
                <a:cubicBezTo>
                  <a:pt x="906703" y="1697187"/>
                  <a:pt x="878796" y="1701835"/>
                  <a:pt x="860225" y="1687890"/>
                </a:cubicBezTo>
                <a:cubicBezTo>
                  <a:pt x="846246" y="1678593"/>
                  <a:pt x="836960" y="1659998"/>
                  <a:pt x="836960" y="1641404"/>
                </a:cubicBezTo>
                <a:cubicBezTo>
                  <a:pt x="836960" y="1632107"/>
                  <a:pt x="841603" y="1627459"/>
                  <a:pt x="841603" y="1618162"/>
                </a:cubicBezTo>
                <a:cubicBezTo>
                  <a:pt x="836960" y="1613513"/>
                  <a:pt x="836960" y="1613513"/>
                  <a:pt x="832318" y="1613513"/>
                </a:cubicBezTo>
                <a:cubicBezTo>
                  <a:pt x="827675" y="1608865"/>
                  <a:pt x="818339" y="1608865"/>
                  <a:pt x="813696" y="1604216"/>
                </a:cubicBezTo>
                <a:cubicBezTo>
                  <a:pt x="809053" y="1604216"/>
                  <a:pt x="809053" y="1599568"/>
                  <a:pt x="804411" y="1599568"/>
                </a:cubicBezTo>
                <a:cubicBezTo>
                  <a:pt x="799768" y="1594919"/>
                  <a:pt x="795125" y="1594919"/>
                  <a:pt x="790483" y="1590270"/>
                </a:cubicBezTo>
                <a:cubicBezTo>
                  <a:pt x="781146" y="1585622"/>
                  <a:pt x="776503" y="1576325"/>
                  <a:pt x="771861" y="1567028"/>
                </a:cubicBezTo>
                <a:cubicBezTo>
                  <a:pt x="771861" y="1562300"/>
                  <a:pt x="771861" y="1553003"/>
                  <a:pt x="771861" y="1548355"/>
                </a:cubicBezTo>
                <a:cubicBezTo>
                  <a:pt x="776503" y="1539058"/>
                  <a:pt x="781146" y="1529761"/>
                  <a:pt x="790483" y="1525112"/>
                </a:cubicBezTo>
                <a:cubicBezTo>
                  <a:pt x="795125" y="1520464"/>
                  <a:pt x="804411" y="1520464"/>
                  <a:pt x="809053" y="1520464"/>
                </a:cubicBezTo>
                <a:cubicBezTo>
                  <a:pt x="813696" y="1520464"/>
                  <a:pt x="813696" y="1520464"/>
                  <a:pt x="818339" y="1520464"/>
                </a:cubicBezTo>
                <a:cubicBezTo>
                  <a:pt x="823032" y="1525112"/>
                  <a:pt x="827675" y="1525112"/>
                  <a:pt x="832318" y="1525112"/>
                </a:cubicBezTo>
                <a:cubicBezTo>
                  <a:pt x="836960" y="1529761"/>
                  <a:pt x="836960" y="1529761"/>
                  <a:pt x="841603" y="1529761"/>
                </a:cubicBezTo>
                <a:cubicBezTo>
                  <a:pt x="846246" y="1529761"/>
                  <a:pt x="846246" y="1534409"/>
                  <a:pt x="850889" y="1534409"/>
                </a:cubicBezTo>
                <a:cubicBezTo>
                  <a:pt x="850889" y="1520464"/>
                  <a:pt x="850889" y="1501870"/>
                  <a:pt x="860225" y="1478627"/>
                </a:cubicBezTo>
                <a:cubicBezTo>
                  <a:pt x="860225" y="1441438"/>
                  <a:pt x="864868" y="1408899"/>
                  <a:pt x="864868" y="1376359"/>
                </a:cubicBezTo>
                <a:cubicBezTo>
                  <a:pt x="864868" y="1357765"/>
                  <a:pt x="864868" y="1339171"/>
                  <a:pt x="864868" y="1320576"/>
                </a:cubicBezTo>
                <a:cubicBezTo>
                  <a:pt x="864868" y="1306631"/>
                  <a:pt x="864868" y="1288037"/>
                  <a:pt x="864868" y="1274091"/>
                </a:cubicBezTo>
                <a:cubicBezTo>
                  <a:pt x="860225" y="1260067"/>
                  <a:pt x="860225" y="1246121"/>
                  <a:pt x="860225" y="1232176"/>
                </a:cubicBezTo>
                <a:cubicBezTo>
                  <a:pt x="860225" y="1218230"/>
                  <a:pt x="855582" y="1204284"/>
                  <a:pt x="855582" y="1190339"/>
                </a:cubicBezTo>
                <a:cubicBezTo>
                  <a:pt x="855582" y="1194987"/>
                  <a:pt x="855582" y="1194987"/>
                  <a:pt x="855582" y="1194987"/>
                </a:cubicBezTo>
                <a:cubicBezTo>
                  <a:pt x="850889" y="1181042"/>
                  <a:pt x="850889" y="1162448"/>
                  <a:pt x="846246" y="1143854"/>
                </a:cubicBezTo>
                <a:cubicBezTo>
                  <a:pt x="846246" y="1134556"/>
                  <a:pt x="846246" y="1120611"/>
                  <a:pt x="841603" y="1111314"/>
                </a:cubicBezTo>
                <a:cubicBezTo>
                  <a:pt x="836960" y="1092720"/>
                  <a:pt x="832318" y="1069477"/>
                  <a:pt x="827675" y="1050883"/>
                </a:cubicBezTo>
                <a:cubicBezTo>
                  <a:pt x="823032" y="1041586"/>
                  <a:pt x="823032" y="1032289"/>
                  <a:pt x="818339" y="1022992"/>
                </a:cubicBezTo>
                <a:cubicBezTo>
                  <a:pt x="813696" y="1004398"/>
                  <a:pt x="804411" y="981155"/>
                  <a:pt x="799768" y="962482"/>
                </a:cubicBezTo>
                <a:cubicBezTo>
                  <a:pt x="795125" y="953185"/>
                  <a:pt x="795125" y="943888"/>
                  <a:pt x="790483" y="934591"/>
                </a:cubicBezTo>
                <a:cubicBezTo>
                  <a:pt x="781146" y="902051"/>
                  <a:pt x="767218" y="874160"/>
                  <a:pt x="757933" y="846269"/>
                </a:cubicBezTo>
                <a:cubicBezTo>
                  <a:pt x="743954" y="813729"/>
                  <a:pt x="725383" y="776541"/>
                  <a:pt x="711404" y="744001"/>
                </a:cubicBezTo>
                <a:cubicBezTo>
                  <a:pt x="706761" y="730056"/>
                  <a:pt x="702118" y="720758"/>
                  <a:pt x="697476" y="711461"/>
                </a:cubicBezTo>
                <a:cubicBezTo>
                  <a:pt x="688190" y="688140"/>
                  <a:pt x="674211" y="669546"/>
                  <a:pt x="664926" y="646303"/>
                </a:cubicBezTo>
                <a:cubicBezTo>
                  <a:pt x="646304" y="618412"/>
                  <a:pt x="632376" y="590521"/>
                  <a:pt x="613754" y="562630"/>
                </a:cubicBezTo>
                <a:cubicBezTo>
                  <a:pt x="609111" y="548684"/>
                  <a:pt x="599826" y="534738"/>
                  <a:pt x="590540" y="520793"/>
                </a:cubicBezTo>
                <a:cubicBezTo>
                  <a:pt x="562633" y="478956"/>
                  <a:pt x="534726" y="437119"/>
                  <a:pt x="506819" y="399852"/>
                </a:cubicBezTo>
                <a:cubicBezTo>
                  <a:pt x="437076" y="306882"/>
                  <a:pt x="358048" y="223208"/>
                  <a:pt x="269684" y="148832"/>
                </a:cubicBezTo>
                <a:cubicBezTo>
                  <a:pt x="241777" y="125510"/>
                  <a:pt x="209227" y="102268"/>
                  <a:pt x="176677" y="83673"/>
                </a:cubicBezTo>
                <a:cubicBezTo>
                  <a:pt x="144127" y="60431"/>
                  <a:pt x="111578" y="41837"/>
                  <a:pt x="79028" y="27891"/>
                </a:cubicBezTo>
                <a:cubicBezTo>
                  <a:pt x="60457" y="23243"/>
                  <a:pt x="41835" y="13946"/>
                  <a:pt x="23264" y="9297"/>
                </a:cubicBezTo>
                <a:cubicBezTo>
                  <a:pt x="18622" y="9297"/>
                  <a:pt x="9285" y="9297"/>
                  <a:pt x="4643" y="9297"/>
                </a:cubicBezTo>
                <a:cubicBezTo>
                  <a:pt x="4643" y="9297"/>
                  <a:pt x="0" y="9297"/>
                  <a:pt x="0" y="4648"/>
                </a:cubicBezTo>
                <a:cubicBezTo>
                  <a:pt x="0" y="4648"/>
                  <a:pt x="0" y="0"/>
                  <a:pt x="4643" y="0"/>
                </a:cubicBezTo>
                <a:close/>
              </a:path>
            </a:pathLst>
          </a:custGeom>
          <a:solidFill>
            <a:schemeClr val="bg2">
              <a:alpha val="5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D1A9B1B-32A7-46D1-A250-EF5E44724213}"/>
              </a:ext>
            </a:extLst>
          </p:cNvPr>
          <p:cNvSpPr/>
          <p:nvPr/>
        </p:nvSpPr>
        <p:spPr>
          <a:xfrm>
            <a:off x="3729253" y="3584889"/>
            <a:ext cx="988343" cy="1476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572" extrusionOk="0">
                <a:moveTo>
                  <a:pt x="17999" y="560"/>
                </a:moveTo>
                <a:cubicBezTo>
                  <a:pt x="17619" y="408"/>
                  <a:pt x="17239" y="306"/>
                  <a:pt x="16858" y="153"/>
                </a:cubicBezTo>
                <a:cubicBezTo>
                  <a:pt x="16706" y="102"/>
                  <a:pt x="16554" y="51"/>
                  <a:pt x="16326" y="51"/>
                </a:cubicBezTo>
                <a:cubicBezTo>
                  <a:pt x="16174" y="51"/>
                  <a:pt x="16098" y="0"/>
                  <a:pt x="15946" y="0"/>
                </a:cubicBezTo>
                <a:cubicBezTo>
                  <a:pt x="15794" y="0"/>
                  <a:pt x="15641" y="0"/>
                  <a:pt x="15489" y="0"/>
                </a:cubicBezTo>
                <a:cubicBezTo>
                  <a:pt x="15185" y="0"/>
                  <a:pt x="14957" y="102"/>
                  <a:pt x="14729" y="204"/>
                </a:cubicBezTo>
                <a:cubicBezTo>
                  <a:pt x="14729" y="204"/>
                  <a:pt x="14653" y="255"/>
                  <a:pt x="14653" y="255"/>
                </a:cubicBezTo>
                <a:cubicBezTo>
                  <a:pt x="14501" y="357"/>
                  <a:pt x="14348" y="509"/>
                  <a:pt x="14272" y="662"/>
                </a:cubicBezTo>
                <a:cubicBezTo>
                  <a:pt x="14120" y="866"/>
                  <a:pt x="14120" y="1070"/>
                  <a:pt x="14044" y="1274"/>
                </a:cubicBezTo>
                <a:cubicBezTo>
                  <a:pt x="13968" y="1477"/>
                  <a:pt x="13968" y="1681"/>
                  <a:pt x="13968" y="1834"/>
                </a:cubicBezTo>
                <a:cubicBezTo>
                  <a:pt x="13892" y="2242"/>
                  <a:pt x="13892" y="2598"/>
                  <a:pt x="13816" y="3006"/>
                </a:cubicBezTo>
                <a:cubicBezTo>
                  <a:pt x="13740" y="3464"/>
                  <a:pt x="13740" y="3872"/>
                  <a:pt x="13664" y="4330"/>
                </a:cubicBezTo>
                <a:cubicBezTo>
                  <a:pt x="13664" y="4381"/>
                  <a:pt x="13740" y="4381"/>
                  <a:pt x="13816" y="4381"/>
                </a:cubicBezTo>
                <a:cubicBezTo>
                  <a:pt x="13816" y="4381"/>
                  <a:pt x="13816" y="4381"/>
                  <a:pt x="13816" y="4381"/>
                </a:cubicBezTo>
                <a:cubicBezTo>
                  <a:pt x="13816" y="4381"/>
                  <a:pt x="13892" y="4330"/>
                  <a:pt x="13892" y="4330"/>
                </a:cubicBezTo>
                <a:cubicBezTo>
                  <a:pt x="13892" y="4177"/>
                  <a:pt x="13968" y="4075"/>
                  <a:pt x="13968" y="3923"/>
                </a:cubicBezTo>
                <a:cubicBezTo>
                  <a:pt x="14044" y="3668"/>
                  <a:pt x="14196" y="3362"/>
                  <a:pt x="14272" y="3108"/>
                </a:cubicBezTo>
                <a:cubicBezTo>
                  <a:pt x="14272" y="3006"/>
                  <a:pt x="14348" y="2955"/>
                  <a:pt x="14424" y="2853"/>
                </a:cubicBezTo>
                <a:cubicBezTo>
                  <a:pt x="14501" y="2700"/>
                  <a:pt x="14577" y="2598"/>
                  <a:pt x="14653" y="2445"/>
                </a:cubicBezTo>
                <a:cubicBezTo>
                  <a:pt x="14957" y="2038"/>
                  <a:pt x="15261" y="1579"/>
                  <a:pt x="15717" y="1223"/>
                </a:cubicBezTo>
                <a:cubicBezTo>
                  <a:pt x="15870" y="1223"/>
                  <a:pt x="15946" y="1274"/>
                  <a:pt x="16098" y="1325"/>
                </a:cubicBezTo>
                <a:cubicBezTo>
                  <a:pt x="16630" y="1477"/>
                  <a:pt x="17087" y="1681"/>
                  <a:pt x="17543" y="1936"/>
                </a:cubicBezTo>
                <a:cubicBezTo>
                  <a:pt x="17923" y="2140"/>
                  <a:pt x="18227" y="2394"/>
                  <a:pt x="18532" y="2598"/>
                </a:cubicBezTo>
                <a:cubicBezTo>
                  <a:pt x="18760" y="2751"/>
                  <a:pt x="18912" y="2904"/>
                  <a:pt x="19064" y="3057"/>
                </a:cubicBezTo>
                <a:cubicBezTo>
                  <a:pt x="19140" y="3159"/>
                  <a:pt x="19292" y="3209"/>
                  <a:pt x="19368" y="3311"/>
                </a:cubicBezTo>
                <a:cubicBezTo>
                  <a:pt x="19368" y="3311"/>
                  <a:pt x="19444" y="3362"/>
                  <a:pt x="19444" y="3362"/>
                </a:cubicBezTo>
                <a:cubicBezTo>
                  <a:pt x="19216" y="3413"/>
                  <a:pt x="19064" y="3464"/>
                  <a:pt x="18836" y="3515"/>
                </a:cubicBezTo>
                <a:cubicBezTo>
                  <a:pt x="18760" y="3515"/>
                  <a:pt x="18608" y="3566"/>
                  <a:pt x="18532" y="3566"/>
                </a:cubicBezTo>
                <a:cubicBezTo>
                  <a:pt x="18532" y="3515"/>
                  <a:pt x="18532" y="3515"/>
                  <a:pt x="18456" y="3464"/>
                </a:cubicBezTo>
                <a:cubicBezTo>
                  <a:pt x="18456" y="3413"/>
                  <a:pt x="18303" y="3311"/>
                  <a:pt x="18227" y="3260"/>
                </a:cubicBezTo>
                <a:cubicBezTo>
                  <a:pt x="18151" y="3158"/>
                  <a:pt x="17999" y="3108"/>
                  <a:pt x="17923" y="3057"/>
                </a:cubicBezTo>
                <a:cubicBezTo>
                  <a:pt x="17695" y="3006"/>
                  <a:pt x="17543" y="2955"/>
                  <a:pt x="17315" y="3006"/>
                </a:cubicBezTo>
                <a:cubicBezTo>
                  <a:pt x="17239" y="3006"/>
                  <a:pt x="17162" y="3057"/>
                  <a:pt x="17086" y="3057"/>
                </a:cubicBezTo>
                <a:cubicBezTo>
                  <a:pt x="17010" y="3057"/>
                  <a:pt x="16934" y="3107"/>
                  <a:pt x="16934" y="3158"/>
                </a:cubicBezTo>
                <a:cubicBezTo>
                  <a:pt x="16858" y="3209"/>
                  <a:pt x="16858" y="3209"/>
                  <a:pt x="16782" y="3260"/>
                </a:cubicBezTo>
                <a:cubicBezTo>
                  <a:pt x="16782" y="3260"/>
                  <a:pt x="16782" y="3260"/>
                  <a:pt x="16782" y="3260"/>
                </a:cubicBezTo>
                <a:cubicBezTo>
                  <a:pt x="16782" y="3260"/>
                  <a:pt x="16706" y="3311"/>
                  <a:pt x="16706" y="3311"/>
                </a:cubicBezTo>
                <a:cubicBezTo>
                  <a:pt x="16630" y="3362"/>
                  <a:pt x="16630" y="3413"/>
                  <a:pt x="16630" y="3464"/>
                </a:cubicBezTo>
                <a:cubicBezTo>
                  <a:pt x="16554" y="3566"/>
                  <a:pt x="16554" y="3668"/>
                  <a:pt x="16554" y="3770"/>
                </a:cubicBezTo>
                <a:cubicBezTo>
                  <a:pt x="16554" y="3872"/>
                  <a:pt x="16554" y="3974"/>
                  <a:pt x="16554" y="4024"/>
                </a:cubicBezTo>
                <a:cubicBezTo>
                  <a:pt x="16554" y="4024"/>
                  <a:pt x="16554" y="4075"/>
                  <a:pt x="16554" y="4075"/>
                </a:cubicBezTo>
                <a:cubicBezTo>
                  <a:pt x="16478" y="4126"/>
                  <a:pt x="16326" y="4126"/>
                  <a:pt x="16250" y="4177"/>
                </a:cubicBezTo>
                <a:cubicBezTo>
                  <a:pt x="16098" y="4228"/>
                  <a:pt x="15946" y="4279"/>
                  <a:pt x="15794" y="4330"/>
                </a:cubicBezTo>
                <a:cubicBezTo>
                  <a:pt x="15565" y="4432"/>
                  <a:pt x="15337" y="4534"/>
                  <a:pt x="15033" y="4585"/>
                </a:cubicBezTo>
                <a:cubicBezTo>
                  <a:pt x="14653" y="4738"/>
                  <a:pt x="14348" y="4840"/>
                  <a:pt x="13968" y="4941"/>
                </a:cubicBezTo>
                <a:cubicBezTo>
                  <a:pt x="13968" y="4941"/>
                  <a:pt x="13968" y="4941"/>
                  <a:pt x="13968" y="4941"/>
                </a:cubicBezTo>
                <a:cubicBezTo>
                  <a:pt x="13892" y="4992"/>
                  <a:pt x="13968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044" y="5043"/>
                  <a:pt x="14044" y="5043"/>
                  <a:pt x="14044" y="5043"/>
                </a:cubicBezTo>
                <a:cubicBezTo>
                  <a:pt x="14501" y="4941"/>
                  <a:pt x="14957" y="4891"/>
                  <a:pt x="15489" y="4789"/>
                </a:cubicBezTo>
                <a:cubicBezTo>
                  <a:pt x="15870" y="4738"/>
                  <a:pt x="16326" y="4636"/>
                  <a:pt x="16706" y="4585"/>
                </a:cubicBezTo>
                <a:cubicBezTo>
                  <a:pt x="16706" y="4585"/>
                  <a:pt x="16706" y="4585"/>
                  <a:pt x="16706" y="4585"/>
                </a:cubicBezTo>
                <a:cubicBezTo>
                  <a:pt x="16782" y="4840"/>
                  <a:pt x="16782" y="5145"/>
                  <a:pt x="16858" y="5400"/>
                </a:cubicBezTo>
                <a:cubicBezTo>
                  <a:pt x="16858" y="5604"/>
                  <a:pt x="16858" y="5807"/>
                  <a:pt x="16934" y="6011"/>
                </a:cubicBezTo>
                <a:cubicBezTo>
                  <a:pt x="16934" y="6164"/>
                  <a:pt x="16934" y="6317"/>
                  <a:pt x="16934" y="6470"/>
                </a:cubicBezTo>
                <a:cubicBezTo>
                  <a:pt x="16934" y="6826"/>
                  <a:pt x="16858" y="7132"/>
                  <a:pt x="16782" y="7489"/>
                </a:cubicBezTo>
                <a:cubicBezTo>
                  <a:pt x="16706" y="7692"/>
                  <a:pt x="16706" y="7845"/>
                  <a:pt x="16630" y="8049"/>
                </a:cubicBezTo>
                <a:cubicBezTo>
                  <a:pt x="16630" y="8151"/>
                  <a:pt x="16554" y="8202"/>
                  <a:pt x="16554" y="8304"/>
                </a:cubicBezTo>
                <a:cubicBezTo>
                  <a:pt x="16478" y="8457"/>
                  <a:pt x="16402" y="8609"/>
                  <a:pt x="16402" y="8762"/>
                </a:cubicBezTo>
                <a:cubicBezTo>
                  <a:pt x="16326" y="8966"/>
                  <a:pt x="16250" y="9170"/>
                  <a:pt x="16174" y="9374"/>
                </a:cubicBezTo>
                <a:cubicBezTo>
                  <a:pt x="16098" y="9577"/>
                  <a:pt x="16022" y="9730"/>
                  <a:pt x="15946" y="9934"/>
                </a:cubicBezTo>
                <a:cubicBezTo>
                  <a:pt x="15794" y="10189"/>
                  <a:pt x="15717" y="10443"/>
                  <a:pt x="15565" y="10698"/>
                </a:cubicBezTo>
                <a:cubicBezTo>
                  <a:pt x="15489" y="10800"/>
                  <a:pt x="15489" y="10851"/>
                  <a:pt x="15413" y="10953"/>
                </a:cubicBezTo>
                <a:cubicBezTo>
                  <a:pt x="15337" y="11106"/>
                  <a:pt x="15261" y="11258"/>
                  <a:pt x="15109" y="11411"/>
                </a:cubicBezTo>
                <a:cubicBezTo>
                  <a:pt x="14881" y="11768"/>
                  <a:pt x="14653" y="12175"/>
                  <a:pt x="14348" y="12532"/>
                </a:cubicBezTo>
                <a:cubicBezTo>
                  <a:pt x="14196" y="12685"/>
                  <a:pt x="14044" y="12889"/>
                  <a:pt x="13968" y="13042"/>
                </a:cubicBezTo>
                <a:cubicBezTo>
                  <a:pt x="13892" y="13143"/>
                  <a:pt x="13816" y="13245"/>
                  <a:pt x="13740" y="13398"/>
                </a:cubicBezTo>
                <a:cubicBezTo>
                  <a:pt x="13664" y="13449"/>
                  <a:pt x="13664" y="13500"/>
                  <a:pt x="13588" y="13551"/>
                </a:cubicBezTo>
                <a:cubicBezTo>
                  <a:pt x="13436" y="13704"/>
                  <a:pt x="13284" y="13908"/>
                  <a:pt x="13132" y="14060"/>
                </a:cubicBezTo>
                <a:cubicBezTo>
                  <a:pt x="13056" y="14162"/>
                  <a:pt x="12903" y="14315"/>
                  <a:pt x="12827" y="14417"/>
                </a:cubicBezTo>
                <a:cubicBezTo>
                  <a:pt x="12751" y="14468"/>
                  <a:pt x="12751" y="14519"/>
                  <a:pt x="12675" y="14570"/>
                </a:cubicBezTo>
                <a:cubicBezTo>
                  <a:pt x="12295" y="14926"/>
                  <a:pt x="11991" y="15232"/>
                  <a:pt x="11610" y="15589"/>
                </a:cubicBezTo>
                <a:cubicBezTo>
                  <a:pt x="11534" y="15640"/>
                  <a:pt x="11534" y="15640"/>
                  <a:pt x="11458" y="15691"/>
                </a:cubicBezTo>
                <a:cubicBezTo>
                  <a:pt x="11306" y="15792"/>
                  <a:pt x="11230" y="15894"/>
                  <a:pt x="11078" y="15996"/>
                </a:cubicBezTo>
                <a:cubicBezTo>
                  <a:pt x="10926" y="16149"/>
                  <a:pt x="10774" y="16251"/>
                  <a:pt x="10622" y="16404"/>
                </a:cubicBezTo>
                <a:cubicBezTo>
                  <a:pt x="10470" y="16557"/>
                  <a:pt x="10241" y="16658"/>
                  <a:pt x="10089" y="16811"/>
                </a:cubicBezTo>
                <a:cubicBezTo>
                  <a:pt x="9937" y="16964"/>
                  <a:pt x="9709" y="17066"/>
                  <a:pt x="9557" y="17219"/>
                </a:cubicBezTo>
                <a:cubicBezTo>
                  <a:pt x="9177" y="17474"/>
                  <a:pt x="8796" y="17779"/>
                  <a:pt x="8340" y="18034"/>
                </a:cubicBezTo>
                <a:cubicBezTo>
                  <a:pt x="7884" y="18289"/>
                  <a:pt x="7504" y="18543"/>
                  <a:pt x="7047" y="18798"/>
                </a:cubicBezTo>
                <a:cubicBezTo>
                  <a:pt x="6363" y="19206"/>
                  <a:pt x="5602" y="19664"/>
                  <a:pt x="4842" y="20021"/>
                </a:cubicBezTo>
                <a:cubicBezTo>
                  <a:pt x="4766" y="20021"/>
                  <a:pt x="4766" y="20072"/>
                  <a:pt x="4689" y="20072"/>
                </a:cubicBezTo>
                <a:cubicBezTo>
                  <a:pt x="4689" y="20072"/>
                  <a:pt x="4689" y="20072"/>
                  <a:pt x="4689" y="20072"/>
                </a:cubicBezTo>
                <a:cubicBezTo>
                  <a:pt x="4309" y="20225"/>
                  <a:pt x="4005" y="20377"/>
                  <a:pt x="3625" y="20530"/>
                </a:cubicBezTo>
                <a:cubicBezTo>
                  <a:pt x="3244" y="20683"/>
                  <a:pt x="2864" y="20785"/>
                  <a:pt x="2484" y="20887"/>
                </a:cubicBezTo>
                <a:cubicBezTo>
                  <a:pt x="2104" y="20989"/>
                  <a:pt x="1723" y="21040"/>
                  <a:pt x="1343" y="21040"/>
                </a:cubicBezTo>
                <a:cubicBezTo>
                  <a:pt x="1115" y="21040"/>
                  <a:pt x="811" y="21040"/>
                  <a:pt x="582" y="21040"/>
                </a:cubicBezTo>
                <a:cubicBezTo>
                  <a:pt x="430" y="21040"/>
                  <a:pt x="278" y="20989"/>
                  <a:pt x="126" y="20938"/>
                </a:cubicBezTo>
                <a:cubicBezTo>
                  <a:pt x="-26" y="20887"/>
                  <a:pt x="-26" y="21040"/>
                  <a:pt x="50" y="21091"/>
                </a:cubicBezTo>
                <a:cubicBezTo>
                  <a:pt x="202" y="21192"/>
                  <a:pt x="354" y="21243"/>
                  <a:pt x="582" y="21294"/>
                </a:cubicBezTo>
                <a:cubicBezTo>
                  <a:pt x="734" y="21345"/>
                  <a:pt x="963" y="21396"/>
                  <a:pt x="1115" y="21447"/>
                </a:cubicBezTo>
                <a:cubicBezTo>
                  <a:pt x="1343" y="21498"/>
                  <a:pt x="1571" y="21498"/>
                  <a:pt x="1723" y="21549"/>
                </a:cubicBezTo>
                <a:cubicBezTo>
                  <a:pt x="2027" y="21600"/>
                  <a:pt x="2256" y="21549"/>
                  <a:pt x="2560" y="21549"/>
                </a:cubicBezTo>
                <a:cubicBezTo>
                  <a:pt x="3549" y="21498"/>
                  <a:pt x="4461" y="21243"/>
                  <a:pt x="5298" y="20938"/>
                </a:cubicBezTo>
                <a:cubicBezTo>
                  <a:pt x="5754" y="20785"/>
                  <a:pt x="6134" y="20581"/>
                  <a:pt x="6515" y="20428"/>
                </a:cubicBezTo>
                <a:cubicBezTo>
                  <a:pt x="6743" y="20326"/>
                  <a:pt x="6971" y="20225"/>
                  <a:pt x="7123" y="20123"/>
                </a:cubicBezTo>
                <a:cubicBezTo>
                  <a:pt x="7504" y="19919"/>
                  <a:pt x="7808" y="19766"/>
                  <a:pt x="8188" y="19562"/>
                </a:cubicBezTo>
                <a:cubicBezTo>
                  <a:pt x="8416" y="19460"/>
                  <a:pt x="8644" y="19308"/>
                  <a:pt x="8797" y="19206"/>
                </a:cubicBezTo>
                <a:cubicBezTo>
                  <a:pt x="9025" y="19053"/>
                  <a:pt x="9253" y="18951"/>
                  <a:pt x="9481" y="18798"/>
                </a:cubicBezTo>
                <a:cubicBezTo>
                  <a:pt x="10013" y="18492"/>
                  <a:pt x="10470" y="18187"/>
                  <a:pt x="11002" y="17830"/>
                </a:cubicBezTo>
                <a:cubicBezTo>
                  <a:pt x="11306" y="17626"/>
                  <a:pt x="11535" y="17474"/>
                  <a:pt x="11839" y="17270"/>
                </a:cubicBezTo>
                <a:cubicBezTo>
                  <a:pt x="11915" y="17219"/>
                  <a:pt x="11991" y="17168"/>
                  <a:pt x="12067" y="17117"/>
                </a:cubicBezTo>
                <a:cubicBezTo>
                  <a:pt x="12219" y="16964"/>
                  <a:pt x="12371" y="16862"/>
                  <a:pt x="12599" y="16709"/>
                </a:cubicBezTo>
                <a:cubicBezTo>
                  <a:pt x="12828" y="16557"/>
                  <a:pt x="13056" y="16353"/>
                  <a:pt x="13284" y="16200"/>
                </a:cubicBezTo>
                <a:cubicBezTo>
                  <a:pt x="13588" y="15945"/>
                  <a:pt x="13816" y="15742"/>
                  <a:pt x="14121" y="15487"/>
                </a:cubicBezTo>
                <a:cubicBezTo>
                  <a:pt x="14273" y="15334"/>
                  <a:pt x="14425" y="15232"/>
                  <a:pt x="14501" y="15079"/>
                </a:cubicBezTo>
                <a:cubicBezTo>
                  <a:pt x="14729" y="14825"/>
                  <a:pt x="14957" y="14570"/>
                  <a:pt x="15261" y="14315"/>
                </a:cubicBezTo>
                <a:cubicBezTo>
                  <a:pt x="15413" y="14162"/>
                  <a:pt x="15566" y="14009"/>
                  <a:pt x="15642" y="13857"/>
                </a:cubicBezTo>
                <a:cubicBezTo>
                  <a:pt x="15794" y="13704"/>
                  <a:pt x="15870" y="13602"/>
                  <a:pt x="16022" y="13449"/>
                </a:cubicBezTo>
                <a:cubicBezTo>
                  <a:pt x="16098" y="13398"/>
                  <a:pt x="16098" y="13347"/>
                  <a:pt x="16174" y="13245"/>
                </a:cubicBezTo>
                <a:cubicBezTo>
                  <a:pt x="16478" y="12787"/>
                  <a:pt x="16859" y="12379"/>
                  <a:pt x="17087" y="11921"/>
                </a:cubicBezTo>
                <a:cubicBezTo>
                  <a:pt x="17239" y="11666"/>
                  <a:pt x="17391" y="11411"/>
                  <a:pt x="17543" y="11157"/>
                </a:cubicBezTo>
                <a:cubicBezTo>
                  <a:pt x="17695" y="10953"/>
                  <a:pt x="17771" y="10698"/>
                  <a:pt x="17923" y="10494"/>
                </a:cubicBezTo>
                <a:cubicBezTo>
                  <a:pt x="17999" y="10291"/>
                  <a:pt x="18075" y="10138"/>
                  <a:pt x="18227" y="9934"/>
                </a:cubicBezTo>
                <a:cubicBezTo>
                  <a:pt x="18304" y="9730"/>
                  <a:pt x="18456" y="9526"/>
                  <a:pt x="18532" y="9323"/>
                </a:cubicBezTo>
                <a:cubicBezTo>
                  <a:pt x="18608" y="9068"/>
                  <a:pt x="18760" y="8813"/>
                  <a:pt x="18836" y="8558"/>
                </a:cubicBezTo>
                <a:cubicBezTo>
                  <a:pt x="18836" y="8457"/>
                  <a:pt x="18912" y="8355"/>
                  <a:pt x="18912" y="8304"/>
                </a:cubicBezTo>
                <a:cubicBezTo>
                  <a:pt x="18988" y="8151"/>
                  <a:pt x="18988" y="8049"/>
                  <a:pt x="19064" y="7896"/>
                </a:cubicBezTo>
                <a:cubicBezTo>
                  <a:pt x="19216" y="7489"/>
                  <a:pt x="19292" y="7081"/>
                  <a:pt x="19292" y="6725"/>
                </a:cubicBezTo>
                <a:cubicBezTo>
                  <a:pt x="19292" y="6521"/>
                  <a:pt x="19292" y="6266"/>
                  <a:pt x="19292" y="6062"/>
                </a:cubicBezTo>
                <a:cubicBezTo>
                  <a:pt x="19292" y="5757"/>
                  <a:pt x="19292" y="5502"/>
                  <a:pt x="19216" y="5196"/>
                </a:cubicBezTo>
                <a:cubicBezTo>
                  <a:pt x="19216" y="4891"/>
                  <a:pt x="19140" y="4636"/>
                  <a:pt x="19064" y="4330"/>
                </a:cubicBezTo>
                <a:cubicBezTo>
                  <a:pt x="19292" y="4330"/>
                  <a:pt x="19521" y="4279"/>
                  <a:pt x="19749" y="4228"/>
                </a:cubicBezTo>
                <a:cubicBezTo>
                  <a:pt x="19901" y="4228"/>
                  <a:pt x="20053" y="4177"/>
                  <a:pt x="20205" y="4177"/>
                </a:cubicBezTo>
                <a:cubicBezTo>
                  <a:pt x="20281" y="4177"/>
                  <a:pt x="20433" y="4126"/>
                  <a:pt x="20509" y="4126"/>
                </a:cubicBezTo>
                <a:cubicBezTo>
                  <a:pt x="20661" y="4126"/>
                  <a:pt x="20814" y="4075"/>
                  <a:pt x="20966" y="4024"/>
                </a:cubicBezTo>
                <a:cubicBezTo>
                  <a:pt x="21042" y="4024"/>
                  <a:pt x="21118" y="3974"/>
                  <a:pt x="21118" y="3974"/>
                </a:cubicBezTo>
                <a:cubicBezTo>
                  <a:pt x="21270" y="3923"/>
                  <a:pt x="21346" y="3872"/>
                  <a:pt x="21422" y="3821"/>
                </a:cubicBezTo>
                <a:cubicBezTo>
                  <a:pt x="21498" y="3719"/>
                  <a:pt x="21574" y="3566"/>
                  <a:pt x="21498" y="3464"/>
                </a:cubicBezTo>
                <a:cubicBezTo>
                  <a:pt x="21498" y="3464"/>
                  <a:pt x="21498" y="3413"/>
                  <a:pt x="21498" y="3413"/>
                </a:cubicBezTo>
                <a:cubicBezTo>
                  <a:pt x="21574" y="3260"/>
                  <a:pt x="21574" y="3108"/>
                  <a:pt x="21498" y="2955"/>
                </a:cubicBezTo>
                <a:cubicBezTo>
                  <a:pt x="21422" y="2802"/>
                  <a:pt x="21270" y="2700"/>
                  <a:pt x="21194" y="2547"/>
                </a:cubicBezTo>
                <a:cubicBezTo>
                  <a:pt x="21042" y="2445"/>
                  <a:pt x="20966" y="2292"/>
                  <a:pt x="20813" y="2191"/>
                </a:cubicBezTo>
                <a:cubicBezTo>
                  <a:pt x="20585" y="1936"/>
                  <a:pt x="20281" y="1732"/>
                  <a:pt x="19977" y="1528"/>
                </a:cubicBezTo>
                <a:cubicBezTo>
                  <a:pt x="19368" y="1274"/>
                  <a:pt x="18684" y="866"/>
                  <a:pt x="17999" y="560"/>
                </a:cubicBezTo>
                <a:close/>
                <a:moveTo>
                  <a:pt x="15793" y="1223"/>
                </a:move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ubicBezTo>
                  <a:pt x="15793" y="1223"/>
                  <a:pt x="15793" y="1223"/>
                  <a:pt x="15793" y="1223"/>
                </a:cubicBezTo>
                <a:close/>
                <a:moveTo>
                  <a:pt x="14272" y="12787"/>
                </a:moveTo>
                <a:cubicBezTo>
                  <a:pt x="14272" y="12838"/>
                  <a:pt x="14272" y="12838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ubicBezTo>
                  <a:pt x="14272" y="12787"/>
                  <a:pt x="14272" y="12787"/>
                  <a:pt x="14272" y="12787"/>
                </a:cubicBezTo>
                <a:close/>
              </a:path>
            </a:pathLst>
          </a:custGeom>
          <a:solidFill>
            <a:schemeClr val="bg2">
              <a:alpha val="5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F01238-D315-46FF-BE05-4D5F1ABBBFA3}"/>
              </a:ext>
            </a:extLst>
          </p:cNvPr>
          <p:cNvSpPr/>
          <p:nvPr/>
        </p:nvSpPr>
        <p:spPr>
          <a:xfrm>
            <a:off x="5096238" y="2100823"/>
            <a:ext cx="939397" cy="1571044"/>
          </a:xfrm>
          <a:custGeom>
            <a:avLst/>
            <a:gdLst>
              <a:gd name="connsiteX0" fmla="*/ 1115945 w 1252529"/>
              <a:gd name="connsiteY0" fmla="*/ 1863396 h 2094725"/>
              <a:gd name="connsiteX1" fmla="*/ 1111296 w 1252529"/>
              <a:gd name="connsiteY1" fmla="*/ 1868056 h 2094725"/>
              <a:gd name="connsiteX2" fmla="*/ 1106646 w 1252529"/>
              <a:gd name="connsiteY2" fmla="*/ 1868056 h 2094725"/>
              <a:gd name="connsiteX3" fmla="*/ 1115945 w 1252529"/>
              <a:gd name="connsiteY3" fmla="*/ 1863396 h 2094725"/>
              <a:gd name="connsiteX4" fmla="*/ 697475 w 1252529"/>
              <a:gd name="connsiteY4" fmla="*/ 1584428 h 2094725"/>
              <a:gd name="connsiteX5" fmla="*/ 706775 w 1252529"/>
              <a:gd name="connsiteY5" fmla="*/ 1584428 h 2094725"/>
              <a:gd name="connsiteX6" fmla="*/ 739322 w 1252529"/>
              <a:gd name="connsiteY6" fmla="*/ 1635562 h 2094725"/>
              <a:gd name="connsiteX7" fmla="*/ 753271 w 1252529"/>
              <a:gd name="connsiteY7" fmla="*/ 1654152 h 2094725"/>
              <a:gd name="connsiteX8" fmla="*/ 776520 w 1252529"/>
              <a:gd name="connsiteY8" fmla="*/ 1686720 h 2094725"/>
              <a:gd name="connsiteX9" fmla="*/ 795118 w 1252529"/>
              <a:gd name="connsiteY9" fmla="*/ 1723900 h 2094725"/>
              <a:gd name="connsiteX10" fmla="*/ 813717 w 1252529"/>
              <a:gd name="connsiteY10" fmla="*/ 1765763 h 2094725"/>
              <a:gd name="connsiteX11" fmla="*/ 832316 w 1252529"/>
              <a:gd name="connsiteY11" fmla="*/ 1807603 h 2094725"/>
              <a:gd name="connsiteX12" fmla="*/ 846265 w 1252529"/>
              <a:gd name="connsiteY12" fmla="*/ 1844806 h 2094725"/>
              <a:gd name="connsiteX13" fmla="*/ 874163 w 1252529"/>
              <a:gd name="connsiteY13" fmla="*/ 1919190 h 2094725"/>
              <a:gd name="connsiteX14" fmla="*/ 906710 w 1252529"/>
              <a:gd name="connsiteY14" fmla="*/ 1984303 h 2094725"/>
              <a:gd name="connsiteX15" fmla="*/ 911360 w 1252529"/>
              <a:gd name="connsiteY15" fmla="*/ 1988938 h 2094725"/>
              <a:gd name="connsiteX16" fmla="*/ 939258 w 1252529"/>
              <a:gd name="connsiteY16" fmla="*/ 1979643 h 2094725"/>
              <a:gd name="connsiteX17" fmla="*/ 1009003 w 1252529"/>
              <a:gd name="connsiteY17" fmla="*/ 1942439 h 2094725"/>
              <a:gd name="connsiteX18" fmla="*/ 1046200 w 1252529"/>
              <a:gd name="connsiteY18" fmla="*/ 1919190 h 2094725"/>
              <a:gd name="connsiteX19" fmla="*/ 1111296 w 1252529"/>
              <a:gd name="connsiteY19" fmla="*/ 1872715 h 2094725"/>
              <a:gd name="connsiteX20" fmla="*/ 1120595 w 1252529"/>
              <a:gd name="connsiteY20" fmla="*/ 1868056 h 2094725"/>
              <a:gd name="connsiteX21" fmla="*/ 1115945 w 1252529"/>
              <a:gd name="connsiteY21" fmla="*/ 1868056 h 2094725"/>
              <a:gd name="connsiteX22" fmla="*/ 1120595 w 1252529"/>
              <a:gd name="connsiteY22" fmla="*/ 1863396 h 2094725"/>
              <a:gd name="connsiteX23" fmla="*/ 1115945 w 1252529"/>
              <a:gd name="connsiteY23" fmla="*/ 1863396 h 2094725"/>
              <a:gd name="connsiteX24" fmla="*/ 1120595 w 1252529"/>
              <a:gd name="connsiteY24" fmla="*/ 1858761 h 2094725"/>
              <a:gd name="connsiteX25" fmla="*/ 1125245 w 1252529"/>
              <a:gd name="connsiteY25" fmla="*/ 1854101 h 2094725"/>
              <a:gd name="connsiteX26" fmla="*/ 1143843 w 1252529"/>
              <a:gd name="connsiteY26" fmla="*/ 1840171 h 2094725"/>
              <a:gd name="connsiteX27" fmla="*/ 1153143 w 1252529"/>
              <a:gd name="connsiteY27" fmla="*/ 1835511 h 2094725"/>
              <a:gd name="connsiteX28" fmla="*/ 1176391 w 1252529"/>
              <a:gd name="connsiteY28" fmla="*/ 1826216 h 2094725"/>
              <a:gd name="connsiteX29" fmla="*/ 1185690 w 1252529"/>
              <a:gd name="connsiteY29" fmla="*/ 1821557 h 2094725"/>
              <a:gd name="connsiteX30" fmla="*/ 1227537 w 1252529"/>
              <a:gd name="connsiteY30" fmla="*/ 1826216 h 2094725"/>
              <a:gd name="connsiteX31" fmla="*/ 1246136 w 1252529"/>
              <a:gd name="connsiteY31" fmla="*/ 1844806 h 2094725"/>
              <a:gd name="connsiteX32" fmla="*/ 1250786 w 1252529"/>
              <a:gd name="connsiteY32" fmla="*/ 1858761 h 2094725"/>
              <a:gd name="connsiteX33" fmla="*/ 1236837 w 1252529"/>
              <a:gd name="connsiteY33" fmla="*/ 1909919 h 2094725"/>
              <a:gd name="connsiteX34" fmla="*/ 1218238 w 1252529"/>
              <a:gd name="connsiteY34" fmla="*/ 1928509 h 2094725"/>
              <a:gd name="connsiteX35" fmla="*/ 1204289 w 1252529"/>
              <a:gd name="connsiteY35" fmla="*/ 1942463 h 2094725"/>
              <a:gd name="connsiteX36" fmla="*/ 1190340 w 1252529"/>
              <a:gd name="connsiteY36" fmla="*/ 1951758 h 2094725"/>
              <a:gd name="connsiteX37" fmla="*/ 1185690 w 1252529"/>
              <a:gd name="connsiteY37" fmla="*/ 1956394 h 2094725"/>
              <a:gd name="connsiteX38" fmla="*/ 1167092 w 1252529"/>
              <a:gd name="connsiteY38" fmla="*/ 1970348 h 2094725"/>
              <a:gd name="connsiteX39" fmla="*/ 1125245 w 1252529"/>
              <a:gd name="connsiteY39" fmla="*/ 1998257 h 2094725"/>
              <a:gd name="connsiteX40" fmla="*/ 1069449 w 1252529"/>
              <a:gd name="connsiteY40" fmla="*/ 2030801 h 2094725"/>
              <a:gd name="connsiteX41" fmla="*/ 1036901 w 1252529"/>
              <a:gd name="connsiteY41" fmla="*/ 2044756 h 2094725"/>
              <a:gd name="connsiteX42" fmla="*/ 995054 w 1252529"/>
              <a:gd name="connsiteY42" fmla="*/ 2063346 h 2094725"/>
              <a:gd name="connsiteX43" fmla="*/ 971806 w 1252529"/>
              <a:gd name="connsiteY43" fmla="*/ 2081936 h 2094725"/>
              <a:gd name="connsiteX44" fmla="*/ 934608 w 1252529"/>
              <a:gd name="connsiteY44" fmla="*/ 2091231 h 2094725"/>
              <a:gd name="connsiteX45" fmla="*/ 888112 w 1252529"/>
              <a:gd name="connsiteY45" fmla="*/ 2091231 h 2094725"/>
              <a:gd name="connsiteX46" fmla="*/ 864863 w 1252529"/>
              <a:gd name="connsiteY46" fmla="*/ 2081936 h 2094725"/>
              <a:gd name="connsiteX47" fmla="*/ 846265 w 1252529"/>
              <a:gd name="connsiteY47" fmla="*/ 2067981 h 2094725"/>
              <a:gd name="connsiteX48" fmla="*/ 823016 w 1252529"/>
              <a:gd name="connsiteY48" fmla="*/ 2035437 h 2094725"/>
              <a:gd name="connsiteX49" fmla="*/ 804418 w 1252529"/>
              <a:gd name="connsiteY49" fmla="*/ 2002893 h 2094725"/>
              <a:gd name="connsiteX50" fmla="*/ 795118 w 1252529"/>
              <a:gd name="connsiteY50" fmla="*/ 1975008 h 2094725"/>
              <a:gd name="connsiteX51" fmla="*/ 785819 w 1252529"/>
              <a:gd name="connsiteY51" fmla="*/ 1947099 h 2094725"/>
              <a:gd name="connsiteX52" fmla="*/ 762571 w 1252529"/>
              <a:gd name="connsiteY52" fmla="*/ 1840147 h 2094725"/>
              <a:gd name="connsiteX53" fmla="*/ 743972 w 1252529"/>
              <a:gd name="connsiteY53" fmla="*/ 1737854 h 2094725"/>
              <a:gd name="connsiteX54" fmla="*/ 739322 w 1252529"/>
              <a:gd name="connsiteY54" fmla="*/ 1714605 h 2094725"/>
              <a:gd name="connsiteX55" fmla="*/ 734673 w 1252529"/>
              <a:gd name="connsiteY55" fmla="*/ 1691356 h 2094725"/>
              <a:gd name="connsiteX56" fmla="*/ 730023 w 1252529"/>
              <a:gd name="connsiteY56" fmla="*/ 1663471 h 2094725"/>
              <a:gd name="connsiteX57" fmla="*/ 725373 w 1252529"/>
              <a:gd name="connsiteY57" fmla="*/ 1649516 h 2094725"/>
              <a:gd name="connsiteX58" fmla="*/ 720724 w 1252529"/>
              <a:gd name="connsiteY58" fmla="*/ 1630926 h 2094725"/>
              <a:gd name="connsiteX59" fmla="*/ 711424 w 1252529"/>
              <a:gd name="connsiteY59" fmla="*/ 1607677 h 2094725"/>
              <a:gd name="connsiteX60" fmla="*/ 697475 w 1252529"/>
              <a:gd name="connsiteY60" fmla="*/ 1589063 h 2094725"/>
              <a:gd name="connsiteX61" fmla="*/ 697475 w 1252529"/>
              <a:gd name="connsiteY61" fmla="*/ 1584428 h 2094725"/>
              <a:gd name="connsiteX62" fmla="*/ 4629 w 1252529"/>
              <a:gd name="connsiteY62" fmla="*/ 0 h 2094725"/>
              <a:gd name="connsiteX63" fmla="*/ 79025 w 1252529"/>
              <a:gd name="connsiteY63" fmla="*/ 9271 h 2094725"/>
              <a:gd name="connsiteX64" fmla="*/ 158106 w 1252529"/>
              <a:gd name="connsiteY64" fmla="*/ 27897 h 2094725"/>
              <a:gd name="connsiteX65" fmla="*/ 237131 w 1252529"/>
              <a:gd name="connsiteY65" fmla="*/ 60472 h 2094725"/>
              <a:gd name="connsiteX66" fmla="*/ 311528 w 1252529"/>
              <a:gd name="connsiteY66" fmla="*/ 97641 h 2094725"/>
              <a:gd name="connsiteX67" fmla="*/ 381295 w 1252529"/>
              <a:gd name="connsiteY67" fmla="*/ 144164 h 2094725"/>
              <a:gd name="connsiteX68" fmla="*/ 451007 w 1252529"/>
              <a:gd name="connsiteY68" fmla="*/ 199959 h 2094725"/>
              <a:gd name="connsiteX69" fmla="*/ 571915 w 1252529"/>
              <a:gd name="connsiteY69" fmla="*/ 316226 h 2094725"/>
              <a:gd name="connsiteX70" fmla="*/ 674196 w 1252529"/>
              <a:gd name="connsiteY70" fmla="*/ 446358 h 2094725"/>
              <a:gd name="connsiteX71" fmla="*/ 725337 w 1252529"/>
              <a:gd name="connsiteY71" fmla="*/ 520779 h 2094725"/>
              <a:gd name="connsiteX72" fmla="*/ 767219 w 1252529"/>
              <a:gd name="connsiteY72" fmla="*/ 585844 h 2094725"/>
              <a:gd name="connsiteX73" fmla="*/ 790475 w 1252529"/>
              <a:gd name="connsiteY73" fmla="*/ 623097 h 2094725"/>
              <a:gd name="connsiteX74" fmla="*/ 850929 w 1252529"/>
              <a:gd name="connsiteY74" fmla="*/ 730009 h 2094725"/>
              <a:gd name="connsiteX75" fmla="*/ 864871 w 1252529"/>
              <a:gd name="connsiteY75" fmla="*/ 762583 h 2094725"/>
              <a:gd name="connsiteX76" fmla="*/ 897386 w 1252529"/>
              <a:gd name="connsiteY76" fmla="*/ 832327 h 2094725"/>
              <a:gd name="connsiteX77" fmla="*/ 916012 w 1252529"/>
              <a:gd name="connsiteY77" fmla="*/ 874173 h 2094725"/>
              <a:gd name="connsiteX78" fmla="*/ 943897 w 1252529"/>
              <a:gd name="connsiteY78" fmla="*/ 943916 h 2094725"/>
              <a:gd name="connsiteX79" fmla="*/ 957840 w 1252529"/>
              <a:gd name="connsiteY79" fmla="*/ 976491 h 2094725"/>
              <a:gd name="connsiteX80" fmla="*/ 981095 w 1252529"/>
              <a:gd name="connsiteY80" fmla="*/ 1046234 h 2094725"/>
              <a:gd name="connsiteX81" fmla="*/ 990408 w 1252529"/>
              <a:gd name="connsiteY81" fmla="*/ 1083403 h 2094725"/>
              <a:gd name="connsiteX82" fmla="*/ 1008980 w 1252529"/>
              <a:gd name="connsiteY82" fmla="*/ 1153146 h 2094725"/>
              <a:gd name="connsiteX83" fmla="*/ 1018293 w 1252529"/>
              <a:gd name="connsiteY83" fmla="*/ 1194992 h 2094725"/>
              <a:gd name="connsiteX84" fmla="*/ 1027607 w 1252529"/>
              <a:gd name="connsiteY84" fmla="*/ 1264736 h 2094725"/>
              <a:gd name="connsiteX85" fmla="*/ 1027607 w 1252529"/>
              <a:gd name="connsiteY85" fmla="*/ 1255465 h 2094725"/>
              <a:gd name="connsiteX86" fmla="*/ 1032236 w 1252529"/>
              <a:gd name="connsiteY86" fmla="*/ 1292633 h 2094725"/>
              <a:gd name="connsiteX87" fmla="*/ 1036920 w 1252529"/>
              <a:gd name="connsiteY87" fmla="*/ 1353105 h 2094725"/>
              <a:gd name="connsiteX88" fmla="*/ 1036920 w 1252529"/>
              <a:gd name="connsiteY88" fmla="*/ 1408900 h 2094725"/>
              <a:gd name="connsiteX89" fmla="*/ 1036920 w 1252529"/>
              <a:gd name="connsiteY89" fmla="*/ 1473966 h 2094725"/>
              <a:gd name="connsiteX90" fmla="*/ 1036920 w 1252529"/>
              <a:gd name="connsiteY90" fmla="*/ 1529844 h 2094725"/>
              <a:gd name="connsiteX91" fmla="*/ 1032236 w 1252529"/>
              <a:gd name="connsiteY91" fmla="*/ 1627485 h 2094725"/>
              <a:gd name="connsiteX92" fmla="*/ 1027607 w 1252529"/>
              <a:gd name="connsiteY92" fmla="*/ 1678603 h 2094725"/>
              <a:gd name="connsiteX93" fmla="*/ 1022977 w 1252529"/>
              <a:gd name="connsiteY93" fmla="*/ 1701823 h 2094725"/>
              <a:gd name="connsiteX94" fmla="*/ 1064805 w 1252529"/>
              <a:gd name="connsiteY94" fmla="*/ 1729720 h 2094725"/>
              <a:gd name="connsiteX95" fmla="*/ 1088060 w 1252529"/>
              <a:gd name="connsiteY95" fmla="*/ 1743669 h 2094725"/>
              <a:gd name="connsiteX96" fmla="*/ 1097373 w 1252529"/>
              <a:gd name="connsiteY96" fmla="*/ 1748346 h 2094725"/>
              <a:gd name="connsiteX97" fmla="*/ 1134572 w 1252529"/>
              <a:gd name="connsiteY97" fmla="*/ 1766972 h 2094725"/>
              <a:gd name="connsiteX98" fmla="*/ 1171770 w 1252529"/>
              <a:gd name="connsiteY98" fmla="*/ 1785515 h 2094725"/>
              <a:gd name="connsiteX99" fmla="*/ 1176399 w 1252529"/>
              <a:gd name="connsiteY99" fmla="*/ 1790192 h 2094725"/>
              <a:gd name="connsiteX100" fmla="*/ 1171770 w 1252529"/>
              <a:gd name="connsiteY100" fmla="*/ 1794870 h 2094725"/>
              <a:gd name="connsiteX101" fmla="*/ 1167086 w 1252529"/>
              <a:gd name="connsiteY101" fmla="*/ 1794870 h 2094725"/>
              <a:gd name="connsiteX102" fmla="*/ 1148514 w 1252529"/>
              <a:gd name="connsiteY102" fmla="*/ 1785515 h 2094725"/>
              <a:gd name="connsiteX103" fmla="*/ 1041549 w 1252529"/>
              <a:gd name="connsiteY103" fmla="*/ 1757617 h 2094725"/>
              <a:gd name="connsiteX104" fmla="*/ 1008980 w 1252529"/>
              <a:gd name="connsiteY104" fmla="*/ 1748346 h 2094725"/>
              <a:gd name="connsiteX105" fmla="*/ 985779 w 1252529"/>
              <a:gd name="connsiteY105" fmla="*/ 1780921 h 2094725"/>
              <a:gd name="connsiteX106" fmla="*/ 920641 w 1252529"/>
              <a:gd name="connsiteY106" fmla="*/ 1790192 h 2094725"/>
              <a:gd name="connsiteX107" fmla="*/ 892756 w 1252529"/>
              <a:gd name="connsiteY107" fmla="*/ 1743669 h 2094725"/>
              <a:gd name="connsiteX108" fmla="*/ 897386 w 1252529"/>
              <a:gd name="connsiteY108" fmla="*/ 1720449 h 2094725"/>
              <a:gd name="connsiteX109" fmla="*/ 888127 w 1252529"/>
              <a:gd name="connsiteY109" fmla="*/ 1715771 h 2094725"/>
              <a:gd name="connsiteX110" fmla="*/ 864871 w 1252529"/>
              <a:gd name="connsiteY110" fmla="*/ 1706500 h 2094725"/>
              <a:gd name="connsiteX111" fmla="*/ 855558 w 1252529"/>
              <a:gd name="connsiteY111" fmla="*/ 1701823 h 2094725"/>
              <a:gd name="connsiteX112" fmla="*/ 841616 w 1252529"/>
              <a:gd name="connsiteY112" fmla="*/ 1692551 h 2094725"/>
              <a:gd name="connsiteX113" fmla="*/ 822989 w 1252529"/>
              <a:gd name="connsiteY113" fmla="*/ 1669332 h 2094725"/>
              <a:gd name="connsiteX114" fmla="*/ 822989 w 1252529"/>
              <a:gd name="connsiteY114" fmla="*/ 1650705 h 2094725"/>
              <a:gd name="connsiteX115" fmla="*/ 841616 w 1252529"/>
              <a:gd name="connsiteY115" fmla="*/ 1627485 h 2094725"/>
              <a:gd name="connsiteX116" fmla="*/ 860188 w 1252529"/>
              <a:gd name="connsiteY116" fmla="*/ 1622808 h 2094725"/>
              <a:gd name="connsiteX117" fmla="*/ 869501 w 1252529"/>
              <a:gd name="connsiteY117" fmla="*/ 1622808 h 2094725"/>
              <a:gd name="connsiteX118" fmla="*/ 883443 w 1252529"/>
              <a:gd name="connsiteY118" fmla="*/ 1627485 h 2094725"/>
              <a:gd name="connsiteX119" fmla="*/ 892756 w 1252529"/>
              <a:gd name="connsiteY119" fmla="*/ 1632079 h 2094725"/>
              <a:gd name="connsiteX120" fmla="*/ 902070 w 1252529"/>
              <a:gd name="connsiteY120" fmla="*/ 1636757 h 2094725"/>
              <a:gd name="connsiteX121" fmla="*/ 906699 w 1252529"/>
              <a:gd name="connsiteY121" fmla="*/ 1567013 h 2094725"/>
              <a:gd name="connsiteX122" fmla="*/ 911383 w 1252529"/>
              <a:gd name="connsiteY122" fmla="*/ 1460101 h 2094725"/>
              <a:gd name="connsiteX123" fmla="*/ 911383 w 1252529"/>
              <a:gd name="connsiteY123" fmla="*/ 1399629 h 2094725"/>
              <a:gd name="connsiteX124" fmla="*/ 911383 w 1252529"/>
              <a:gd name="connsiteY124" fmla="*/ 1353105 h 2094725"/>
              <a:gd name="connsiteX125" fmla="*/ 906699 w 1252529"/>
              <a:gd name="connsiteY125" fmla="*/ 1311259 h 2094725"/>
              <a:gd name="connsiteX126" fmla="*/ 902070 w 1252529"/>
              <a:gd name="connsiteY126" fmla="*/ 1269413 h 2094725"/>
              <a:gd name="connsiteX127" fmla="*/ 902070 w 1252529"/>
              <a:gd name="connsiteY127" fmla="*/ 1274091 h 2094725"/>
              <a:gd name="connsiteX128" fmla="*/ 892756 w 1252529"/>
              <a:gd name="connsiteY128" fmla="*/ 1218296 h 2094725"/>
              <a:gd name="connsiteX129" fmla="*/ 888127 w 1252529"/>
              <a:gd name="connsiteY129" fmla="*/ 1181044 h 2094725"/>
              <a:gd name="connsiteX130" fmla="*/ 874184 w 1252529"/>
              <a:gd name="connsiteY130" fmla="*/ 1115978 h 2094725"/>
              <a:gd name="connsiteX131" fmla="*/ 864871 w 1252529"/>
              <a:gd name="connsiteY131" fmla="*/ 1083403 h 2094725"/>
              <a:gd name="connsiteX132" fmla="*/ 846245 w 1252529"/>
              <a:gd name="connsiteY132" fmla="*/ 1018337 h 2094725"/>
              <a:gd name="connsiteX133" fmla="*/ 836986 w 1252529"/>
              <a:gd name="connsiteY133" fmla="*/ 985762 h 2094725"/>
              <a:gd name="connsiteX134" fmla="*/ 804417 w 1252529"/>
              <a:gd name="connsiteY134" fmla="*/ 892799 h 2094725"/>
              <a:gd name="connsiteX135" fmla="*/ 757906 w 1252529"/>
              <a:gd name="connsiteY135" fmla="*/ 785803 h 2094725"/>
              <a:gd name="connsiteX136" fmla="*/ 739334 w 1252529"/>
              <a:gd name="connsiteY136" fmla="*/ 753312 h 2094725"/>
              <a:gd name="connsiteX137" fmla="*/ 702136 w 1252529"/>
              <a:gd name="connsiteY137" fmla="*/ 688163 h 2094725"/>
              <a:gd name="connsiteX138" fmla="*/ 650995 w 1252529"/>
              <a:gd name="connsiteY138" fmla="*/ 599793 h 2094725"/>
              <a:gd name="connsiteX139" fmla="*/ 623056 w 1252529"/>
              <a:gd name="connsiteY139" fmla="*/ 553353 h 2094725"/>
              <a:gd name="connsiteX140" fmla="*/ 534717 w 1252529"/>
              <a:gd name="connsiteY140" fmla="*/ 427815 h 2094725"/>
              <a:gd name="connsiteX141" fmla="*/ 283643 w 1252529"/>
              <a:gd name="connsiteY141" fmla="*/ 162707 h 2094725"/>
              <a:gd name="connsiteX142" fmla="*/ 185991 w 1252529"/>
              <a:gd name="connsiteY142" fmla="*/ 92963 h 2094725"/>
              <a:gd name="connsiteX143" fmla="*/ 83709 w 1252529"/>
              <a:gd name="connsiteY143" fmla="*/ 37169 h 2094725"/>
              <a:gd name="connsiteX144" fmla="*/ 23255 w 1252529"/>
              <a:gd name="connsiteY144" fmla="*/ 13949 h 2094725"/>
              <a:gd name="connsiteX145" fmla="*/ 4629 w 1252529"/>
              <a:gd name="connsiteY145" fmla="*/ 13949 h 2094725"/>
              <a:gd name="connsiteX146" fmla="*/ 0 w 1252529"/>
              <a:gd name="connsiteY146" fmla="*/ 9271 h 2094725"/>
              <a:gd name="connsiteX147" fmla="*/ 4629 w 1252529"/>
              <a:gd name="connsiteY147" fmla="*/ 0 h 209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52529" h="2094725">
                <a:moveTo>
                  <a:pt x="1115945" y="1863396"/>
                </a:moveTo>
                <a:cubicBezTo>
                  <a:pt x="1115945" y="1863396"/>
                  <a:pt x="1111296" y="1868056"/>
                  <a:pt x="1111296" y="1868056"/>
                </a:cubicBezTo>
                <a:cubicBezTo>
                  <a:pt x="1106646" y="1868056"/>
                  <a:pt x="1106646" y="1868056"/>
                  <a:pt x="1106646" y="1868056"/>
                </a:cubicBezTo>
                <a:cubicBezTo>
                  <a:pt x="1111296" y="1868056"/>
                  <a:pt x="1111296" y="1863396"/>
                  <a:pt x="1115945" y="1863396"/>
                </a:cubicBezTo>
                <a:close/>
                <a:moveTo>
                  <a:pt x="697475" y="1584428"/>
                </a:moveTo>
                <a:cubicBezTo>
                  <a:pt x="697475" y="1579768"/>
                  <a:pt x="702125" y="1579768"/>
                  <a:pt x="706775" y="1584428"/>
                </a:cubicBezTo>
                <a:cubicBezTo>
                  <a:pt x="716074" y="1603018"/>
                  <a:pt x="730023" y="1616972"/>
                  <a:pt x="739322" y="1635562"/>
                </a:cubicBezTo>
                <a:cubicBezTo>
                  <a:pt x="743972" y="1640221"/>
                  <a:pt x="748622" y="1649516"/>
                  <a:pt x="753271" y="1654152"/>
                </a:cubicBezTo>
                <a:cubicBezTo>
                  <a:pt x="762571" y="1663471"/>
                  <a:pt x="771870" y="1672766"/>
                  <a:pt x="776520" y="1686720"/>
                </a:cubicBezTo>
                <a:cubicBezTo>
                  <a:pt x="781169" y="1700651"/>
                  <a:pt x="790469" y="1709970"/>
                  <a:pt x="795118" y="1723900"/>
                </a:cubicBezTo>
                <a:cubicBezTo>
                  <a:pt x="799768" y="1737854"/>
                  <a:pt x="809067" y="1751809"/>
                  <a:pt x="813717" y="1765763"/>
                </a:cubicBezTo>
                <a:cubicBezTo>
                  <a:pt x="823016" y="1779718"/>
                  <a:pt x="827666" y="1793648"/>
                  <a:pt x="832316" y="1807603"/>
                </a:cubicBezTo>
                <a:cubicBezTo>
                  <a:pt x="836965" y="1816898"/>
                  <a:pt x="841615" y="1830852"/>
                  <a:pt x="846265" y="1844806"/>
                </a:cubicBezTo>
                <a:cubicBezTo>
                  <a:pt x="855564" y="1868056"/>
                  <a:pt x="864863" y="1895965"/>
                  <a:pt x="874163" y="1919190"/>
                </a:cubicBezTo>
                <a:cubicBezTo>
                  <a:pt x="883462" y="1942439"/>
                  <a:pt x="892761" y="1965689"/>
                  <a:pt x="906710" y="1984303"/>
                </a:cubicBezTo>
                <a:cubicBezTo>
                  <a:pt x="906710" y="1984303"/>
                  <a:pt x="911360" y="1988938"/>
                  <a:pt x="911360" y="1988938"/>
                </a:cubicBezTo>
                <a:cubicBezTo>
                  <a:pt x="920659" y="1984303"/>
                  <a:pt x="929959" y="1984303"/>
                  <a:pt x="939258" y="1979643"/>
                </a:cubicBezTo>
                <a:cubicBezTo>
                  <a:pt x="962506" y="1965689"/>
                  <a:pt x="985755" y="1956394"/>
                  <a:pt x="1009003" y="1942439"/>
                </a:cubicBezTo>
                <a:cubicBezTo>
                  <a:pt x="1022952" y="1933144"/>
                  <a:pt x="1032251" y="1928509"/>
                  <a:pt x="1046200" y="1919190"/>
                </a:cubicBezTo>
                <a:cubicBezTo>
                  <a:pt x="1069449" y="1905260"/>
                  <a:pt x="1088047" y="1886646"/>
                  <a:pt x="1111296" y="1872715"/>
                </a:cubicBezTo>
                <a:cubicBezTo>
                  <a:pt x="1115945" y="1872715"/>
                  <a:pt x="1115945" y="1868056"/>
                  <a:pt x="1120595" y="1868056"/>
                </a:cubicBezTo>
                <a:cubicBezTo>
                  <a:pt x="1115945" y="1868056"/>
                  <a:pt x="1115945" y="1868056"/>
                  <a:pt x="1115945" y="1868056"/>
                </a:cubicBezTo>
                <a:cubicBezTo>
                  <a:pt x="1115945" y="1868056"/>
                  <a:pt x="1120595" y="1863396"/>
                  <a:pt x="1120595" y="1863396"/>
                </a:cubicBezTo>
                <a:cubicBezTo>
                  <a:pt x="1115945" y="1863396"/>
                  <a:pt x="1115945" y="1863396"/>
                  <a:pt x="1115945" y="1863396"/>
                </a:cubicBezTo>
                <a:cubicBezTo>
                  <a:pt x="1115945" y="1863396"/>
                  <a:pt x="1120595" y="1858761"/>
                  <a:pt x="1120595" y="1858761"/>
                </a:cubicBezTo>
                <a:cubicBezTo>
                  <a:pt x="1125245" y="1854101"/>
                  <a:pt x="1125245" y="1854101"/>
                  <a:pt x="1125245" y="1854101"/>
                </a:cubicBezTo>
                <a:cubicBezTo>
                  <a:pt x="1129894" y="1849466"/>
                  <a:pt x="1134544" y="1844806"/>
                  <a:pt x="1143843" y="1840171"/>
                </a:cubicBezTo>
                <a:cubicBezTo>
                  <a:pt x="1148493" y="1840171"/>
                  <a:pt x="1148493" y="1835511"/>
                  <a:pt x="1153143" y="1835511"/>
                </a:cubicBezTo>
                <a:cubicBezTo>
                  <a:pt x="1157792" y="1830852"/>
                  <a:pt x="1167092" y="1830852"/>
                  <a:pt x="1176391" y="1826216"/>
                </a:cubicBezTo>
                <a:cubicBezTo>
                  <a:pt x="1181041" y="1821557"/>
                  <a:pt x="1181041" y="1821557"/>
                  <a:pt x="1185690" y="1821557"/>
                </a:cubicBezTo>
                <a:cubicBezTo>
                  <a:pt x="1199639" y="1816921"/>
                  <a:pt x="1218238" y="1821557"/>
                  <a:pt x="1227537" y="1826216"/>
                </a:cubicBezTo>
                <a:cubicBezTo>
                  <a:pt x="1236837" y="1830852"/>
                  <a:pt x="1241486" y="1835511"/>
                  <a:pt x="1246136" y="1844806"/>
                </a:cubicBezTo>
                <a:cubicBezTo>
                  <a:pt x="1246136" y="1849466"/>
                  <a:pt x="1250786" y="1854101"/>
                  <a:pt x="1250786" y="1858761"/>
                </a:cubicBezTo>
                <a:cubicBezTo>
                  <a:pt x="1255435" y="1877351"/>
                  <a:pt x="1250786" y="1895965"/>
                  <a:pt x="1236837" y="1909919"/>
                </a:cubicBezTo>
                <a:cubicBezTo>
                  <a:pt x="1227537" y="1919214"/>
                  <a:pt x="1222888" y="1923849"/>
                  <a:pt x="1218238" y="1928509"/>
                </a:cubicBezTo>
                <a:cubicBezTo>
                  <a:pt x="1213588" y="1933144"/>
                  <a:pt x="1208939" y="1937804"/>
                  <a:pt x="1204289" y="1942463"/>
                </a:cubicBezTo>
                <a:cubicBezTo>
                  <a:pt x="1199639" y="1947099"/>
                  <a:pt x="1194990" y="1947099"/>
                  <a:pt x="1190340" y="1951758"/>
                </a:cubicBezTo>
                <a:cubicBezTo>
                  <a:pt x="1190340" y="1951758"/>
                  <a:pt x="1185690" y="1956394"/>
                  <a:pt x="1185690" y="1956394"/>
                </a:cubicBezTo>
                <a:cubicBezTo>
                  <a:pt x="1181041" y="1961053"/>
                  <a:pt x="1171741" y="1965713"/>
                  <a:pt x="1167092" y="1970348"/>
                </a:cubicBezTo>
                <a:cubicBezTo>
                  <a:pt x="1153143" y="1979643"/>
                  <a:pt x="1139194" y="1988962"/>
                  <a:pt x="1125245" y="1998257"/>
                </a:cubicBezTo>
                <a:cubicBezTo>
                  <a:pt x="1106646" y="2012211"/>
                  <a:pt x="1088047" y="2021506"/>
                  <a:pt x="1069449" y="2030801"/>
                </a:cubicBezTo>
                <a:cubicBezTo>
                  <a:pt x="1055500" y="2035461"/>
                  <a:pt x="1046200" y="2040096"/>
                  <a:pt x="1036901" y="2044756"/>
                </a:cubicBezTo>
                <a:cubicBezTo>
                  <a:pt x="1022952" y="2054051"/>
                  <a:pt x="1009003" y="2058710"/>
                  <a:pt x="995054" y="2063346"/>
                </a:cubicBezTo>
                <a:cubicBezTo>
                  <a:pt x="981105" y="2068005"/>
                  <a:pt x="967156" y="2072641"/>
                  <a:pt x="971806" y="2081936"/>
                </a:cubicBezTo>
                <a:cubicBezTo>
                  <a:pt x="957857" y="2086595"/>
                  <a:pt x="948557" y="2091231"/>
                  <a:pt x="934608" y="2091231"/>
                </a:cubicBezTo>
                <a:cubicBezTo>
                  <a:pt x="920659" y="2095890"/>
                  <a:pt x="902061" y="2095890"/>
                  <a:pt x="888112" y="2091231"/>
                </a:cubicBezTo>
                <a:cubicBezTo>
                  <a:pt x="878812" y="2086595"/>
                  <a:pt x="869513" y="2086595"/>
                  <a:pt x="864863" y="2081936"/>
                </a:cubicBezTo>
                <a:cubicBezTo>
                  <a:pt x="860214" y="2077300"/>
                  <a:pt x="850914" y="2072641"/>
                  <a:pt x="846265" y="2067981"/>
                </a:cubicBezTo>
                <a:cubicBezTo>
                  <a:pt x="836965" y="2058686"/>
                  <a:pt x="832316" y="2044732"/>
                  <a:pt x="823016" y="2035437"/>
                </a:cubicBezTo>
                <a:cubicBezTo>
                  <a:pt x="813717" y="2026142"/>
                  <a:pt x="809067" y="2016847"/>
                  <a:pt x="804418" y="2002893"/>
                </a:cubicBezTo>
                <a:cubicBezTo>
                  <a:pt x="804418" y="1993598"/>
                  <a:pt x="799768" y="1984303"/>
                  <a:pt x="795118" y="1975008"/>
                </a:cubicBezTo>
                <a:cubicBezTo>
                  <a:pt x="790469" y="1965689"/>
                  <a:pt x="785819" y="1956394"/>
                  <a:pt x="785819" y="1947099"/>
                </a:cubicBezTo>
                <a:cubicBezTo>
                  <a:pt x="776520" y="1909895"/>
                  <a:pt x="767220" y="1877351"/>
                  <a:pt x="762571" y="1840147"/>
                </a:cubicBezTo>
                <a:cubicBezTo>
                  <a:pt x="753271" y="1807603"/>
                  <a:pt x="748622" y="1770399"/>
                  <a:pt x="743972" y="1737854"/>
                </a:cubicBezTo>
                <a:cubicBezTo>
                  <a:pt x="743972" y="1728560"/>
                  <a:pt x="739322" y="1723900"/>
                  <a:pt x="739322" y="1714605"/>
                </a:cubicBezTo>
                <a:cubicBezTo>
                  <a:pt x="739322" y="1709970"/>
                  <a:pt x="734673" y="1700651"/>
                  <a:pt x="734673" y="1691356"/>
                </a:cubicBezTo>
                <a:cubicBezTo>
                  <a:pt x="734673" y="1682061"/>
                  <a:pt x="730023" y="1672766"/>
                  <a:pt x="730023" y="1663471"/>
                </a:cubicBezTo>
                <a:cubicBezTo>
                  <a:pt x="725373" y="1658811"/>
                  <a:pt x="725373" y="1654152"/>
                  <a:pt x="725373" y="1649516"/>
                </a:cubicBezTo>
                <a:cubicBezTo>
                  <a:pt x="725373" y="1644857"/>
                  <a:pt x="725373" y="1635562"/>
                  <a:pt x="720724" y="1630926"/>
                </a:cubicBezTo>
                <a:cubicBezTo>
                  <a:pt x="716074" y="1621608"/>
                  <a:pt x="716074" y="1616972"/>
                  <a:pt x="711424" y="1607677"/>
                </a:cubicBezTo>
                <a:cubicBezTo>
                  <a:pt x="706775" y="1603018"/>
                  <a:pt x="702125" y="1593723"/>
                  <a:pt x="697475" y="1589063"/>
                </a:cubicBezTo>
                <a:cubicBezTo>
                  <a:pt x="697475" y="1589063"/>
                  <a:pt x="697475" y="1589063"/>
                  <a:pt x="697475" y="1584428"/>
                </a:cubicBezTo>
                <a:close/>
                <a:moveTo>
                  <a:pt x="4629" y="0"/>
                </a:moveTo>
                <a:cubicBezTo>
                  <a:pt x="27885" y="4677"/>
                  <a:pt x="55770" y="4677"/>
                  <a:pt x="79025" y="9271"/>
                </a:cubicBezTo>
                <a:cubicBezTo>
                  <a:pt x="102281" y="13949"/>
                  <a:pt x="130166" y="18626"/>
                  <a:pt x="158106" y="27897"/>
                </a:cubicBezTo>
                <a:cubicBezTo>
                  <a:pt x="181361" y="37169"/>
                  <a:pt x="209246" y="46523"/>
                  <a:pt x="237131" y="60472"/>
                </a:cubicBezTo>
                <a:cubicBezTo>
                  <a:pt x="265016" y="69743"/>
                  <a:pt x="288272" y="83692"/>
                  <a:pt x="311528" y="97641"/>
                </a:cubicBezTo>
                <a:cubicBezTo>
                  <a:pt x="334783" y="111589"/>
                  <a:pt x="358039" y="125538"/>
                  <a:pt x="381295" y="144164"/>
                </a:cubicBezTo>
                <a:cubicBezTo>
                  <a:pt x="404550" y="162707"/>
                  <a:pt x="427752" y="181333"/>
                  <a:pt x="451007" y="199959"/>
                </a:cubicBezTo>
                <a:cubicBezTo>
                  <a:pt x="497519" y="237128"/>
                  <a:pt x="534717" y="274380"/>
                  <a:pt x="571915" y="316226"/>
                </a:cubicBezTo>
                <a:cubicBezTo>
                  <a:pt x="609113" y="358072"/>
                  <a:pt x="641682" y="399918"/>
                  <a:pt x="674196" y="446358"/>
                </a:cubicBezTo>
                <a:cubicBezTo>
                  <a:pt x="692823" y="469661"/>
                  <a:pt x="706765" y="492881"/>
                  <a:pt x="725337" y="520779"/>
                </a:cubicBezTo>
                <a:cubicBezTo>
                  <a:pt x="739334" y="543998"/>
                  <a:pt x="753277" y="562624"/>
                  <a:pt x="767219" y="585844"/>
                </a:cubicBezTo>
                <a:cubicBezTo>
                  <a:pt x="776532" y="599793"/>
                  <a:pt x="785791" y="609148"/>
                  <a:pt x="790475" y="623097"/>
                </a:cubicBezTo>
                <a:cubicBezTo>
                  <a:pt x="813731" y="660265"/>
                  <a:pt x="832303" y="692840"/>
                  <a:pt x="850929" y="730009"/>
                </a:cubicBezTo>
                <a:cubicBezTo>
                  <a:pt x="855558" y="739363"/>
                  <a:pt x="860188" y="753312"/>
                  <a:pt x="864871" y="762583"/>
                </a:cubicBezTo>
                <a:cubicBezTo>
                  <a:pt x="874184" y="785803"/>
                  <a:pt x="888127" y="809107"/>
                  <a:pt x="897386" y="832327"/>
                </a:cubicBezTo>
                <a:cubicBezTo>
                  <a:pt x="906699" y="846275"/>
                  <a:pt x="911383" y="860224"/>
                  <a:pt x="916012" y="874173"/>
                </a:cubicBezTo>
                <a:cubicBezTo>
                  <a:pt x="925325" y="897393"/>
                  <a:pt x="934584" y="920696"/>
                  <a:pt x="943897" y="943916"/>
                </a:cubicBezTo>
                <a:cubicBezTo>
                  <a:pt x="948581" y="953188"/>
                  <a:pt x="953210" y="967136"/>
                  <a:pt x="957840" y="976491"/>
                </a:cubicBezTo>
                <a:cubicBezTo>
                  <a:pt x="967153" y="999711"/>
                  <a:pt x="971837" y="1022931"/>
                  <a:pt x="981095" y="1046234"/>
                </a:cubicBezTo>
                <a:cubicBezTo>
                  <a:pt x="985779" y="1060183"/>
                  <a:pt x="985779" y="1069454"/>
                  <a:pt x="990408" y="1083403"/>
                </a:cubicBezTo>
                <a:cubicBezTo>
                  <a:pt x="999722" y="1106707"/>
                  <a:pt x="1004351" y="1129926"/>
                  <a:pt x="1008980" y="1153146"/>
                </a:cubicBezTo>
                <a:cubicBezTo>
                  <a:pt x="1013664" y="1167095"/>
                  <a:pt x="1018293" y="1181044"/>
                  <a:pt x="1018293" y="1194992"/>
                </a:cubicBezTo>
                <a:cubicBezTo>
                  <a:pt x="1022977" y="1218296"/>
                  <a:pt x="1022977" y="1241516"/>
                  <a:pt x="1027607" y="1264736"/>
                </a:cubicBezTo>
                <a:cubicBezTo>
                  <a:pt x="1027607" y="1260142"/>
                  <a:pt x="1027607" y="1260142"/>
                  <a:pt x="1027607" y="1255465"/>
                </a:cubicBezTo>
                <a:cubicBezTo>
                  <a:pt x="1027607" y="1269413"/>
                  <a:pt x="1032236" y="1278685"/>
                  <a:pt x="1032236" y="1292633"/>
                </a:cubicBezTo>
                <a:cubicBezTo>
                  <a:pt x="1032236" y="1315937"/>
                  <a:pt x="1036920" y="1334479"/>
                  <a:pt x="1036920" y="1353105"/>
                </a:cubicBezTo>
                <a:cubicBezTo>
                  <a:pt x="1036920" y="1371731"/>
                  <a:pt x="1036920" y="1390274"/>
                  <a:pt x="1036920" y="1408900"/>
                </a:cubicBezTo>
                <a:cubicBezTo>
                  <a:pt x="1036920" y="1432120"/>
                  <a:pt x="1036920" y="1450746"/>
                  <a:pt x="1036920" y="1473966"/>
                </a:cubicBezTo>
                <a:cubicBezTo>
                  <a:pt x="1036920" y="1492592"/>
                  <a:pt x="1036920" y="1511218"/>
                  <a:pt x="1036920" y="1529844"/>
                </a:cubicBezTo>
                <a:cubicBezTo>
                  <a:pt x="1036920" y="1562336"/>
                  <a:pt x="1036920" y="1594911"/>
                  <a:pt x="1032236" y="1627485"/>
                </a:cubicBezTo>
                <a:cubicBezTo>
                  <a:pt x="1032236" y="1641434"/>
                  <a:pt x="1032236" y="1659977"/>
                  <a:pt x="1027607" y="1678603"/>
                </a:cubicBezTo>
                <a:cubicBezTo>
                  <a:pt x="1027607" y="1687874"/>
                  <a:pt x="1022977" y="1692551"/>
                  <a:pt x="1022977" y="1701823"/>
                </a:cubicBezTo>
                <a:cubicBezTo>
                  <a:pt x="1036920" y="1711178"/>
                  <a:pt x="1050862" y="1720449"/>
                  <a:pt x="1064805" y="1729720"/>
                </a:cubicBezTo>
                <a:cubicBezTo>
                  <a:pt x="1074118" y="1734398"/>
                  <a:pt x="1078747" y="1739075"/>
                  <a:pt x="1088060" y="1743669"/>
                </a:cubicBezTo>
                <a:cubicBezTo>
                  <a:pt x="1092690" y="1743669"/>
                  <a:pt x="1092690" y="1748346"/>
                  <a:pt x="1097373" y="1748346"/>
                </a:cubicBezTo>
                <a:cubicBezTo>
                  <a:pt x="1106632" y="1753024"/>
                  <a:pt x="1120575" y="1762295"/>
                  <a:pt x="1134572" y="1766972"/>
                </a:cubicBezTo>
                <a:cubicBezTo>
                  <a:pt x="1148514" y="1771566"/>
                  <a:pt x="1157773" y="1780921"/>
                  <a:pt x="1171770" y="1785515"/>
                </a:cubicBezTo>
                <a:cubicBezTo>
                  <a:pt x="1176399" y="1785515"/>
                  <a:pt x="1176399" y="1790192"/>
                  <a:pt x="1176399" y="1790192"/>
                </a:cubicBezTo>
                <a:cubicBezTo>
                  <a:pt x="1176399" y="1790192"/>
                  <a:pt x="1176399" y="1794870"/>
                  <a:pt x="1171770" y="1794870"/>
                </a:cubicBezTo>
                <a:cubicBezTo>
                  <a:pt x="1171770" y="1794870"/>
                  <a:pt x="1167086" y="1794870"/>
                  <a:pt x="1167086" y="1794870"/>
                </a:cubicBezTo>
                <a:cubicBezTo>
                  <a:pt x="1162457" y="1790192"/>
                  <a:pt x="1153144" y="1790192"/>
                  <a:pt x="1148514" y="1785515"/>
                </a:cubicBezTo>
                <a:cubicBezTo>
                  <a:pt x="1111316" y="1776244"/>
                  <a:pt x="1078747" y="1766972"/>
                  <a:pt x="1041549" y="1757617"/>
                </a:cubicBezTo>
                <a:cubicBezTo>
                  <a:pt x="1027607" y="1753024"/>
                  <a:pt x="1018293" y="1753024"/>
                  <a:pt x="1008980" y="1748346"/>
                </a:cubicBezTo>
                <a:cubicBezTo>
                  <a:pt x="1004351" y="1762295"/>
                  <a:pt x="995038" y="1771566"/>
                  <a:pt x="985779" y="1780921"/>
                </a:cubicBezTo>
                <a:cubicBezTo>
                  <a:pt x="967153" y="1799464"/>
                  <a:pt x="943897" y="1804141"/>
                  <a:pt x="920641" y="1790192"/>
                </a:cubicBezTo>
                <a:cubicBezTo>
                  <a:pt x="902070" y="1780921"/>
                  <a:pt x="892756" y="1762295"/>
                  <a:pt x="892756" y="1743669"/>
                </a:cubicBezTo>
                <a:cubicBezTo>
                  <a:pt x="892756" y="1734398"/>
                  <a:pt x="897386" y="1729720"/>
                  <a:pt x="897386" y="1720449"/>
                </a:cubicBezTo>
                <a:cubicBezTo>
                  <a:pt x="892756" y="1715771"/>
                  <a:pt x="892756" y="1715771"/>
                  <a:pt x="888127" y="1715771"/>
                </a:cubicBezTo>
                <a:cubicBezTo>
                  <a:pt x="878814" y="1715771"/>
                  <a:pt x="874184" y="1711178"/>
                  <a:pt x="864871" y="1706500"/>
                </a:cubicBezTo>
                <a:cubicBezTo>
                  <a:pt x="860188" y="1706500"/>
                  <a:pt x="860188" y="1701823"/>
                  <a:pt x="855558" y="1701823"/>
                </a:cubicBezTo>
                <a:cubicBezTo>
                  <a:pt x="850929" y="1697229"/>
                  <a:pt x="846245" y="1697229"/>
                  <a:pt x="841616" y="1692551"/>
                </a:cubicBezTo>
                <a:cubicBezTo>
                  <a:pt x="832303" y="1687874"/>
                  <a:pt x="827673" y="1678603"/>
                  <a:pt x="822989" y="1669332"/>
                </a:cubicBezTo>
                <a:cubicBezTo>
                  <a:pt x="822989" y="1664654"/>
                  <a:pt x="822989" y="1655383"/>
                  <a:pt x="822989" y="1650705"/>
                </a:cubicBezTo>
                <a:cubicBezTo>
                  <a:pt x="827673" y="1641434"/>
                  <a:pt x="832303" y="1632079"/>
                  <a:pt x="841616" y="1627485"/>
                </a:cubicBezTo>
                <a:cubicBezTo>
                  <a:pt x="846245" y="1622808"/>
                  <a:pt x="850929" y="1622808"/>
                  <a:pt x="860188" y="1622808"/>
                </a:cubicBezTo>
                <a:cubicBezTo>
                  <a:pt x="860188" y="1622808"/>
                  <a:pt x="864871" y="1622808"/>
                  <a:pt x="869501" y="1622808"/>
                </a:cubicBezTo>
                <a:cubicBezTo>
                  <a:pt x="874184" y="1627485"/>
                  <a:pt x="878814" y="1627485"/>
                  <a:pt x="883443" y="1627485"/>
                </a:cubicBezTo>
                <a:cubicBezTo>
                  <a:pt x="888127" y="1632079"/>
                  <a:pt x="888127" y="1632079"/>
                  <a:pt x="892756" y="1632079"/>
                </a:cubicBezTo>
                <a:cubicBezTo>
                  <a:pt x="897386" y="1632079"/>
                  <a:pt x="897386" y="1636757"/>
                  <a:pt x="902070" y="1636757"/>
                </a:cubicBezTo>
                <a:cubicBezTo>
                  <a:pt x="906699" y="1618131"/>
                  <a:pt x="906699" y="1599588"/>
                  <a:pt x="906699" y="1567013"/>
                </a:cubicBezTo>
                <a:cubicBezTo>
                  <a:pt x="906699" y="1529844"/>
                  <a:pt x="911383" y="1497270"/>
                  <a:pt x="911383" y="1460101"/>
                </a:cubicBezTo>
                <a:cubicBezTo>
                  <a:pt x="911383" y="1441475"/>
                  <a:pt x="911383" y="1418255"/>
                  <a:pt x="911383" y="1399629"/>
                </a:cubicBezTo>
                <a:cubicBezTo>
                  <a:pt x="911383" y="1385680"/>
                  <a:pt x="911383" y="1367054"/>
                  <a:pt x="911383" y="1353105"/>
                </a:cubicBezTo>
                <a:cubicBezTo>
                  <a:pt x="906699" y="1339157"/>
                  <a:pt x="906699" y="1325208"/>
                  <a:pt x="906699" y="1311259"/>
                </a:cubicBezTo>
                <a:cubicBezTo>
                  <a:pt x="906699" y="1297311"/>
                  <a:pt x="902070" y="1283362"/>
                  <a:pt x="902070" y="1269413"/>
                </a:cubicBezTo>
                <a:cubicBezTo>
                  <a:pt x="902070" y="1274091"/>
                  <a:pt x="902070" y="1274091"/>
                  <a:pt x="902070" y="1274091"/>
                </a:cubicBezTo>
                <a:cubicBezTo>
                  <a:pt x="897440" y="1255465"/>
                  <a:pt x="897440" y="1236839"/>
                  <a:pt x="892756" y="1218296"/>
                </a:cubicBezTo>
                <a:cubicBezTo>
                  <a:pt x="892756" y="1204347"/>
                  <a:pt x="892756" y="1194992"/>
                  <a:pt x="888127" y="1181044"/>
                </a:cubicBezTo>
                <a:cubicBezTo>
                  <a:pt x="883443" y="1157824"/>
                  <a:pt x="878814" y="1139198"/>
                  <a:pt x="874184" y="1115978"/>
                </a:cubicBezTo>
                <a:cubicBezTo>
                  <a:pt x="869501" y="1102029"/>
                  <a:pt x="869501" y="1092758"/>
                  <a:pt x="864871" y="1083403"/>
                </a:cubicBezTo>
                <a:cubicBezTo>
                  <a:pt x="860242" y="1060183"/>
                  <a:pt x="850929" y="1041557"/>
                  <a:pt x="846245" y="1018337"/>
                </a:cubicBezTo>
                <a:cubicBezTo>
                  <a:pt x="841616" y="1004388"/>
                  <a:pt x="841616" y="995034"/>
                  <a:pt x="836986" y="985762"/>
                </a:cubicBezTo>
                <a:cubicBezTo>
                  <a:pt x="827673" y="953188"/>
                  <a:pt x="813731" y="925290"/>
                  <a:pt x="804417" y="892799"/>
                </a:cubicBezTo>
                <a:cubicBezTo>
                  <a:pt x="790475" y="855547"/>
                  <a:pt x="771903" y="823056"/>
                  <a:pt x="757906" y="785803"/>
                </a:cubicBezTo>
                <a:cubicBezTo>
                  <a:pt x="753277" y="776532"/>
                  <a:pt x="743964" y="762583"/>
                  <a:pt x="739334" y="753312"/>
                </a:cubicBezTo>
                <a:cubicBezTo>
                  <a:pt x="725392" y="734686"/>
                  <a:pt x="716079" y="711466"/>
                  <a:pt x="702136" y="688163"/>
                </a:cubicBezTo>
                <a:cubicBezTo>
                  <a:pt x="688193" y="660265"/>
                  <a:pt x="669567" y="627690"/>
                  <a:pt x="650995" y="599793"/>
                </a:cubicBezTo>
                <a:cubicBezTo>
                  <a:pt x="641682" y="581251"/>
                  <a:pt x="632369" y="567302"/>
                  <a:pt x="623056" y="553353"/>
                </a:cubicBezTo>
                <a:cubicBezTo>
                  <a:pt x="595171" y="511507"/>
                  <a:pt x="567286" y="469661"/>
                  <a:pt x="534717" y="427815"/>
                </a:cubicBezTo>
                <a:cubicBezTo>
                  <a:pt x="460320" y="330174"/>
                  <a:pt x="376611" y="241805"/>
                  <a:pt x="283643" y="162707"/>
                </a:cubicBezTo>
                <a:cubicBezTo>
                  <a:pt x="251074" y="139487"/>
                  <a:pt x="218559" y="116267"/>
                  <a:pt x="185991" y="92963"/>
                </a:cubicBezTo>
                <a:cubicBezTo>
                  <a:pt x="153422" y="74421"/>
                  <a:pt x="120907" y="55795"/>
                  <a:pt x="83709" y="37169"/>
                </a:cubicBezTo>
                <a:cubicBezTo>
                  <a:pt x="65083" y="27897"/>
                  <a:pt x="41827" y="18626"/>
                  <a:pt x="23255" y="13949"/>
                </a:cubicBezTo>
                <a:cubicBezTo>
                  <a:pt x="18626" y="13949"/>
                  <a:pt x="9313" y="13949"/>
                  <a:pt x="4629" y="13949"/>
                </a:cubicBezTo>
                <a:cubicBezTo>
                  <a:pt x="4629" y="13949"/>
                  <a:pt x="0" y="13949"/>
                  <a:pt x="0" y="9271"/>
                </a:cubicBezTo>
                <a:cubicBezTo>
                  <a:pt x="0" y="4677"/>
                  <a:pt x="0" y="0"/>
                  <a:pt x="4629" y="0"/>
                </a:cubicBezTo>
                <a:close/>
              </a:path>
            </a:pathLst>
          </a:custGeom>
          <a:solidFill>
            <a:schemeClr val="bg2">
              <a:alpha val="5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135E325-485D-41D1-BCDE-A873871D0D62}"/>
              </a:ext>
            </a:extLst>
          </p:cNvPr>
          <p:cNvSpPr/>
          <p:nvPr/>
        </p:nvSpPr>
        <p:spPr>
          <a:xfrm>
            <a:off x="6770170" y="3530640"/>
            <a:ext cx="862481" cy="1530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0" h="21600" extrusionOk="0">
                <a:moveTo>
                  <a:pt x="16605" y="394"/>
                </a:moveTo>
                <a:cubicBezTo>
                  <a:pt x="16170" y="295"/>
                  <a:pt x="15734" y="197"/>
                  <a:pt x="15299" y="98"/>
                </a:cubicBezTo>
                <a:cubicBezTo>
                  <a:pt x="15125" y="49"/>
                  <a:pt x="14950" y="49"/>
                  <a:pt x="14689" y="0"/>
                </a:cubicBezTo>
                <a:cubicBezTo>
                  <a:pt x="14515" y="0"/>
                  <a:pt x="14428" y="0"/>
                  <a:pt x="14254" y="0"/>
                </a:cubicBezTo>
                <a:cubicBezTo>
                  <a:pt x="14080" y="0"/>
                  <a:pt x="13905" y="0"/>
                  <a:pt x="13731" y="49"/>
                </a:cubicBezTo>
                <a:cubicBezTo>
                  <a:pt x="13383" y="98"/>
                  <a:pt x="13122" y="197"/>
                  <a:pt x="12947" y="295"/>
                </a:cubicBezTo>
                <a:cubicBezTo>
                  <a:pt x="12947" y="295"/>
                  <a:pt x="12860" y="344"/>
                  <a:pt x="12860" y="344"/>
                </a:cubicBezTo>
                <a:cubicBezTo>
                  <a:pt x="12686" y="443"/>
                  <a:pt x="12599" y="590"/>
                  <a:pt x="12512" y="738"/>
                </a:cubicBezTo>
                <a:cubicBezTo>
                  <a:pt x="12425" y="935"/>
                  <a:pt x="12338" y="1132"/>
                  <a:pt x="12338" y="1378"/>
                </a:cubicBezTo>
                <a:cubicBezTo>
                  <a:pt x="12338" y="1574"/>
                  <a:pt x="12338" y="1771"/>
                  <a:pt x="12338" y="1919"/>
                </a:cubicBezTo>
                <a:cubicBezTo>
                  <a:pt x="12338" y="2312"/>
                  <a:pt x="12425" y="2657"/>
                  <a:pt x="12425" y="3051"/>
                </a:cubicBezTo>
                <a:cubicBezTo>
                  <a:pt x="12425" y="3493"/>
                  <a:pt x="12425" y="3887"/>
                  <a:pt x="12512" y="4330"/>
                </a:cubicBezTo>
                <a:cubicBezTo>
                  <a:pt x="12512" y="4379"/>
                  <a:pt x="12599" y="4379"/>
                  <a:pt x="12686" y="4379"/>
                </a:cubicBezTo>
                <a:cubicBezTo>
                  <a:pt x="12686" y="4379"/>
                  <a:pt x="12686" y="4379"/>
                  <a:pt x="12686" y="4379"/>
                </a:cubicBezTo>
                <a:cubicBezTo>
                  <a:pt x="12686" y="4379"/>
                  <a:pt x="12773" y="4330"/>
                  <a:pt x="12773" y="4330"/>
                </a:cubicBezTo>
                <a:cubicBezTo>
                  <a:pt x="12773" y="4182"/>
                  <a:pt x="12773" y="4084"/>
                  <a:pt x="12773" y="3936"/>
                </a:cubicBezTo>
                <a:cubicBezTo>
                  <a:pt x="12860" y="3690"/>
                  <a:pt x="12947" y="3395"/>
                  <a:pt x="13034" y="3149"/>
                </a:cubicBezTo>
                <a:cubicBezTo>
                  <a:pt x="13034" y="3051"/>
                  <a:pt x="13121" y="2952"/>
                  <a:pt x="13121" y="2903"/>
                </a:cubicBezTo>
                <a:cubicBezTo>
                  <a:pt x="13208" y="2755"/>
                  <a:pt x="13296" y="2657"/>
                  <a:pt x="13296" y="2509"/>
                </a:cubicBezTo>
                <a:cubicBezTo>
                  <a:pt x="13557" y="2066"/>
                  <a:pt x="13818" y="1624"/>
                  <a:pt x="14254" y="1230"/>
                </a:cubicBezTo>
                <a:cubicBezTo>
                  <a:pt x="14428" y="1230"/>
                  <a:pt x="14515" y="1279"/>
                  <a:pt x="14689" y="1279"/>
                </a:cubicBezTo>
                <a:cubicBezTo>
                  <a:pt x="15299" y="1427"/>
                  <a:pt x="15908" y="1574"/>
                  <a:pt x="16431" y="1771"/>
                </a:cubicBezTo>
                <a:cubicBezTo>
                  <a:pt x="16866" y="1968"/>
                  <a:pt x="17302" y="2165"/>
                  <a:pt x="17650" y="2362"/>
                </a:cubicBezTo>
                <a:cubicBezTo>
                  <a:pt x="17912" y="2509"/>
                  <a:pt x="18173" y="2608"/>
                  <a:pt x="18347" y="2755"/>
                </a:cubicBezTo>
                <a:cubicBezTo>
                  <a:pt x="18521" y="2854"/>
                  <a:pt x="18608" y="2903"/>
                  <a:pt x="18783" y="2952"/>
                </a:cubicBezTo>
                <a:cubicBezTo>
                  <a:pt x="18870" y="2952"/>
                  <a:pt x="18870" y="3001"/>
                  <a:pt x="18957" y="3001"/>
                </a:cubicBezTo>
                <a:cubicBezTo>
                  <a:pt x="18783" y="3051"/>
                  <a:pt x="18521" y="3100"/>
                  <a:pt x="18347" y="3149"/>
                </a:cubicBezTo>
                <a:cubicBezTo>
                  <a:pt x="18260" y="3198"/>
                  <a:pt x="18086" y="3198"/>
                  <a:pt x="17999" y="3247"/>
                </a:cubicBezTo>
                <a:cubicBezTo>
                  <a:pt x="17999" y="3198"/>
                  <a:pt x="17999" y="3198"/>
                  <a:pt x="17912" y="3149"/>
                </a:cubicBezTo>
                <a:cubicBezTo>
                  <a:pt x="17912" y="3100"/>
                  <a:pt x="17738" y="3001"/>
                  <a:pt x="17650" y="2952"/>
                </a:cubicBezTo>
                <a:cubicBezTo>
                  <a:pt x="17563" y="2903"/>
                  <a:pt x="17389" y="2854"/>
                  <a:pt x="17215" y="2805"/>
                </a:cubicBezTo>
                <a:cubicBezTo>
                  <a:pt x="16954" y="2755"/>
                  <a:pt x="16692" y="2706"/>
                  <a:pt x="16518" y="2755"/>
                </a:cubicBezTo>
                <a:cubicBezTo>
                  <a:pt x="16431" y="2755"/>
                  <a:pt x="16344" y="2805"/>
                  <a:pt x="16257" y="2805"/>
                </a:cubicBezTo>
                <a:cubicBezTo>
                  <a:pt x="16170" y="2854"/>
                  <a:pt x="16083" y="2854"/>
                  <a:pt x="16083" y="2903"/>
                </a:cubicBezTo>
                <a:cubicBezTo>
                  <a:pt x="15996" y="2952"/>
                  <a:pt x="15996" y="3001"/>
                  <a:pt x="15908" y="3001"/>
                </a:cubicBezTo>
                <a:cubicBezTo>
                  <a:pt x="15908" y="3001"/>
                  <a:pt x="15908" y="3001"/>
                  <a:pt x="15908" y="3001"/>
                </a:cubicBezTo>
                <a:cubicBezTo>
                  <a:pt x="15908" y="3001"/>
                  <a:pt x="15908" y="3051"/>
                  <a:pt x="15821" y="3051"/>
                </a:cubicBezTo>
                <a:cubicBezTo>
                  <a:pt x="15821" y="3100"/>
                  <a:pt x="15734" y="3149"/>
                  <a:pt x="15734" y="3198"/>
                </a:cubicBezTo>
                <a:cubicBezTo>
                  <a:pt x="15647" y="3297"/>
                  <a:pt x="15647" y="3395"/>
                  <a:pt x="15647" y="3493"/>
                </a:cubicBezTo>
                <a:cubicBezTo>
                  <a:pt x="15647" y="3592"/>
                  <a:pt x="15647" y="3690"/>
                  <a:pt x="15647" y="3739"/>
                </a:cubicBezTo>
                <a:cubicBezTo>
                  <a:pt x="15647" y="3739"/>
                  <a:pt x="15647" y="3789"/>
                  <a:pt x="15647" y="3789"/>
                </a:cubicBezTo>
                <a:cubicBezTo>
                  <a:pt x="15560" y="3838"/>
                  <a:pt x="15386" y="3887"/>
                  <a:pt x="15299" y="3936"/>
                </a:cubicBezTo>
                <a:cubicBezTo>
                  <a:pt x="15125" y="3985"/>
                  <a:pt x="14950" y="4084"/>
                  <a:pt x="14776" y="4133"/>
                </a:cubicBezTo>
                <a:cubicBezTo>
                  <a:pt x="14515" y="4231"/>
                  <a:pt x="14254" y="4330"/>
                  <a:pt x="13992" y="4428"/>
                </a:cubicBezTo>
                <a:cubicBezTo>
                  <a:pt x="13644" y="4576"/>
                  <a:pt x="13208" y="4723"/>
                  <a:pt x="12860" y="4871"/>
                </a:cubicBezTo>
                <a:cubicBezTo>
                  <a:pt x="12860" y="4871"/>
                  <a:pt x="12860" y="4871"/>
                  <a:pt x="12860" y="4871"/>
                </a:cubicBezTo>
                <a:cubicBezTo>
                  <a:pt x="12773" y="4920"/>
                  <a:pt x="12860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2947" y="4969"/>
                  <a:pt x="12947" y="4969"/>
                  <a:pt x="12947" y="4969"/>
                </a:cubicBezTo>
                <a:cubicBezTo>
                  <a:pt x="13470" y="4871"/>
                  <a:pt x="13992" y="4773"/>
                  <a:pt x="14515" y="4674"/>
                </a:cubicBezTo>
                <a:cubicBezTo>
                  <a:pt x="14950" y="4576"/>
                  <a:pt x="15386" y="4477"/>
                  <a:pt x="15821" y="4379"/>
                </a:cubicBezTo>
                <a:cubicBezTo>
                  <a:pt x="15821" y="4379"/>
                  <a:pt x="15821" y="4379"/>
                  <a:pt x="15821" y="4379"/>
                </a:cubicBezTo>
                <a:cubicBezTo>
                  <a:pt x="15908" y="4625"/>
                  <a:pt x="15996" y="4920"/>
                  <a:pt x="16083" y="5166"/>
                </a:cubicBezTo>
                <a:cubicBezTo>
                  <a:pt x="16170" y="5363"/>
                  <a:pt x="16170" y="5560"/>
                  <a:pt x="16257" y="5757"/>
                </a:cubicBezTo>
                <a:cubicBezTo>
                  <a:pt x="16257" y="5904"/>
                  <a:pt x="16344" y="6052"/>
                  <a:pt x="16344" y="6200"/>
                </a:cubicBezTo>
                <a:cubicBezTo>
                  <a:pt x="16431" y="6544"/>
                  <a:pt x="16431" y="6839"/>
                  <a:pt x="16344" y="7184"/>
                </a:cubicBezTo>
                <a:cubicBezTo>
                  <a:pt x="16344" y="7380"/>
                  <a:pt x="16257" y="7577"/>
                  <a:pt x="16257" y="7725"/>
                </a:cubicBezTo>
                <a:cubicBezTo>
                  <a:pt x="16257" y="7823"/>
                  <a:pt x="16257" y="7872"/>
                  <a:pt x="16170" y="7971"/>
                </a:cubicBezTo>
                <a:cubicBezTo>
                  <a:pt x="16170" y="8118"/>
                  <a:pt x="16083" y="8266"/>
                  <a:pt x="16083" y="8463"/>
                </a:cubicBezTo>
                <a:cubicBezTo>
                  <a:pt x="15996" y="8660"/>
                  <a:pt x="15996" y="8856"/>
                  <a:pt x="15909" y="9053"/>
                </a:cubicBezTo>
                <a:cubicBezTo>
                  <a:pt x="15821" y="9250"/>
                  <a:pt x="15821" y="9447"/>
                  <a:pt x="15734" y="9595"/>
                </a:cubicBezTo>
                <a:cubicBezTo>
                  <a:pt x="15647" y="9841"/>
                  <a:pt x="15560" y="10087"/>
                  <a:pt x="15473" y="10333"/>
                </a:cubicBezTo>
                <a:cubicBezTo>
                  <a:pt x="15473" y="10431"/>
                  <a:pt x="15386" y="10480"/>
                  <a:pt x="15386" y="10579"/>
                </a:cubicBezTo>
                <a:cubicBezTo>
                  <a:pt x="15299" y="10726"/>
                  <a:pt x="15212" y="10874"/>
                  <a:pt x="15125" y="11071"/>
                </a:cubicBezTo>
                <a:cubicBezTo>
                  <a:pt x="14950" y="11464"/>
                  <a:pt x="14689" y="11809"/>
                  <a:pt x="14515" y="12202"/>
                </a:cubicBezTo>
                <a:cubicBezTo>
                  <a:pt x="14428" y="12350"/>
                  <a:pt x="14254" y="12547"/>
                  <a:pt x="14167" y="12694"/>
                </a:cubicBezTo>
                <a:cubicBezTo>
                  <a:pt x="14080" y="12793"/>
                  <a:pt x="13992" y="12940"/>
                  <a:pt x="13905" y="13039"/>
                </a:cubicBezTo>
                <a:cubicBezTo>
                  <a:pt x="13905" y="13088"/>
                  <a:pt x="13818" y="13137"/>
                  <a:pt x="13818" y="13186"/>
                </a:cubicBezTo>
                <a:cubicBezTo>
                  <a:pt x="13644" y="13383"/>
                  <a:pt x="13557" y="13531"/>
                  <a:pt x="13383" y="13728"/>
                </a:cubicBezTo>
                <a:cubicBezTo>
                  <a:pt x="13296" y="13826"/>
                  <a:pt x="13209" y="13974"/>
                  <a:pt x="13121" y="14072"/>
                </a:cubicBezTo>
                <a:cubicBezTo>
                  <a:pt x="13121" y="14121"/>
                  <a:pt x="13034" y="14170"/>
                  <a:pt x="13034" y="14220"/>
                </a:cubicBezTo>
                <a:cubicBezTo>
                  <a:pt x="12686" y="14564"/>
                  <a:pt x="12338" y="14908"/>
                  <a:pt x="11989" y="15253"/>
                </a:cubicBezTo>
                <a:cubicBezTo>
                  <a:pt x="11989" y="15302"/>
                  <a:pt x="11902" y="15351"/>
                  <a:pt x="11902" y="15351"/>
                </a:cubicBezTo>
                <a:cubicBezTo>
                  <a:pt x="11815" y="15450"/>
                  <a:pt x="11641" y="15548"/>
                  <a:pt x="11554" y="15696"/>
                </a:cubicBezTo>
                <a:cubicBezTo>
                  <a:pt x="11380" y="15843"/>
                  <a:pt x="11205" y="15991"/>
                  <a:pt x="11118" y="16089"/>
                </a:cubicBezTo>
                <a:cubicBezTo>
                  <a:pt x="10944" y="16237"/>
                  <a:pt x="10770" y="16384"/>
                  <a:pt x="10596" y="16532"/>
                </a:cubicBezTo>
                <a:cubicBezTo>
                  <a:pt x="10422" y="16680"/>
                  <a:pt x="10247" y="16827"/>
                  <a:pt x="10073" y="16926"/>
                </a:cubicBezTo>
                <a:cubicBezTo>
                  <a:pt x="9638" y="17221"/>
                  <a:pt x="9289" y="17516"/>
                  <a:pt x="8854" y="17762"/>
                </a:cubicBezTo>
                <a:cubicBezTo>
                  <a:pt x="8418" y="18057"/>
                  <a:pt x="7983" y="18353"/>
                  <a:pt x="7547" y="18599"/>
                </a:cubicBezTo>
                <a:cubicBezTo>
                  <a:pt x="6763" y="19041"/>
                  <a:pt x="6067" y="19484"/>
                  <a:pt x="5283" y="19927"/>
                </a:cubicBezTo>
                <a:cubicBezTo>
                  <a:pt x="5283" y="19927"/>
                  <a:pt x="5196" y="19976"/>
                  <a:pt x="5196" y="19976"/>
                </a:cubicBezTo>
                <a:cubicBezTo>
                  <a:pt x="5196" y="19976"/>
                  <a:pt x="5196" y="19976"/>
                  <a:pt x="5196" y="19976"/>
                </a:cubicBezTo>
                <a:cubicBezTo>
                  <a:pt x="4847" y="20173"/>
                  <a:pt x="4412" y="20321"/>
                  <a:pt x="4063" y="20468"/>
                </a:cubicBezTo>
                <a:cubicBezTo>
                  <a:pt x="3628" y="20616"/>
                  <a:pt x="3280" y="20764"/>
                  <a:pt x="2844" y="20862"/>
                </a:cubicBezTo>
                <a:cubicBezTo>
                  <a:pt x="2409" y="20960"/>
                  <a:pt x="2060" y="21059"/>
                  <a:pt x="1625" y="21108"/>
                </a:cubicBezTo>
                <a:cubicBezTo>
                  <a:pt x="1363" y="21157"/>
                  <a:pt x="1015" y="21157"/>
                  <a:pt x="754" y="21157"/>
                </a:cubicBezTo>
                <a:cubicBezTo>
                  <a:pt x="580" y="21157"/>
                  <a:pt x="405" y="21157"/>
                  <a:pt x="144" y="21108"/>
                </a:cubicBezTo>
                <a:cubicBezTo>
                  <a:pt x="-30" y="21108"/>
                  <a:pt x="-30" y="21206"/>
                  <a:pt x="57" y="21256"/>
                </a:cubicBezTo>
                <a:cubicBezTo>
                  <a:pt x="231" y="21354"/>
                  <a:pt x="493" y="21403"/>
                  <a:pt x="667" y="21452"/>
                </a:cubicBezTo>
                <a:cubicBezTo>
                  <a:pt x="841" y="21502"/>
                  <a:pt x="1102" y="21551"/>
                  <a:pt x="1276" y="21551"/>
                </a:cubicBezTo>
                <a:cubicBezTo>
                  <a:pt x="1538" y="21600"/>
                  <a:pt x="1799" y="21600"/>
                  <a:pt x="1973" y="21600"/>
                </a:cubicBezTo>
                <a:cubicBezTo>
                  <a:pt x="2322" y="21600"/>
                  <a:pt x="2583" y="21551"/>
                  <a:pt x="2844" y="21551"/>
                </a:cubicBezTo>
                <a:cubicBezTo>
                  <a:pt x="3889" y="21452"/>
                  <a:pt x="4934" y="21157"/>
                  <a:pt x="5805" y="20813"/>
                </a:cubicBezTo>
                <a:cubicBezTo>
                  <a:pt x="6241" y="20616"/>
                  <a:pt x="6676" y="20419"/>
                  <a:pt x="7112" y="20222"/>
                </a:cubicBezTo>
                <a:cubicBezTo>
                  <a:pt x="7373" y="20124"/>
                  <a:pt x="7547" y="20026"/>
                  <a:pt x="7809" y="19878"/>
                </a:cubicBezTo>
                <a:cubicBezTo>
                  <a:pt x="8157" y="19681"/>
                  <a:pt x="8593" y="19484"/>
                  <a:pt x="8941" y="19287"/>
                </a:cubicBezTo>
                <a:cubicBezTo>
                  <a:pt x="9202" y="19140"/>
                  <a:pt x="9376" y="19041"/>
                  <a:pt x="9638" y="18894"/>
                </a:cubicBezTo>
                <a:cubicBezTo>
                  <a:pt x="9899" y="18746"/>
                  <a:pt x="10160" y="18599"/>
                  <a:pt x="10335" y="18451"/>
                </a:cubicBezTo>
                <a:cubicBezTo>
                  <a:pt x="10857" y="18107"/>
                  <a:pt x="11380" y="17811"/>
                  <a:pt x="11902" y="17418"/>
                </a:cubicBezTo>
                <a:cubicBezTo>
                  <a:pt x="12164" y="17221"/>
                  <a:pt x="12425" y="17024"/>
                  <a:pt x="12773" y="16827"/>
                </a:cubicBezTo>
                <a:cubicBezTo>
                  <a:pt x="12860" y="16778"/>
                  <a:pt x="12860" y="16729"/>
                  <a:pt x="12947" y="16680"/>
                </a:cubicBezTo>
                <a:cubicBezTo>
                  <a:pt x="13122" y="16532"/>
                  <a:pt x="13296" y="16434"/>
                  <a:pt x="13470" y="16286"/>
                </a:cubicBezTo>
                <a:cubicBezTo>
                  <a:pt x="13731" y="16089"/>
                  <a:pt x="13905" y="15942"/>
                  <a:pt x="14167" y="15745"/>
                </a:cubicBezTo>
                <a:cubicBezTo>
                  <a:pt x="14428" y="15499"/>
                  <a:pt x="14689" y="15253"/>
                  <a:pt x="14951" y="15007"/>
                </a:cubicBezTo>
                <a:cubicBezTo>
                  <a:pt x="15125" y="14859"/>
                  <a:pt x="15212" y="14761"/>
                  <a:pt x="15386" y="14613"/>
                </a:cubicBezTo>
                <a:cubicBezTo>
                  <a:pt x="15648" y="14367"/>
                  <a:pt x="15822" y="14072"/>
                  <a:pt x="16083" y="13826"/>
                </a:cubicBezTo>
                <a:cubicBezTo>
                  <a:pt x="16257" y="13678"/>
                  <a:pt x="16344" y="13482"/>
                  <a:pt x="16431" y="13334"/>
                </a:cubicBezTo>
                <a:cubicBezTo>
                  <a:pt x="16518" y="13186"/>
                  <a:pt x="16606" y="13039"/>
                  <a:pt x="16780" y="12891"/>
                </a:cubicBezTo>
                <a:cubicBezTo>
                  <a:pt x="16867" y="12842"/>
                  <a:pt x="16867" y="12744"/>
                  <a:pt x="16954" y="12694"/>
                </a:cubicBezTo>
                <a:cubicBezTo>
                  <a:pt x="17215" y="12251"/>
                  <a:pt x="17564" y="11809"/>
                  <a:pt x="17738" y="11366"/>
                </a:cubicBezTo>
                <a:cubicBezTo>
                  <a:pt x="17912" y="11120"/>
                  <a:pt x="17999" y="10874"/>
                  <a:pt x="18173" y="10579"/>
                </a:cubicBezTo>
                <a:cubicBezTo>
                  <a:pt x="18260" y="10333"/>
                  <a:pt x="18347" y="10136"/>
                  <a:pt x="18435" y="9890"/>
                </a:cubicBezTo>
                <a:cubicBezTo>
                  <a:pt x="18522" y="9693"/>
                  <a:pt x="18609" y="9545"/>
                  <a:pt x="18609" y="9348"/>
                </a:cubicBezTo>
                <a:cubicBezTo>
                  <a:pt x="18696" y="9152"/>
                  <a:pt x="18783" y="8955"/>
                  <a:pt x="18870" y="8758"/>
                </a:cubicBezTo>
                <a:cubicBezTo>
                  <a:pt x="18957" y="8512"/>
                  <a:pt x="19044" y="8266"/>
                  <a:pt x="19044" y="8020"/>
                </a:cubicBezTo>
                <a:cubicBezTo>
                  <a:pt x="19044" y="7922"/>
                  <a:pt x="19044" y="7823"/>
                  <a:pt x="19131" y="7774"/>
                </a:cubicBezTo>
                <a:cubicBezTo>
                  <a:pt x="19131" y="7626"/>
                  <a:pt x="19218" y="7479"/>
                  <a:pt x="19218" y="7380"/>
                </a:cubicBezTo>
                <a:cubicBezTo>
                  <a:pt x="19306" y="6987"/>
                  <a:pt x="19306" y="6593"/>
                  <a:pt x="19306" y="6199"/>
                </a:cubicBezTo>
                <a:cubicBezTo>
                  <a:pt x="19306" y="6003"/>
                  <a:pt x="19218" y="5757"/>
                  <a:pt x="19218" y="5560"/>
                </a:cubicBezTo>
                <a:cubicBezTo>
                  <a:pt x="19131" y="5265"/>
                  <a:pt x="19044" y="5019"/>
                  <a:pt x="19044" y="4723"/>
                </a:cubicBezTo>
                <a:cubicBezTo>
                  <a:pt x="18957" y="4477"/>
                  <a:pt x="18870" y="4182"/>
                  <a:pt x="18783" y="3936"/>
                </a:cubicBezTo>
                <a:cubicBezTo>
                  <a:pt x="19044" y="3887"/>
                  <a:pt x="19306" y="3838"/>
                  <a:pt x="19567" y="3838"/>
                </a:cubicBezTo>
                <a:cubicBezTo>
                  <a:pt x="19741" y="3789"/>
                  <a:pt x="19915" y="3789"/>
                  <a:pt x="20089" y="3739"/>
                </a:cubicBezTo>
                <a:cubicBezTo>
                  <a:pt x="20176" y="3739"/>
                  <a:pt x="20351" y="3690"/>
                  <a:pt x="20438" y="3690"/>
                </a:cubicBezTo>
                <a:cubicBezTo>
                  <a:pt x="20612" y="3641"/>
                  <a:pt x="20786" y="3592"/>
                  <a:pt x="20960" y="3543"/>
                </a:cubicBezTo>
                <a:cubicBezTo>
                  <a:pt x="21047" y="3543"/>
                  <a:pt x="21047" y="3493"/>
                  <a:pt x="21135" y="3493"/>
                </a:cubicBezTo>
                <a:cubicBezTo>
                  <a:pt x="21222" y="3444"/>
                  <a:pt x="21396" y="3395"/>
                  <a:pt x="21396" y="3297"/>
                </a:cubicBezTo>
                <a:cubicBezTo>
                  <a:pt x="21483" y="3198"/>
                  <a:pt x="21483" y="3051"/>
                  <a:pt x="21483" y="2952"/>
                </a:cubicBezTo>
                <a:cubicBezTo>
                  <a:pt x="21483" y="2952"/>
                  <a:pt x="21483" y="2952"/>
                  <a:pt x="21483" y="2903"/>
                </a:cubicBezTo>
                <a:cubicBezTo>
                  <a:pt x="21570" y="2755"/>
                  <a:pt x="21570" y="2608"/>
                  <a:pt x="21396" y="2460"/>
                </a:cubicBezTo>
                <a:cubicBezTo>
                  <a:pt x="21222" y="2362"/>
                  <a:pt x="21135" y="2214"/>
                  <a:pt x="20960" y="2116"/>
                </a:cubicBezTo>
                <a:cubicBezTo>
                  <a:pt x="20786" y="2017"/>
                  <a:pt x="20699" y="1919"/>
                  <a:pt x="20525" y="1820"/>
                </a:cubicBezTo>
                <a:cubicBezTo>
                  <a:pt x="20176" y="1624"/>
                  <a:pt x="19828" y="1427"/>
                  <a:pt x="19480" y="1230"/>
                </a:cubicBezTo>
                <a:cubicBezTo>
                  <a:pt x="18260" y="984"/>
                  <a:pt x="17476" y="640"/>
                  <a:pt x="16605" y="394"/>
                </a:cubicBezTo>
                <a:close/>
                <a:moveTo>
                  <a:pt x="14167" y="1132"/>
                </a:moveTo>
                <a:cubicBezTo>
                  <a:pt x="14167" y="1132"/>
                  <a:pt x="14167" y="1132"/>
                  <a:pt x="14167" y="1132"/>
                </a:cubicBezTo>
                <a:cubicBezTo>
                  <a:pt x="14167" y="1132"/>
                  <a:pt x="14254" y="1132"/>
                  <a:pt x="14167" y="1132"/>
                </a:cubicBezTo>
                <a:cubicBezTo>
                  <a:pt x="14254" y="1132"/>
                  <a:pt x="14167" y="1132"/>
                  <a:pt x="14167" y="1132"/>
                </a:cubicBezTo>
                <a:close/>
                <a:moveTo>
                  <a:pt x="14515" y="12399"/>
                </a:moveTo>
                <a:cubicBezTo>
                  <a:pt x="14515" y="12399"/>
                  <a:pt x="14515" y="12399"/>
                  <a:pt x="14515" y="12399"/>
                </a:cubicBezTo>
                <a:cubicBezTo>
                  <a:pt x="14515" y="12399"/>
                  <a:pt x="14515" y="12350"/>
                  <a:pt x="14515" y="12399"/>
                </a:cubicBezTo>
                <a:cubicBezTo>
                  <a:pt x="14515" y="12350"/>
                  <a:pt x="14515" y="12399"/>
                  <a:pt x="14515" y="12399"/>
                </a:cubicBezTo>
                <a:close/>
              </a:path>
            </a:pathLst>
          </a:custGeom>
          <a:solidFill>
            <a:schemeClr val="bg2">
              <a:alpha val="5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41A76F-0006-45AF-944B-34936DF72791}"/>
              </a:ext>
            </a:extLst>
          </p:cNvPr>
          <p:cNvSpPr/>
          <p:nvPr/>
        </p:nvSpPr>
        <p:spPr>
          <a:xfrm>
            <a:off x="876534" y="2000374"/>
            <a:ext cx="1550235" cy="1426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21317" y="8714"/>
                </a:moveTo>
                <a:cubicBezTo>
                  <a:pt x="20784" y="6496"/>
                  <a:pt x="19622" y="4383"/>
                  <a:pt x="17975" y="2641"/>
                </a:cubicBezTo>
                <a:cubicBezTo>
                  <a:pt x="17249" y="1848"/>
                  <a:pt x="16425" y="1215"/>
                  <a:pt x="15650" y="845"/>
                </a:cubicBezTo>
                <a:cubicBezTo>
                  <a:pt x="14779" y="422"/>
                  <a:pt x="13810" y="158"/>
                  <a:pt x="12696" y="53"/>
                </a:cubicBezTo>
                <a:cubicBezTo>
                  <a:pt x="12502" y="53"/>
                  <a:pt x="12309" y="0"/>
                  <a:pt x="12163" y="0"/>
                </a:cubicBezTo>
                <a:cubicBezTo>
                  <a:pt x="11243" y="0"/>
                  <a:pt x="10372" y="211"/>
                  <a:pt x="9597" y="422"/>
                </a:cubicBezTo>
                <a:cubicBezTo>
                  <a:pt x="9112" y="581"/>
                  <a:pt x="8628" y="687"/>
                  <a:pt x="8192" y="898"/>
                </a:cubicBezTo>
                <a:cubicBezTo>
                  <a:pt x="8095" y="951"/>
                  <a:pt x="7950" y="1003"/>
                  <a:pt x="7853" y="1056"/>
                </a:cubicBezTo>
                <a:cubicBezTo>
                  <a:pt x="7611" y="951"/>
                  <a:pt x="7369" y="951"/>
                  <a:pt x="7078" y="1003"/>
                </a:cubicBezTo>
                <a:cubicBezTo>
                  <a:pt x="6449" y="1162"/>
                  <a:pt x="5964" y="1532"/>
                  <a:pt x="5528" y="1901"/>
                </a:cubicBezTo>
                <a:cubicBezTo>
                  <a:pt x="5335" y="2060"/>
                  <a:pt x="5141" y="2271"/>
                  <a:pt x="4947" y="2429"/>
                </a:cubicBezTo>
                <a:cubicBezTo>
                  <a:pt x="4802" y="2588"/>
                  <a:pt x="4657" y="2693"/>
                  <a:pt x="4511" y="2852"/>
                </a:cubicBezTo>
                <a:lnTo>
                  <a:pt x="4269" y="3063"/>
                </a:lnTo>
                <a:cubicBezTo>
                  <a:pt x="3398" y="3908"/>
                  <a:pt x="2671" y="4753"/>
                  <a:pt x="1993" y="5704"/>
                </a:cubicBezTo>
                <a:cubicBezTo>
                  <a:pt x="1412" y="6601"/>
                  <a:pt x="879" y="7658"/>
                  <a:pt x="492" y="8925"/>
                </a:cubicBezTo>
                <a:cubicBezTo>
                  <a:pt x="153" y="9981"/>
                  <a:pt x="-41" y="11249"/>
                  <a:pt x="7" y="12464"/>
                </a:cubicBezTo>
                <a:cubicBezTo>
                  <a:pt x="7" y="12992"/>
                  <a:pt x="56" y="13573"/>
                  <a:pt x="201" y="14206"/>
                </a:cubicBezTo>
                <a:cubicBezTo>
                  <a:pt x="298" y="14734"/>
                  <a:pt x="443" y="15263"/>
                  <a:pt x="734" y="15949"/>
                </a:cubicBezTo>
                <a:cubicBezTo>
                  <a:pt x="1121" y="16953"/>
                  <a:pt x="1751" y="17903"/>
                  <a:pt x="2574" y="18854"/>
                </a:cubicBezTo>
                <a:cubicBezTo>
                  <a:pt x="2913" y="19223"/>
                  <a:pt x="3252" y="19540"/>
                  <a:pt x="3785" y="19910"/>
                </a:cubicBezTo>
                <a:cubicBezTo>
                  <a:pt x="4221" y="20227"/>
                  <a:pt x="4705" y="20544"/>
                  <a:pt x="5238" y="20808"/>
                </a:cubicBezTo>
                <a:cubicBezTo>
                  <a:pt x="6206" y="21283"/>
                  <a:pt x="7224" y="21547"/>
                  <a:pt x="8434" y="21600"/>
                </a:cubicBezTo>
                <a:cubicBezTo>
                  <a:pt x="8628" y="21600"/>
                  <a:pt x="8822" y="21600"/>
                  <a:pt x="9015" y="21600"/>
                </a:cubicBezTo>
                <a:cubicBezTo>
                  <a:pt x="9887" y="21600"/>
                  <a:pt x="10759" y="21494"/>
                  <a:pt x="11728" y="21230"/>
                </a:cubicBezTo>
                <a:cubicBezTo>
                  <a:pt x="12745" y="20966"/>
                  <a:pt x="13810" y="20544"/>
                  <a:pt x="14876" y="19963"/>
                </a:cubicBezTo>
                <a:cubicBezTo>
                  <a:pt x="15796" y="19487"/>
                  <a:pt x="16716" y="18854"/>
                  <a:pt x="17685" y="18009"/>
                </a:cubicBezTo>
                <a:cubicBezTo>
                  <a:pt x="18702" y="17164"/>
                  <a:pt x="19428" y="16372"/>
                  <a:pt x="20009" y="15527"/>
                </a:cubicBezTo>
                <a:cubicBezTo>
                  <a:pt x="20639" y="14576"/>
                  <a:pt x="21123" y="13520"/>
                  <a:pt x="21365" y="12358"/>
                </a:cubicBezTo>
                <a:cubicBezTo>
                  <a:pt x="21511" y="11830"/>
                  <a:pt x="21559" y="11249"/>
                  <a:pt x="21511" y="10668"/>
                </a:cubicBezTo>
                <a:cubicBezTo>
                  <a:pt x="21559" y="10034"/>
                  <a:pt x="21462" y="9453"/>
                  <a:pt x="21317" y="8714"/>
                </a:cubicBezTo>
                <a:close/>
                <a:moveTo>
                  <a:pt x="20106" y="11460"/>
                </a:moveTo>
                <a:cubicBezTo>
                  <a:pt x="20009" y="11988"/>
                  <a:pt x="19864" y="12516"/>
                  <a:pt x="19670" y="13097"/>
                </a:cubicBezTo>
                <a:cubicBezTo>
                  <a:pt x="19428" y="13678"/>
                  <a:pt x="19137" y="14259"/>
                  <a:pt x="18798" y="14734"/>
                </a:cubicBezTo>
                <a:cubicBezTo>
                  <a:pt x="18266" y="15474"/>
                  <a:pt x="17588" y="16213"/>
                  <a:pt x="16619" y="17005"/>
                </a:cubicBezTo>
                <a:cubicBezTo>
                  <a:pt x="15602" y="17850"/>
                  <a:pt x="14536" y="18537"/>
                  <a:pt x="13374" y="19065"/>
                </a:cubicBezTo>
                <a:cubicBezTo>
                  <a:pt x="12212" y="19593"/>
                  <a:pt x="11146" y="19910"/>
                  <a:pt x="10129" y="20068"/>
                </a:cubicBezTo>
                <a:cubicBezTo>
                  <a:pt x="9354" y="20174"/>
                  <a:pt x="8531" y="20174"/>
                  <a:pt x="7756" y="20068"/>
                </a:cubicBezTo>
                <a:cubicBezTo>
                  <a:pt x="7078" y="19963"/>
                  <a:pt x="6449" y="19804"/>
                  <a:pt x="5916" y="19540"/>
                </a:cubicBezTo>
                <a:cubicBezTo>
                  <a:pt x="5335" y="19223"/>
                  <a:pt x="4705" y="18854"/>
                  <a:pt x="4172" y="18431"/>
                </a:cubicBezTo>
                <a:cubicBezTo>
                  <a:pt x="3688" y="18009"/>
                  <a:pt x="3301" y="17586"/>
                  <a:pt x="2913" y="17058"/>
                </a:cubicBezTo>
                <a:cubicBezTo>
                  <a:pt x="2526" y="16477"/>
                  <a:pt x="2187" y="15896"/>
                  <a:pt x="1945" y="15315"/>
                </a:cubicBezTo>
                <a:cubicBezTo>
                  <a:pt x="1751" y="14840"/>
                  <a:pt x="1654" y="14312"/>
                  <a:pt x="1557" y="13784"/>
                </a:cubicBezTo>
                <a:cubicBezTo>
                  <a:pt x="1460" y="13097"/>
                  <a:pt x="1460" y="12358"/>
                  <a:pt x="1557" y="11619"/>
                </a:cubicBezTo>
                <a:cubicBezTo>
                  <a:pt x="1654" y="10932"/>
                  <a:pt x="1799" y="10298"/>
                  <a:pt x="2090" y="9612"/>
                </a:cubicBezTo>
                <a:cubicBezTo>
                  <a:pt x="2429" y="8820"/>
                  <a:pt x="2816" y="8027"/>
                  <a:pt x="3252" y="7394"/>
                </a:cubicBezTo>
                <a:cubicBezTo>
                  <a:pt x="3833" y="6654"/>
                  <a:pt x="4511" y="5915"/>
                  <a:pt x="5432" y="5123"/>
                </a:cubicBezTo>
                <a:cubicBezTo>
                  <a:pt x="6013" y="4647"/>
                  <a:pt x="6546" y="4172"/>
                  <a:pt x="7127" y="3908"/>
                </a:cubicBezTo>
                <a:cubicBezTo>
                  <a:pt x="7127" y="3908"/>
                  <a:pt x="7175" y="3908"/>
                  <a:pt x="7224" y="3855"/>
                </a:cubicBezTo>
                <a:cubicBezTo>
                  <a:pt x="7369" y="3855"/>
                  <a:pt x="7563" y="3855"/>
                  <a:pt x="7708" y="3802"/>
                </a:cubicBezTo>
                <a:cubicBezTo>
                  <a:pt x="8144" y="3697"/>
                  <a:pt x="8483" y="3274"/>
                  <a:pt x="8628" y="2799"/>
                </a:cubicBezTo>
                <a:cubicBezTo>
                  <a:pt x="8676" y="2693"/>
                  <a:pt x="8676" y="2535"/>
                  <a:pt x="8676" y="2429"/>
                </a:cubicBezTo>
                <a:cubicBezTo>
                  <a:pt x="8822" y="2377"/>
                  <a:pt x="9015" y="2324"/>
                  <a:pt x="9161" y="2271"/>
                </a:cubicBezTo>
                <a:cubicBezTo>
                  <a:pt x="9887" y="2060"/>
                  <a:pt x="10614" y="1848"/>
                  <a:pt x="11292" y="1743"/>
                </a:cubicBezTo>
                <a:cubicBezTo>
                  <a:pt x="11824" y="1690"/>
                  <a:pt x="12357" y="1690"/>
                  <a:pt x="12938" y="1743"/>
                </a:cubicBezTo>
                <a:cubicBezTo>
                  <a:pt x="13616" y="1848"/>
                  <a:pt x="14246" y="2007"/>
                  <a:pt x="14827" y="2271"/>
                </a:cubicBezTo>
                <a:cubicBezTo>
                  <a:pt x="15263" y="2482"/>
                  <a:pt x="15699" y="2746"/>
                  <a:pt x="16086" y="3063"/>
                </a:cubicBezTo>
                <a:cubicBezTo>
                  <a:pt x="16764" y="3644"/>
                  <a:pt x="17394" y="4383"/>
                  <a:pt x="18024" y="5176"/>
                </a:cubicBezTo>
                <a:cubicBezTo>
                  <a:pt x="18556" y="5968"/>
                  <a:pt x="19041" y="6813"/>
                  <a:pt x="19380" y="7658"/>
                </a:cubicBezTo>
                <a:cubicBezTo>
                  <a:pt x="19719" y="8608"/>
                  <a:pt x="19961" y="9401"/>
                  <a:pt x="20058" y="10193"/>
                </a:cubicBezTo>
                <a:cubicBezTo>
                  <a:pt x="20154" y="10615"/>
                  <a:pt x="20154" y="11038"/>
                  <a:pt x="20106" y="1146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EB91387-BAAB-4A60-9064-EEE47A187AD3}"/>
              </a:ext>
            </a:extLst>
          </p:cNvPr>
          <p:cNvSpPr/>
          <p:nvPr/>
        </p:nvSpPr>
        <p:spPr>
          <a:xfrm>
            <a:off x="3668642" y="1996205"/>
            <a:ext cx="1757637" cy="1434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8" extrusionOk="0">
                <a:moveTo>
                  <a:pt x="21471" y="10401"/>
                </a:moveTo>
                <a:cubicBezTo>
                  <a:pt x="21386" y="9772"/>
                  <a:pt x="21300" y="9195"/>
                  <a:pt x="21128" y="8619"/>
                </a:cubicBezTo>
                <a:cubicBezTo>
                  <a:pt x="20743" y="7413"/>
                  <a:pt x="20057" y="6364"/>
                  <a:pt x="19543" y="5578"/>
                </a:cubicBezTo>
                <a:cubicBezTo>
                  <a:pt x="18771" y="4477"/>
                  <a:pt x="17829" y="3533"/>
                  <a:pt x="16671" y="2589"/>
                </a:cubicBezTo>
                <a:cubicBezTo>
                  <a:pt x="15514" y="1698"/>
                  <a:pt x="14314" y="1017"/>
                  <a:pt x="13071" y="545"/>
                </a:cubicBezTo>
                <a:cubicBezTo>
                  <a:pt x="12514" y="335"/>
                  <a:pt x="11957" y="230"/>
                  <a:pt x="11143" y="125"/>
                </a:cubicBezTo>
                <a:cubicBezTo>
                  <a:pt x="10457" y="20"/>
                  <a:pt x="9771" y="-32"/>
                  <a:pt x="9086" y="20"/>
                </a:cubicBezTo>
                <a:cubicBezTo>
                  <a:pt x="8400" y="73"/>
                  <a:pt x="7714" y="178"/>
                  <a:pt x="7071" y="335"/>
                </a:cubicBezTo>
                <a:lnTo>
                  <a:pt x="7029" y="335"/>
                </a:lnTo>
                <a:cubicBezTo>
                  <a:pt x="6857" y="230"/>
                  <a:pt x="6729" y="178"/>
                  <a:pt x="6514" y="178"/>
                </a:cubicBezTo>
                <a:cubicBezTo>
                  <a:pt x="6514" y="178"/>
                  <a:pt x="6514" y="178"/>
                  <a:pt x="6514" y="178"/>
                </a:cubicBezTo>
                <a:cubicBezTo>
                  <a:pt x="6386" y="178"/>
                  <a:pt x="6214" y="230"/>
                  <a:pt x="6086" y="230"/>
                </a:cubicBezTo>
                <a:cubicBezTo>
                  <a:pt x="5914" y="283"/>
                  <a:pt x="5786" y="335"/>
                  <a:pt x="5657" y="440"/>
                </a:cubicBezTo>
                <a:cubicBezTo>
                  <a:pt x="5443" y="545"/>
                  <a:pt x="5229" y="702"/>
                  <a:pt x="5057" y="859"/>
                </a:cubicBezTo>
                <a:lnTo>
                  <a:pt x="4971" y="912"/>
                </a:lnTo>
                <a:cubicBezTo>
                  <a:pt x="4843" y="964"/>
                  <a:pt x="4714" y="1069"/>
                  <a:pt x="4629" y="1226"/>
                </a:cubicBezTo>
                <a:cubicBezTo>
                  <a:pt x="4286" y="1541"/>
                  <a:pt x="4029" y="1750"/>
                  <a:pt x="3771" y="2013"/>
                </a:cubicBezTo>
                <a:cubicBezTo>
                  <a:pt x="3043" y="2747"/>
                  <a:pt x="2357" y="3585"/>
                  <a:pt x="1800" y="4634"/>
                </a:cubicBezTo>
                <a:cubicBezTo>
                  <a:pt x="1329" y="5473"/>
                  <a:pt x="943" y="6521"/>
                  <a:pt x="557" y="7884"/>
                </a:cubicBezTo>
                <a:cubicBezTo>
                  <a:pt x="214" y="9090"/>
                  <a:pt x="43" y="10244"/>
                  <a:pt x="0" y="11450"/>
                </a:cubicBezTo>
                <a:cubicBezTo>
                  <a:pt x="0" y="11921"/>
                  <a:pt x="0" y="12498"/>
                  <a:pt x="86" y="13075"/>
                </a:cubicBezTo>
                <a:cubicBezTo>
                  <a:pt x="171" y="13704"/>
                  <a:pt x="257" y="14281"/>
                  <a:pt x="429" y="14805"/>
                </a:cubicBezTo>
                <a:cubicBezTo>
                  <a:pt x="686" y="15801"/>
                  <a:pt x="1200" y="16745"/>
                  <a:pt x="1929" y="17688"/>
                </a:cubicBezTo>
                <a:cubicBezTo>
                  <a:pt x="2571" y="18475"/>
                  <a:pt x="3343" y="19209"/>
                  <a:pt x="4200" y="19838"/>
                </a:cubicBezTo>
                <a:cubicBezTo>
                  <a:pt x="5014" y="20415"/>
                  <a:pt x="5957" y="20834"/>
                  <a:pt x="6943" y="21149"/>
                </a:cubicBezTo>
                <a:cubicBezTo>
                  <a:pt x="7800" y="21411"/>
                  <a:pt x="8743" y="21568"/>
                  <a:pt x="9729" y="21568"/>
                </a:cubicBezTo>
                <a:cubicBezTo>
                  <a:pt x="9771" y="21568"/>
                  <a:pt x="9857" y="21568"/>
                  <a:pt x="9900" y="21568"/>
                </a:cubicBezTo>
                <a:cubicBezTo>
                  <a:pt x="10971" y="21568"/>
                  <a:pt x="12000" y="21253"/>
                  <a:pt x="12986" y="20991"/>
                </a:cubicBezTo>
                <a:cubicBezTo>
                  <a:pt x="13371" y="20886"/>
                  <a:pt x="13886" y="20729"/>
                  <a:pt x="14400" y="20519"/>
                </a:cubicBezTo>
                <a:cubicBezTo>
                  <a:pt x="14871" y="20362"/>
                  <a:pt x="15343" y="20100"/>
                  <a:pt x="15900" y="19838"/>
                </a:cubicBezTo>
                <a:cubicBezTo>
                  <a:pt x="16286" y="19628"/>
                  <a:pt x="16714" y="19366"/>
                  <a:pt x="17143" y="19051"/>
                </a:cubicBezTo>
                <a:cubicBezTo>
                  <a:pt x="17614" y="18737"/>
                  <a:pt x="18000" y="18317"/>
                  <a:pt x="18386" y="17951"/>
                </a:cubicBezTo>
                <a:cubicBezTo>
                  <a:pt x="18814" y="17531"/>
                  <a:pt x="19157" y="17217"/>
                  <a:pt x="19457" y="16850"/>
                </a:cubicBezTo>
                <a:cubicBezTo>
                  <a:pt x="19843" y="16378"/>
                  <a:pt x="20186" y="15853"/>
                  <a:pt x="20443" y="15434"/>
                </a:cubicBezTo>
                <a:cubicBezTo>
                  <a:pt x="20743" y="14962"/>
                  <a:pt x="20957" y="14438"/>
                  <a:pt x="21171" y="13914"/>
                </a:cubicBezTo>
                <a:cubicBezTo>
                  <a:pt x="21257" y="13651"/>
                  <a:pt x="21343" y="13389"/>
                  <a:pt x="21429" y="13075"/>
                </a:cubicBezTo>
                <a:cubicBezTo>
                  <a:pt x="21514" y="12760"/>
                  <a:pt x="21557" y="12393"/>
                  <a:pt x="21600" y="12079"/>
                </a:cubicBezTo>
                <a:cubicBezTo>
                  <a:pt x="21557" y="11554"/>
                  <a:pt x="21557" y="11030"/>
                  <a:pt x="21471" y="10401"/>
                </a:cubicBezTo>
                <a:close/>
                <a:moveTo>
                  <a:pt x="20143" y="11974"/>
                </a:moveTo>
                <a:cubicBezTo>
                  <a:pt x="20100" y="12341"/>
                  <a:pt x="20014" y="12655"/>
                  <a:pt x="19886" y="13022"/>
                </a:cubicBezTo>
                <a:cubicBezTo>
                  <a:pt x="19671" y="13652"/>
                  <a:pt x="19329" y="14281"/>
                  <a:pt x="18900" y="14962"/>
                </a:cubicBezTo>
                <a:cubicBezTo>
                  <a:pt x="18386" y="15749"/>
                  <a:pt x="17743" y="16378"/>
                  <a:pt x="17229" y="16902"/>
                </a:cubicBezTo>
                <a:cubicBezTo>
                  <a:pt x="16500" y="17584"/>
                  <a:pt x="15729" y="18160"/>
                  <a:pt x="14914" y="18580"/>
                </a:cubicBezTo>
                <a:cubicBezTo>
                  <a:pt x="14357" y="18894"/>
                  <a:pt x="13714" y="19104"/>
                  <a:pt x="12943" y="19366"/>
                </a:cubicBezTo>
                <a:cubicBezTo>
                  <a:pt x="12343" y="19576"/>
                  <a:pt x="11528" y="19838"/>
                  <a:pt x="10714" y="19995"/>
                </a:cubicBezTo>
                <a:cubicBezTo>
                  <a:pt x="9857" y="20100"/>
                  <a:pt x="8957" y="20100"/>
                  <a:pt x="8014" y="19995"/>
                </a:cubicBezTo>
                <a:cubicBezTo>
                  <a:pt x="7157" y="19838"/>
                  <a:pt x="6343" y="19576"/>
                  <a:pt x="5529" y="19156"/>
                </a:cubicBezTo>
                <a:cubicBezTo>
                  <a:pt x="4800" y="18789"/>
                  <a:pt x="4114" y="18318"/>
                  <a:pt x="3557" y="17741"/>
                </a:cubicBezTo>
                <a:cubicBezTo>
                  <a:pt x="3000" y="17217"/>
                  <a:pt x="2529" y="16640"/>
                  <a:pt x="2143" y="16011"/>
                </a:cubicBezTo>
                <a:cubicBezTo>
                  <a:pt x="1886" y="15591"/>
                  <a:pt x="1714" y="15224"/>
                  <a:pt x="1543" y="14805"/>
                </a:cubicBezTo>
                <a:cubicBezTo>
                  <a:pt x="1371" y="14281"/>
                  <a:pt x="1243" y="13704"/>
                  <a:pt x="1157" y="13075"/>
                </a:cubicBezTo>
                <a:cubicBezTo>
                  <a:pt x="1071" y="12393"/>
                  <a:pt x="1071" y="11712"/>
                  <a:pt x="1157" y="11083"/>
                </a:cubicBezTo>
                <a:cubicBezTo>
                  <a:pt x="1286" y="10191"/>
                  <a:pt x="1457" y="9248"/>
                  <a:pt x="1800" y="8252"/>
                </a:cubicBezTo>
                <a:cubicBezTo>
                  <a:pt x="2143" y="7308"/>
                  <a:pt x="2528" y="6469"/>
                  <a:pt x="3000" y="5735"/>
                </a:cubicBezTo>
                <a:cubicBezTo>
                  <a:pt x="3171" y="5473"/>
                  <a:pt x="3386" y="5211"/>
                  <a:pt x="3557" y="5001"/>
                </a:cubicBezTo>
                <a:cubicBezTo>
                  <a:pt x="3729" y="4791"/>
                  <a:pt x="3900" y="4582"/>
                  <a:pt x="4157" y="4372"/>
                </a:cubicBezTo>
                <a:cubicBezTo>
                  <a:pt x="4757" y="3848"/>
                  <a:pt x="5357" y="3376"/>
                  <a:pt x="5914" y="3061"/>
                </a:cubicBezTo>
                <a:cubicBezTo>
                  <a:pt x="6000" y="3009"/>
                  <a:pt x="6086" y="3009"/>
                  <a:pt x="6129" y="2956"/>
                </a:cubicBezTo>
                <a:cubicBezTo>
                  <a:pt x="6214" y="3009"/>
                  <a:pt x="6300" y="3009"/>
                  <a:pt x="6429" y="3009"/>
                </a:cubicBezTo>
                <a:cubicBezTo>
                  <a:pt x="6814" y="3009"/>
                  <a:pt x="7200" y="2747"/>
                  <a:pt x="7414" y="2327"/>
                </a:cubicBezTo>
                <a:cubicBezTo>
                  <a:pt x="7500" y="2170"/>
                  <a:pt x="7543" y="2013"/>
                  <a:pt x="7543" y="1855"/>
                </a:cubicBezTo>
                <a:cubicBezTo>
                  <a:pt x="7714" y="1803"/>
                  <a:pt x="7843" y="1803"/>
                  <a:pt x="8014" y="1751"/>
                </a:cubicBezTo>
                <a:cubicBezTo>
                  <a:pt x="8571" y="1646"/>
                  <a:pt x="9086" y="1646"/>
                  <a:pt x="9600" y="1646"/>
                </a:cubicBezTo>
                <a:cubicBezTo>
                  <a:pt x="10114" y="1646"/>
                  <a:pt x="10671" y="1698"/>
                  <a:pt x="11229" y="1803"/>
                </a:cubicBezTo>
                <a:cubicBezTo>
                  <a:pt x="11700" y="1908"/>
                  <a:pt x="12086" y="1960"/>
                  <a:pt x="12514" y="2118"/>
                </a:cubicBezTo>
                <a:cubicBezTo>
                  <a:pt x="12943" y="2275"/>
                  <a:pt x="13371" y="2432"/>
                  <a:pt x="13929" y="2694"/>
                </a:cubicBezTo>
                <a:cubicBezTo>
                  <a:pt x="14957" y="3271"/>
                  <a:pt x="15986" y="3952"/>
                  <a:pt x="16929" y="4844"/>
                </a:cubicBezTo>
                <a:cubicBezTo>
                  <a:pt x="17314" y="5211"/>
                  <a:pt x="17657" y="5578"/>
                  <a:pt x="17957" y="5945"/>
                </a:cubicBezTo>
                <a:cubicBezTo>
                  <a:pt x="18300" y="6312"/>
                  <a:pt x="18600" y="6783"/>
                  <a:pt x="18943" y="7308"/>
                </a:cubicBezTo>
                <a:cubicBezTo>
                  <a:pt x="19329" y="7937"/>
                  <a:pt x="19586" y="8461"/>
                  <a:pt x="19800" y="9038"/>
                </a:cubicBezTo>
                <a:cubicBezTo>
                  <a:pt x="19929" y="9510"/>
                  <a:pt x="20057" y="9982"/>
                  <a:pt x="20100" y="10506"/>
                </a:cubicBezTo>
                <a:cubicBezTo>
                  <a:pt x="20186" y="11030"/>
                  <a:pt x="20186" y="11502"/>
                  <a:pt x="20143" y="1197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EEC203C-700D-4871-AB37-CF9E11C69D8D}"/>
              </a:ext>
            </a:extLst>
          </p:cNvPr>
          <p:cNvSpPr/>
          <p:nvPr/>
        </p:nvSpPr>
        <p:spPr>
          <a:xfrm>
            <a:off x="5163144" y="3705011"/>
            <a:ext cx="1765543" cy="1548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5" h="21508" extrusionOk="0">
                <a:moveTo>
                  <a:pt x="11047" y="90"/>
                </a:moveTo>
                <a:cubicBezTo>
                  <a:pt x="10249" y="187"/>
                  <a:pt x="9450" y="478"/>
                  <a:pt x="8694" y="817"/>
                </a:cubicBezTo>
                <a:cubicBezTo>
                  <a:pt x="8316" y="962"/>
                  <a:pt x="7937" y="1107"/>
                  <a:pt x="7559" y="1301"/>
                </a:cubicBezTo>
                <a:cubicBezTo>
                  <a:pt x="7181" y="1446"/>
                  <a:pt x="6803" y="1640"/>
                  <a:pt x="6467" y="1834"/>
                </a:cubicBezTo>
                <a:cubicBezTo>
                  <a:pt x="6215" y="1301"/>
                  <a:pt x="5668" y="962"/>
                  <a:pt x="5122" y="1156"/>
                </a:cubicBezTo>
                <a:cubicBezTo>
                  <a:pt x="4870" y="1253"/>
                  <a:pt x="4618" y="1349"/>
                  <a:pt x="4366" y="1495"/>
                </a:cubicBezTo>
                <a:cubicBezTo>
                  <a:pt x="4113" y="1688"/>
                  <a:pt x="3861" y="1882"/>
                  <a:pt x="3651" y="2124"/>
                </a:cubicBezTo>
                <a:cubicBezTo>
                  <a:pt x="3231" y="2512"/>
                  <a:pt x="2853" y="2996"/>
                  <a:pt x="2517" y="3480"/>
                </a:cubicBezTo>
                <a:cubicBezTo>
                  <a:pt x="2180" y="3965"/>
                  <a:pt x="1844" y="4497"/>
                  <a:pt x="1592" y="5030"/>
                </a:cubicBezTo>
                <a:cubicBezTo>
                  <a:pt x="1298" y="5611"/>
                  <a:pt x="1046" y="6241"/>
                  <a:pt x="836" y="6822"/>
                </a:cubicBezTo>
                <a:cubicBezTo>
                  <a:pt x="-5" y="9147"/>
                  <a:pt x="-257" y="11810"/>
                  <a:pt x="289" y="14280"/>
                </a:cubicBezTo>
                <a:cubicBezTo>
                  <a:pt x="415" y="14862"/>
                  <a:pt x="583" y="15394"/>
                  <a:pt x="836" y="15927"/>
                </a:cubicBezTo>
                <a:cubicBezTo>
                  <a:pt x="1088" y="16508"/>
                  <a:pt x="1424" y="17041"/>
                  <a:pt x="1760" y="17574"/>
                </a:cubicBezTo>
                <a:cubicBezTo>
                  <a:pt x="2390" y="18542"/>
                  <a:pt x="3273" y="19269"/>
                  <a:pt x="4197" y="19850"/>
                </a:cubicBezTo>
                <a:cubicBezTo>
                  <a:pt x="4660" y="20141"/>
                  <a:pt x="5122" y="20334"/>
                  <a:pt x="5584" y="20576"/>
                </a:cubicBezTo>
                <a:cubicBezTo>
                  <a:pt x="6131" y="20819"/>
                  <a:pt x="6677" y="21012"/>
                  <a:pt x="7223" y="21158"/>
                </a:cubicBezTo>
                <a:cubicBezTo>
                  <a:pt x="8316" y="21448"/>
                  <a:pt x="9408" y="21545"/>
                  <a:pt x="10501" y="21497"/>
                </a:cubicBezTo>
                <a:cubicBezTo>
                  <a:pt x="11594" y="21448"/>
                  <a:pt x="12686" y="21206"/>
                  <a:pt x="13695" y="20722"/>
                </a:cubicBezTo>
                <a:cubicBezTo>
                  <a:pt x="14703" y="20237"/>
                  <a:pt x="15628" y="19608"/>
                  <a:pt x="16510" y="18881"/>
                </a:cubicBezTo>
                <a:cubicBezTo>
                  <a:pt x="17393" y="18155"/>
                  <a:pt x="18191" y="17283"/>
                  <a:pt x="18906" y="16315"/>
                </a:cubicBezTo>
                <a:cubicBezTo>
                  <a:pt x="19620" y="15394"/>
                  <a:pt x="20250" y="14329"/>
                  <a:pt x="20671" y="13215"/>
                </a:cubicBezTo>
                <a:cubicBezTo>
                  <a:pt x="21091" y="12101"/>
                  <a:pt x="21343" y="10842"/>
                  <a:pt x="21259" y="9631"/>
                </a:cubicBezTo>
                <a:cubicBezTo>
                  <a:pt x="21175" y="8372"/>
                  <a:pt x="20671" y="7161"/>
                  <a:pt x="20124" y="6047"/>
                </a:cubicBezTo>
                <a:cubicBezTo>
                  <a:pt x="19074" y="3868"/>
                  <a:pt x="17603" y="1979"/>
                  <a:pt x="15670" y="817"/>
                </a:cubicBezTo>
                <a:cubicBezTo>
                  <a:pt x="15334" y="623"/>
                  <a:pt x="14956" y="429"/>
                  <a:pt x="14619" y="332"/>
                </a:cubicBezTo>
                <a:cubicBezTo>
                  <a:pt x="14241" y="187"/>
                  <a:pt x="13863" y="139"/>
                  <a:pt x="13485" y="90"/>
                </a:cubicBezTo>
                <a:cubicBezTo>
                  <a:pt x="13233" y="42"/>
                  <a:pt x="12980" y="42"/>
                  <a:pt x="12686" y="42"/>
                </a:cubicBezTo>
                <a:cubicBezTo>
                  <a:pt x="12056" y="-55"/>
                  <a:pt x="11551" y="42"/>
                  <a:pt x="11047" y="90"/>
                </a:cubicBezTo>
                <a:lnTo>
                  <a:pt x="11047" y="90"/>
                </a:lnTo>
                <a:lnTo>
                  <a:pt x="11047" y="90"/>
                </a:lnTo>
                <a:close/>
                <a:moveTo>
                  <a:pt x="13527" y="1301"/>
                </a:moveTo>
                <a:cubicBezTo>
                  <a:pt x="13947" y="1398"/>
                  <a:pt x="14325" y="1495"/>
                  <a:pt x="14703" y="1688"/>
                </a:cubicBezTo>
                <a:cubicBezTo>
                  <a:pt x="15292" y="1979"/>
                  <a:pt x="15796" y="2367"/>
                  <a:pt x="16300" y="2802"/>
                </a:cubicBezTo>
                <a:cubicBezTo>
                  <a:pt x="16973" y="3384"/>
                  <a:pt x="17519" y="4062"/>
                  <a:pt x="18023" y="4836"/>
                </a:cubicBezTo>
                <a:cubicBezTo>
                  <a:pt x="18653" y="5805"/>
                  <a:pt x="19200" y="6871"/>
                  <a:pt x="19620" y="7984"/>
                </a:cubicBezTo>
                <a:cubicBezTo>
                  <a:pt x="19788" y="8469"/>
                  <a:pt x="19956" y="9001"/>
                  <a:pt x="19998" y="9534"/>
                </a:cubicBezTo>
                <a:cubicBezTo>
                  <a:pt x="20040" y="9970"/>
                  <a:pt x="20040" y="10358"/>
                  <a:pt x="19998" y="10793"/>
                </a:cubicBezTo>
                <a:cubicBezTo>
                  <a:pt x="19914" y="11423"/>
                  <a:pt x="19746" y="12053"/>
                  <a:pt x="19536" y="12634"/>
                </a:cubicBezTo>
                <a:cubicBezTo>
                  <a:pt x="19200" y="13457"/>
                  <a:pt x="18780" y="14232"/>
                  <a:pt x="18317" y="14958"/>
                </a:cubicBezTo>
                <a:cubicBezTo>
                  <a:pt x="17645" y="15975"/>
                  <a:pt x="16846" y="16896"/>
                  <a:pt x="15964" y="17671"/>
                </a:cubicBezTo>
                <a:cubicBezTo>
                  <a:pt x="15124" y="18397"/>
                  <a:pt x="14199" y="19075"/>
                  <a:pt x="13190" y="19559"/>
                </a:cubicBezTo>
                <a:cubicBezTo>
                  <a:pt x="12518" y="19898"/>
                  <a:pt x="11804" y="20092"/>
                  <a:pt x="11089" y="20189"/>
                </a:cubicBezTo>
                <a:cubicBezTo>
                  <a:pt x="10123" y="20334"/>
                  <a:pt x="9156" y="20286"/>
                  <a:pt x="8190" y="20189"/>
                </a:cubicBezTo>
                <a:cubicBezTo>
                  <a:pt x="7727" y="20092"/>
                  <a:pt x="7265" y="19995"/>
                  <a:pt x="6803" y="19850"/>
                </a:cubicBezTo>
                <a:cubicBezTo>
                  <a:pt x="6341" y="19705"/>
                  <a:pt x="5878" y="19511"/>
                  <a:pt x="5416" y="19317"/>
                </a:cubicBezTo>
                <a:cubicBezTo>
                  <a:pt x="4744" y="18978"/>
                  <a:pt x="4113" y="18591"/>
                  <a:pt x="3525" y="18106"/>
                </a:cubicBezTo>
                <a:cubicBezTo>
                  <a:pt x="3147" y="17719"/>
                  <a:pt x="2769" y="17332"/>
                  <a:pt x="2474" y="16896"/>
                </a:cubicBezTo>
                <a:cubicBezTo>
                  <a:pt x="2138" y="16363"/>
                  <a:pt x="1844" y="15830"/>
                  <a:pt x="1634" y="15249"/>
                </a:cubicBezTo>
                <a:cubicBezTo>
                  <a:pt x="1424" y="14668"/>
                  <a:pt x="1298" y="14087"/>
                  <a:pt x="1214" y="13457"/>
                </a:cubicBezTo>
                <a:cubicBezTo>
                  <a:pt x="1130" y="12634"/>
                  <a:pt x="1130" y="11810"/>
                  <a:pt x="1214" y="11036"/>
                </a:cubicBezTo>
                <a:cubicBezTo>
                  <a:pt x="1340" y="10115"/>
                  <a:pt x="1550" y="9195"/>
                  <a:pt x="1886" y="8323"/>
                </a:cubicBezTo>
                <a:cubicBezTo>
                  <a:pt x="2222" y="7500"/>
                  <a:pt x="2600" y="6725"/>
                  <a:pt x="3105" y="5999"/>
                </a:cubicBezTo>
                <a:cubicBezTo>
                  <a:pt x="3483" y="5466"/>
                  <a:pt x="3861" y="4933"/>
                  <a:pt x="4323" y="4497"/>
                </a:cubicBezTo>
                <a:cubicBezTo>
                  <a:pt x="4618" y="4255"/>
                  <a:pt x="4912" y="4062"/>
                  <a:pt x="5248" y="3868"/>
                </a:cubicBezTo>
                <a:cubicBezTo>
                  <a:pt x="5248" y="3868"/>
                  <a:pt x="5248" y="3868"/>
                  <a:pt x="5290" y="3868"/>
                </a:cubicBezTo>
                <a:cubicBezTo>
                  <a:pt x="5290" y="3868"/>
                  <a:pt x="5332" y="3868"/>
                  <a:pt x="5332" y="3868"/>
                </a:cubicBezTo>
                <a:cubicBezTo>
                  <a:pt x="5416" y="3868"/>
                  <a:pt x="5542" y="3819"/>
                  <a:pt x="5626" y="3819"/>
                </a:cubicBezTo>
                <a:cubicBezTo>
                  <a:pt x="5836" y="3771"/>
                  <a:pt x="6004" y="3626"/>
                  <a:pt x="6130" y="3480"/>
                </a:cubicBezTo>
                <a:cubicBezTo>
                  <a:pt x="6172" y="3432"/>
                  <a:pt x="6214" y="3384"/>
                  <a:pt x="6214" y="3335"/>
                </a:cubicBezTo>
                <a:cubicBezTo>
                  <a:pt x="6214" y="3335"/>
                  <a:pt x="6256" y="3335"/>
                  <a:pt x="6256" y="3335"/>
                </a:cubicBezTo>
                <a:cubicBezTo>
                  <a:pt x="6593" y="3190"/>
                  <a:pt x="6971" y="2996"/>
                  <a:pt x="7307" y="2802"/>
                </a:cubicBezTo>
                <a:cubicBezTo>
                  <a:pt x="7895" y="2512"/>
                  <a:pt x="8526" y="2270"/>
                  <a:pt x="9114" y="2028"/>
                </a:cubicBezTo>
                <a:cubicBezTo>
                  <a:pt x="9744" y="1785"/>
                  <a:pt x="10375" y="1543"/>
                  <a:pt x="11005" y="1446"/>
                </a:cubicBezTo>
                <a:cubicBezTo>
                  <a:pt x="11930" y="1253"/>
                  <a:pt x="12728" y="1204"/>
                  <a:pt x="13527" y="1301"/>
                </a:cubicBezTo>
                <a:lnTo>
                  <a:pt x="13527" y="1301"/>
                </a:lnTo>
                <a:lnTo>
                  <a:pt x="13527" y="1301"/>
                </a:lnTo>
                <a:close/>
                <a:moveTo>
                  <a:pt x="5248" y="3819"/>
                </a:moveTo>
                <a:cubicBezTo>
                  <a:pt x="5248" y="3819"/>
                  <a:pt x="5206" y="3819"/>
                  <a:pt x="5206" y="3868"/>
                </a:cubicBezTo>
                <a:cubicBezTo>
                  <a:pt x="5206" y="3819"/>
                  <a:pt x="5248" y="3819"/>
                  <a:pt x="5248" y="3819"/>
                </a:cubicBezTo>
                <a:lnTo>
                  <a:pt x="5248" y="3819"/>
                </a:lnTo>
                <a:lnTo>
                  <a:pt x="5248" y="3819"/>
                </a:lnTo>
                <a:close/>
                <a:moveTo>
                  <a:pt x="18443" y="14765"/>
                </a:moveTo>
                <a:cubicBezTo>
                  <a:pt x="18443" y="14813"/>
                  <a:pt x="18401" y="14813"/>
                  <a:pt x="18443" y="14765"/>
                </a:cubicBezTo>
                <a:cubicBezTo>
                  <a:pt x="18401" y="14813"/>
                  <a:pt x="18443" y="14813"/>
                  <a:pt x="18443" y="14765"/>
                </a:cubicBezTo>
                <a:lnTo>
                  <a:pt x="18443" y="14765"/>
                </a:lnTo>
                <a:lnTo>
                  <a:pt x="18443" y="14765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50CB15C3-DB06-4D6F-B1A6-95C812019D44}"/>
              </a:ext>
            </a:extLst>
          </p:cNvPr>
          <p:cNvSpPr/>
          <p:nvPr/>
        </p:nvSpPr>
        <p:spPr>
          <a:xfrm>
            <a:off x="5825742" y="3495769"/>
            <a:ext cx="34874" cy="3487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72C80F5-9EC9-4D47-BB9E-46981BE0E474}"/>
              </a:ext>
            </a:extLst>
          </p:cNvPr>
          <p:cNvSpPr/>
          <p:nvPr/>
        </p:nvSpPr>
        <p:spPr>
          <a:xfrm>
            <a:off x="5860615" y="3460893"/>
            <a:ext cx="5042" cy="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596" h="21600" extrusionOk="0">
                <a:moveTo>
                  <a:pt x="10793" y="0"/>
                </a:moveTo>
                <a:cubicBezTo>
                  <a:pt x="10793" y="0"/>
                  <a:pt x="0" y="21600"/>
                  <a:pt x="0" y="21600"/>
                </a:cubicBezTo>
                <a:cubicBezTo>
                  <a:pt x="10793" y="0"/>
                  <a:pt x="10793" y="0"/>
                  <a:pt x="10793" y="0"/>
                </a:cubicBezTo>
                <a:cubicBezTo>
                  <a:pt x="21600" y="0"/>
                  <a:pt x="10793" y="0"/>
                  <a:pt x="10793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150EF5C-4A8E-49C4-B6B9-D90B789F5673}"/>
              </a:ext>
            </a:extLst>
          </p:cNvPr>
          <p:cNvSpPr/>
          <p:nvPr/>
        </p:nvSpPr>
        <p:spPr>
          <a:xfrm>
            <a:off x="5825739" y="3460893"/>
            <a:ext cx="3493" cy="3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0" y="21600"/>
                  <a:pt x="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0" y="21600"/>
                  <a:pt x="0" y="216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F040D0-405C-4AAA-9E5D-9E2A8279030E}"/>
              </a:ext>
            </a:extLst>
          </p:cNvPr>
          <p:cNvSpPr/>
          <p:nvPr/>
        </p:nvSpPr>
        <p:spPr>
          <a:xfrm>
            <a:off x="2163635" y="3705009"/>
            <a:ext cx="1768140" cy="1470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33" extrusionOk="0">
                <a:moveTo>
                  <a:pt x="7373" y="1226"/>
                </a:moveTo>
                <a:cubicBezTo>
                  <a:pt x="7118" y="1328"/>
                  <a:pt x="6863" y="1481"/>
                  <a:pt x="6608" y="1583"/>
                </a:cubicBezTo>
                <a:cubicBezTo>
                  <a:pt x="6438" y="1532"/>
                  <a:pt x="6310" y="1532"/>
                  <a:pt x="6140" y="1532"/>
                </a:cubicBezTo>
                <a:cubicBezTo>
                  <a:pt x="5928" y="1532"/>
                  <a:pt x="5758" y="1583"/>
                  <a:pt x="5545" y="1685"/>
                </a:cubicBezTo>
                <a:cubicBezTo>
                  <a:pt x="5247" y="1787"/>
                  <a:pt x="4950" y="1991"/>
                  <a:pt x="4652" y="2196"/>
                </a:cubicBezTo>
                <a:cubicBezTo>
                  <a:pt x="4354" y="2400"/>
                  <a:pt x="4142" y="2655"/>
                  <a:pt x="3887" y="2911"/>
                </a:cubicBezTo>
                <a:cubicBezTo>
                  <a:pt x="3632" y="3166"/>
                  <a:pt x="3419" y="3370"/>
                  <a:pt x="3164" y="3626"/>
                </a:cubicBezTo>
                <a:cubicBezTo>
                  <a:pt x="2271" y="4545"/>
                  <a:pt x="1506" y="5617"/>
                  <a:pt x="953" y="6843"/>
                </a:cubicBezTo>
                <a:cubicBezTo>
                  <a:pt x="400" y="8119"/>
                  <a:pt x="103" y="9549"/>
                  <a:pt x="18" y="10928"/>
                </a:cubicBezTo>
                <a:cubicBezTo>
                  <a:pt x="-25" y="11540"/>
                  <a:pt x="18" y="12204"/>
                  <a:pt x="60" y="12817"/>
                </a:cubicBezTo>
                <a:cubicBezTo>
                  <a:pt x="145" y="13532"/>
                  <a:pt x="273" y="14247"/>
                  <a:pt x="485" y="14911"/>
                </a:cubicBezTo>
                <a:cubicBezTo>
                  <a:pt x="868" y="16238"/>
                  <a:pt x="1548" y="17362"/>
                  <a:pt x="2356" y="18332"/>
                </a:cubicBezTo>
                <a:cubicBezTo>
                  <a:pt x="2739" y="18791"/>
                  <a:pt x="3164" y="19200"/>
                  <a:pt x="3632" y="19557"/>
                </a:cubicBezTo>
                <a:cubicBezTo>
                  <a:pt x="4142" y="19966"/>
                  <a:pt x="4652" y="20221"/>
                  <a:pt x="5205" y="20477"/>
                </a:cubicBezTo>
                <a:cubicBezTo>
                  <a:pt x="6268" y="20987"/>
                  <a:pt x="7416" y="21294"/>
                  <a:pt x="8564" y="21447"/>
                </a:cubicBezTo>
                <a:cubicBezTo>
                  <a:pt x="9755" y="21600"/>
                  <a:pt x="10988" y="21549"/>
                  <a:pt x="12221" y="21294"/>
                </a:cubicBezTo>
                <a:cubicBezTo>
                  <a:pt x="13411" y="21038"/>
                  <a:pt x="14559" y="20579"/>
                  <a:pt x="15622" y="19966"/>
                </a:cubicBezTo>
                <a:cubicBezTo>
                  <a:pt x="16685" y="19404"/>
                  <a:pt x="17663" y="18638"/>
                  <a:pt x="18556" y="17770"/>
                </a:cubicBezTo>
                <a:cubicBezTo>
                  <a:pt x="19449" y="16902"/>
                  <a:pt x="20214" y="15830"/>
                  <a:pt x="20810" y="14604"/>
                </a:cubicBezTo>
                <a:cubicBezTo>
                  <a:pt x="21107" y="14043"/>
                  <a:pt x="21320" y="13379"/>
                  <a:pt x="21447" y="12766"/>
                </a:cubicBezTo>
                <a:cubicBezTo>
                  <a:pt x="21575" y="12102"/>
                  <a:pt x="21575" y="11387"/>
                  <a:pt x="21532" y="10672"/>
                </a:cubicBezTo>
                <a:cubicBezTo>
                  <a:pt x="21447" y="10009"/>
                  <a:pt x="21320" y="9396"/>
                  <a:pt x="21150" y="8783"/>
                </a:cubicBezTo>
                <a:cubicBezTo>
                  <a:pt x="20937" y="8119"/>
                  <a:pt x="20640" y="7455"/>
                  <a:pt x="20299" y="6894"/>
                </a:cubicBezTo>
                <a:cubicBezTo>
                  <a:pt x="19619" y="5719"/>
                  <a:pt x="18811" y="4698"/>
                  <a:pt x="17961" y="3728"/>
                </a:cubicBezTo>
                <a:cubicBezTo>
                  <a:pt x="17110" y="2758"/>
                  <a:pt x="16175" y="1889"/>
                  <a:pt x="15112" y="1277"/>
                </a:cubicBezTo>
                <a:cubicBezTo>
                  <a:pt x="14602" y="970"/>
                  <a:pt x="14049" y="715"/>
                  <a:pt x="13539" y="511"/>
                </a:cubicBezTo>
                <a:cubicBezTo>
                  <a:pt x="12943" y="255"/>
                  <a:pt x="12348" y="153"/>
                  <a:pt x="11710" y="51"/>
                </a:cubicBezTo>
                <a:cubicBezTo>
                  <a:pt x="11540" y="51"/>
                  <a:pt x="11328" y="0"/>
                  <a:pt x="11158" y="0"/>
                </a:cubicBezTo>
                <a:cubicBezTo>
                  <a:pt x="9797" y="0"/>
                  <a:pt x="8564" y="613"/>
                  <a:pt x="7373" y="1226"/>
                </a:cubicBezTo>
                <a:lnTo>
                  <a:pt x="7373" y="1226"/>
                </a:lnTo>
                <a:lnTo>
                  <a:pt x="7373" y="1226"/>
                </a:lnTo>
                <a:close/>
                <a:moveTo>
                  <a:pt x="11838" y="1634"/>
                </a:moveTo>
                <a:cubicBezTo>
                  <a:pt x="12603" y="1787"/>
                  <a:pt x="13284" y="2043"/>
                  <a:pt x="14006" y="2400"/>
                </a:cubicBezTo>
                <a:cubicBezTo>
                  <a:pt x="14389" y="2604"/>
                  <a:pt x="14729" y="2809"/>
                  <a:pt x="15069" y="3064"/>
                </a:cubicBezTo>
                <a:cubicBezTo>
                  <a:pt x="15452" y="3319"/>
                  <a:pt x="15792" y="3626"/>
                  <a:pt x="16132" y="3932"/>
                </a:cubicBezTo>
                <a:cubicBezTo>
                  <a:pt x="16685" y="4443"/>
                  <a:pt x="17153" y="5004"/>
                  <a:pt x="17663" y="5566"/>
                </a:cubicBezTo>
                <a:cubicBezTo>
                  <a:pt x="18131" y="6128"/>
                  <a:pt x="18599" y="6740"/>
                  <a:pt x="19024" y="7353"/>
                </a:cubicBezTo>
                <a:cubicBezTo>
                  <a:pt x="19364" y="7864"/>
                  <a:pt x="19662" y="8426"/>
                  <a:pt x="19874" y="9038"/>
                </a:cubicBezTo>
                <a:cubicBezTo>
                  <a:pt x="20087" y="9600"/>
                  <a:pt x="20214" y="10213"/>
                  <a:pt x="20299" y="10826"/>
                </a:cubicBezTo>
                <a:cubicBezTo>
                  <a:pt x="20342" y="11285"/>
                  <a:pt x="20342" y="11694"/>
                  <a:pt x="20299" y="12153"/>
                </a:cubicBezTo>
                <a:cubicBezTo>
                  <a:pt x="20257" y="12511"/>
                  <a:pt x="20172" y="12868"/>
                  <a:pt x="20044" y="13225"/>
                </a:cubicBezTo>
                <a:cubicBezTo>
                  <a:pt x="19789" y="13889"/>
                  <a:pt x="19449" y="14502"/>
                  <a:pt x="19109" y="15115"/>
                </a:cubicBezTo>
                <a:cubicBezTo>
                  <a:pt x="18599" y="15881"/>
                  <a:pt x="18046" y="16545"/>
                  <a:pt x="17408" y="17157"/>
                </a:cubicBezTo>
                <a:cubicBezTo>
                  <a:pt x="16515" y="17974"/>
                  <a:pt x="15537" y="18638"/>
                  <a:pt x="14517" y="19149"/>
                </a:cubicBezTo>
                <a:cubicBezTo>
                  <a:pt x="13581" y="19608"/>
                  <a:pt x="12603" y="19966"/>
                  <a:pt x="11583" y="20119"/>
                </a:cubicBezTo>
                <a:cubicBezTo>
                  <a:pt x="10520" y="20272"/>
                  <a:pt x="9414" y="20272"/>
                  <a:pt x="8351" y="20119"/>
                </a:cubicBezTo>
                <a:cubicBezTo>
                  <a:pt x="7331" y="19966"/>
                  <a:pt x="6353" y="19608"/>
                  <a:pt x="5417" y="19149"/>
                </a:cubicBezTo>
                <a:cubicBezTo>
                  <a:pt x="4865" y="18843"/>
                  <a:pt x="4312" y="18485"/>
                  <a:pt x="3802" y="18077"/>
                </a:cubicBezTo>
                <a:cubicBezTo>
                  <a:pt x="3376" y="17668"/>
                  <a:pt x="2951" y="17157"/>
                  <a:pt x="2611" y="16647"/>
                </a:cubicBezTo>
                <a:cubicBezTo>
                  <a:pt x="2313" y="16187"/>
                  <a:pt x="2058" y="15677"/>
                  <a:pt x="1846" y="15115"/>
                </a:cubicBezTo>
                <a:cubicBezTo>
                  <a:pt x="1633" y="14502"/>
                  <a:pt x="1506" y="13889"/>
                  <a:pt x="1421" y="13226"/>
                </a:cubicBezTo>
                <a:cubicBezTo>
                  <a:pt x="1336" y="12562"/>
                  <a:pt x="1336" y="11847"/>
                  <a:pt x="1378" y="11183"/>
                </a:cubicBezTo>
                <a:cubicBezTo>
                  <a:pt x="1463" y="10468"/>
                  <a:pt x="1633" y="9753"/>
                  <a:pt x="1846" y="9038"/>
                </a:cubicBezTo>
                <a:cubicBezTo>
                  <a:pt x="2058" y="8477"/>
                  <a:pt x="2313" y="7915"/>
                  <a:pt x="2611" y="7455"/>
                </a:cubicBezTo>
                <a:cubicBezTo>
                  <a:pt x="3036" y="6843"/>
                  <a:pt x="3504" y="6332"/>
                  <a:pt x="4014" y="5821"/>
                </a:cubicBezTo>
                <a:cubicBezTo>
                  <a:pt x="4482" y="5413"/>
                  <a:pt x="4992" y="5004"/>
                  <a:pt x="5545" y="4698"/>
                </a:cubicBezTo>
                <a:cubicBezTo>
                  <a:pt x="5673" y="4647"/>
                  <a:pt x="5758" y="4596"/>
                  <a:pt x="5885" y="4545"/>
                </a:cubicBezTo>
                <a:cubicBezTo>
                  <a:pt x="6438" y="4749"/>
                  <a:pt x="7076" y="4443"/>
                  <a:pt x="7373" y="3830"/>
                </a:cubicBezTo>
                <a:cubicBezTo>
                  <a:pt x="7543" y="3523"/>
                  <a:pt x="7586" y="3115"/>
                  <a:pt x="7543" y="2757"/>
                </a:cubicBezTo>
                <a:cubicBezTo>
                  <a:pt x="7714" y="2655"/>
                  <a:pt x="7884" y="2553"/>
                  <a:pt x="8054" y="2502"/>
                </a:cubicBezTo>
                <a:cubicBezTo>
                  <a:pt x="8862" y="2094"/>
                  <a:pt x="9627" y="1736"/>
                  <a:pt x="10477" y="1583"/>
                </a:cubicBezTo>
                <a:cubicBezTo>
                  <a:pt x="10988" y="1532"/>
                  <a:pt x="11413" y="1583"/>
                  <a:pt x="11838" y="1634"/>
                </a:cubicBezTo>
                <a:lnTo>
                  <a:pt x="11838" y="1634"/>
                </a:lnTo>
                <a:lnTo>
                  <a:pt x="11838" y="1634"/>
                </a:lnTo>
                <a:close/>
                <a:moveTo>
                  <a:pt x="14049" y="2400"/>
                </a:moveTo>
                <a:cubicBezTo>
                  <a:pt x="14049" y="2400"/>
                  <a:pt x="14092" y="2400"/>
                  <a:pt x="14049" y="2400"/>
                </a:cubicBezTo>
                <a:cubicBezTo>
                  <a:pt x="14092" y="2400"/>
                  <a:pt x="14049" y="2400"/>
                  <a:pt x="14049" y="2400"/>
                </a:cubicBezTo>
                <a:lnTo>
                  <a:pt x="14049" y="2400"/>
                </a:lnTo>
                <a:lnTo>
                  <a:pt x="14049" y="2400"/>
                </a:lnTo>
                <a:close/>
                <a:moveTo>
                  <a:pt x="5885" y="4545"/>
                </a:move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cubicBezTo>
                  <a:pt x="5885" y="4545"/>
                  <a:pt x="5885" y="4545"/>
                  <a:pt x="5885" y="4545"/>
                </a:cubicBezTo>
                <a:lnTo>
                  <a:pt x="5885" y="4545"/>
                </a:lnTo>
                <a:lnTo>
                  <a:pt x="5885" y="4545"/>
                </a:lnTo>
                <a:close/>
                <a:moveTo>
                  <a:pt x="14474" y="19149"/>
                </a:moveTo>
                <a:cubicBezTo>
                  <a:pt x="14474" y="19149"/>
                  <a:pt x="14432" y="19149"/>
                  <a:pt x="14474" y="19149"/>
                </a:cubicBezTo>
                <a:cubicBezTo>
                  <a:pt x="14432" y="19149"/>
                  <a:pt x="14474" y="19149"/>
                  <a:pt x="14474" y="19149"/>
                </a:cubicBezTo>
                <a:lnTo>
                  <a:pt x="14474" y="19149"/>
                </a:lnTo>
                <a:lnTo>
                  <a:pt x="14474" y="19149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97DAA6D-6200-4AC9-9497-71F55ED97835}"/>
              </a:ext>
            </a:extLst>
          </p:cNvPr>
          <p:cNvSpPr/>
          <p:nvPr/>
        </p:nvSpPr>
        <p:spPr>
          <a:xfrm>
            <a:off x="6665553" y="2048848"/>
            <a:ext cx="1601914" cy="1329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5" extrusionOk="0">
                <a:moveTo>
                  <a:pt x="21334" y="8324"/>
                </a:moveTo>
                <a:cubicBezTo>
                  <a:pt x="21240" y="7815"/>
                  <a:pt x="21052" y="7249"/>
                  <a:pt x="20724" y="6571"/>
                </a:cubicBezTo>
                <a:cubicBezTo>
                  <a:pt x="20489" y="6062"/>
                  <a:pt x="20207" y="5553"/>
                  <a:pt x="19831" y="4987"/>
                </a:cubicBezTo>
                <a:cubicBezTo>
                  <a:pt x="19221" y="4083"/>
                  <a:pt x="18376" y="3235"/>
                  <a:pt x="17437" y="2556"/>
                </a:cubicBezTo>
                <a:cubicBezTo>
                  <a:pt x="16498" y="1877"/>
                  <a:pt x="15371" y="1369"/>
                  <a:pt x="14244" y="1142"/>
                </a:cubicBezTo>
                <a:cubicBezTo>
                  <a:pt x="13680" y="1029"/>
                  <a:pt x="13070" y="973"/>
                  <a:pt x="12506" y="973"/>
                </a:cubicBezTo>
                <a:cubicBezTo>
                  <a:pt x="11990" y="973"/>
                  <a:pt x="11473" y="1086"/>
                  <a:pt x="10816" y="1256"/>
                </a:cubicBezTo>
                <a:cubicBezTo>
                  <a:pt x="10722" y="973"/>
                  <a:pt x="10534" y="690"/>
                  <a:pt x="10299" y="577"/>
                </a:cubicBezTo>
                <a:cubicBezTo>
                  <a:pt x="10158" y="464"/>
                  <a:pt x="10018" y="407"/>
                  <a:pt x="9877" y="351"/>
                </a:cubicBezTo>
                <a:lnTo>
                  <a:pt x="9830" y="294"/>
                </a:lnTo>
                <a:cubicBezTo>
                  <a:pt x="9736" y="238"/>
                  <a:pt x="9642" y="238"/>
                  <a:pt x="9548" y="181"/>
                </a:cubicBezTo>
                <a:lnTo>
                  <a:pt x="9454" y="181"/>
                </a:lnTo>
                <a:cubicBezTo>
                  <a:pt x="9219" y="125"/>
                  <a:pt x="8938" y="68"/>
                  <a:pt x="8562" y="12"/>
                </a:cubicBezTo>
                <a:cubicBezTo>
                  <a:pt x="7905" y="-45"/>
                  <a:pt x="7200" y="125"/>
                  <a:pt x="6731" y="181"/>
                </a:cubicBezTo>
                <a:cubicBezTo>
                  <a:pt x="6261" y="294"/>
                  <a:pt x="5792" y="464"/>
                  <a:pt x="5228" y="747"/>
                </a:cubicBezTo>
                <a:cubicBezTo>
                  <a:pt x="4712" y="973"/>
                  <a:pt x="4242" y="1312"/>
                  <a:pt x="3725" y="1708"/>
                </a:cubicBezTo>
                <a:cubicBezTo>
                  <a:pt x="3303" y="2047"/>
                  <a:pt x="2927" y="2386"/>
                  <a:pt x="2505" y="2839"/>
                </a:cubicBezTo>
                <a:cubicBezTo>
                  <a:pt x="2176" y="3235"/>
                  <a:pt x="1847" y="3687"/>
                  <a:pt x="1472" y="4309"/>
                </a:cubicBezTo>
                <a:cubicBezTo>
                  <a:pt x="908" y="5270"/>
                  <a:pt x="486" y="6514"/>
                  <a:pt x="251" y="7815"/>
                </a:cubicBezTo>
                <a:cubicBezTo>
                  <a:pt x="16" y="9002"/>
                  <a:pt x="-31" y="10303"/>
                  <a:pt x="16" y="11773"/>
                </a:cubicBezTo>
                <a:cubicBezTo>
                  <a:pt x="63" y="12395"/>
                  <a:pt x="110" y="13017"/>
                  <a:pt x="251" y="13639"/>
                </a:cubicBezTo>
                <a:cubicBezTo>
                  <a:pt x="345" y="14204"/>
                  <a:pt x="532" y="14770"/>
                  <a:pt x="767" y="15505"/>
                </a:cubicBezTo>
                <a:cubicBezTo>
                  <a:pt x="1565" y="17710"/>
                  <a:pt x="3162" y="19576"/>
                  <a:pt x="5087" y="20594"/>
                </a:cubicBezTo>
                <a:cubicBezTo>
                  <a:pt x="6026" y="21103"/>
                  <a:pt x="7059" y="21385"/>
                  <a:pt x="8186" y="21498"/>
                </a:cubicBezTo>
                <a:cubicBezTo>
                  <a:pt x="8468" y="21555"/>
                  <a:pt x="8750" y="21555"/>
                  <a:pt x="9079" y="21555"/>
                </a:cubicBezTo>
                <a:cubicBezTo>
                  <a:pt x="9783" y="21555"/>
                  <a:pt x="10581" y="21442"/>
                  <a:pt x="11520" y="21272"/>
                </a:cubicBezTo>
                <a:cubicBezTo>
                  <a:pt x="12506" y="21046"/>
                  <a:pt x="13586" y="20650"/>
                  <a:pt x="14713" y="20085"/>
                </a:cubicBezTo>
                <a:cubicBezTo>
                  <a:pt x="15699" y="19576"/>
                  <a:pt x="16639" y="18897"/>
                  <a:pt x="17531" y="18162"/>
                </a:cubicBezTo>
                <a:cubicBezTo>
                  <a:pt x="18376" y="17427"/>
                  <a:pt x="19127" y="16523"/>
                  <a:pt x="19832" y="15505"/>
                </a:cubicBezTo>
                <a:cubicBezTo>
                  <a:pt x="20160" y="14996"/>
                  <a:pt x="20442" y="14487"/>
                  <a:pt x="20677" y="13978"/>
                </a:cubicBezTo>
                <a:cubicBezTo>
                  <a:pt x="20912" y="13469"/>
                  <a:pt x="21099" y="12847"/>
                  <a:pt x="21287" y="12169"/>
                </a:cubicBezTo>
                <a:cubicBezTo>
                  <a:pt x="21428" y="11603"/>
                  <a:pt x="21522" y="10981"/>
                  <a:pt x="21569" y="10359"/>
                </a:cubicBezTo>
                <a:cubicBezTo>
                  <a:pt x="21569" y="9681"/>
                  <a:pt x="21522" y="9002"/>
                  <a:pt x="21334" y="8324"/>
                </a:cubicBezTo>
                <a:close/>
                <a:moveTo>
                  <a:pt x="7905" y="2726"/>
                </a:moveTo>
                <a:cubicBezTo>
                  <a:pt x="7811" y="2782"/>
                  <a:pt x="7764" y="2839"/>
                  <a:pt x="7670" y="2895"/>
                </a:cubicBezTo>
                <a:cubicBezTo>
                  <a:pt x="7388" y="3121"/>
                  <a:pt x="7294" y="3574"/>
                  <a:pt x="7435" y="3913"/>
                </a:cubicBezTo>
                <a:cubicBezTo>
                  <a:pt x="7576" y="4252"/>
                  <a:pt x="7951" y="4365"/>
                  <a:pt x="8280" y="4196"/>
                </a:cubicBezTo>
                <a:lnTo>
                  <a:pt x="8515" y="4026"/>
                </a:lnTo>
                <a:cubicBezTo>
                  <a:pt x="8703" y="3913"/>
                  <a:pt x="8844" y="3800"/>
                  <a:pt x="9032" y="3687"/>
                </a:cubicBezTo>
                <a:cubicBezTo>
                  <a:pt x="9172" y="3574"/>
                  <a:pt x="9360" y="3517"/>
                  <a:pt x="9501" y="3404"/>
                </a:cubicBezTo>
                <a:cubicBezTo>
                  <a:pt x="9877" y="3461"/>
                  <a:pt x="10299" y="3291"/>
                  <a:pt x="10534" y="2952"/>
                </a:cubicBezTo>
                <a:cubicBezTo>
                  <a:pt x="10534" y="2952"/>
                  <a:pt x="10581" y="2895"/>
                  <a:pt x="10581" y="2895"/>
                </a:cubicBezTo>
                <a:cubicBezTo>
                  <a:pt x="10910" y="2782"/>
                  <a:pt x="11238" y="2726"/>
                  <a:pt x="11661" y="2613"/>
                </a:cubicBezTo>
                <a:cubicBezTo>
                  <a:pt x="12318" y="2499"/>
                  <a:pt x="12929" y="2499"/>
                  <a:pt x="13586" y="2613"/>
                </a:cubicBezTo>
                <a:cubicBezTo>
                  <a:pt x="14291" y="2726"/>
                  <a:pt x="14995" y="2952"/>
                  <a:pt x="15699" y="3291"/>
                </a:cubicBezTo>
                <a:cubicBezTo>
                  <a:pt x="16357" y="3630"/>
                  <a:pt x="16967" y="4083"/>
                  <a:pt x="17531" y="4592"/>
                </a:cubicBezTo>
                <a:cubicBezTo>
                  <a:pt x="18141" y="5157"/>
                  <a:pt x="18611" y="5723"/>
                  <a:pt x="19033" y="6345"/>
                </a:cubicBezTo>
                <a:cubicBezTo>
                  <a:pt x="19315" y="6853"/>
                  <a:pt x="19597" y="7362"/>
                  <a:pt x="19785" y="7984"/>
                </a:cubicBezTo>
                <a:cubicBezTo>
                  <a:pt x="19972" y="8493"/>
                  <a:pt x="20066" y="8946"/>
                  <a:pt x="20113" y="9454"/>
                </a:cubicBezTo>
                <a:cubicBezTo>
                  <a:pt x="20160" y="9850"/>
                  <a:pt x="20160" y="10246"/>
                  <a:pt x="20113" y="10642"/>
                </a:cubicBezTo>
                <a:cubicBezTo>
                  <a:pt x="20019" y="11264"/>
                  <a:pt x="19878" y="11942"/>
                  <a:pt x="19644" y="12564"/>
                </a:cubicBezTo>
                <a:cubicBezTo>
                  <a:pt x="19409" y="13186"/>
                  <a:pt x="19127" y="13752"/>
                  <a:pt x="18751" y="14374"/>
                </a:cubicBezTo>
                <a:cubicBezTo>
                  <a:pt x="18141" y="15279"/>
                  <a:pt x="17437" y="16127"/>
                  <a:pt x="16685" y="16862"/>
                </a:cubicBezTo>
                <a:cubicBezTo>
                  <a:pt x="15793" y="17653"/>
                  <a:pt x="14807" y="18389"/>
                  <a:pt x="13680" y="18954"/>
                </a:cubicBezTo>
                <a:cubicBezTo>
                  <a:pt x="13164" y="19237"/>
                  <a:pt x="12647" y="19406"/>
                  <a:pt x="12131" y="19633"/>
                </a:cubicBezTo>
                <a:cubicBezTo>
                  <a:pt x="11614" y="19802"/>
                  <a:pt x="11050" y="19972"/>
                  <a:pt x="10346" y="20085"/>
                </a:cubicBezTo>
                <a:cubicBezTo>
                  <a:pt x="9360" y="20255"/>
                  <a:pt x="8515" y="20255"/>
                  <a:pt x="7670" y="20141"/>
                </a:cubicBezTo>
                <a:cubicBezTo>
                  <a:pt x="6871" y="20028"/>
                  <a:pt x="6120" y="19746"/>
                  <a:pt x="5416" y="19406"/>
                </a:cubicBezTo>
                <a:cubicBezTo>
                  <a:pt x="4852" y="19124"/>
                  <a:pt x="4289" y="18728"/>
                  <a:pt x="3725" y="18219"/>
                </a:cubicBezTo>
                <a:cubicBezTo>
                  <a:pt x="3209" y="17767"/>
                  <a:pt x="2786" y="17258"/>
                  <a:pt x="2457" y="16692"/>
                </a:cubicBezTo>
                <a:cubicBezTo>
                  <a:pt x="2082" y="16127"/>
                  <a:pt x="1800" y="15448"/>
                  <a:pt x="1518" y="14713"/>
                </a:cubicBezTo>
                <a:cubicBezTo>
                  <a:pt x="1424" y="14374"/>
                  <a:pt x="1284" y="14035"/>
                  <a:pt x="1190" y="13639"/>
                </a:cubicBezTo>
                <a:cubicBezTo>
                  <a:pt x="1096" y="13300"/>
                  <a:pt x="1049" y="12960"/>
                  <a:pt x="1002" y="12508"/>
                </a:cubicBezTo>
                <a:cubicBezTo>
                  <a:pt x="908" y="11490"/>
                  <a:pt x="908" y="10416"/>
                  <a:pt x="1002" y="9341"/>
                </a:cubicBezTo>
                <a:cubicBezTo>
                  <a:pt x="1096" y="8437"/>
                  <a:pt x="1284" y="7702"/>
                  <a:pt x="1518" y="6967"/>
                </a:cubicBezTo>
                <a:cubicBezTo>
                  <a:pt x="1753" y="6345"/>
                  <a:pt x="2035" y="5723"/>
                  <a:pt x="2364" y="5214"/>
                </a:cubicBezTo>
                <a:cubicBezTo>
                  <a:pt x="2504" y="4987"/>
                  <a:pt x="2645" y="4818"/>
                  <a:pt x="2786" y="4648"/>
                </a:cubicBezTo>
                <a:cubicBezTo>
                  <a:pt x="2974" y="4422"/>
                  <a:pt x="3162" y="4196"/>
                  <a:pt x="3350" y="4026"/>
                </a:cubicBezTo>
                <a:cubicBezTo>
                  <a:pt x="3819" y="3630"/>
                  <a:pt x="4242" y="3291"/>
                  <a:pt x="4664" y="3065"/>
                </a:cubicBezTo>
                <a:cubicBezTo>
                  <a:pt x="5134" y="2839"/>
                  <a:pt x="5698" y="2669"/>
                  <a:pt x="6214" y="2556"/>
                </a:cubicBezTo>
                <a:cubicBezTo>
                  <a:pt x="6449" y="2556"/>
                  <a:pt x="6684" y="2500"/>
                  <a:pt x="6918" y="2500"/>
                </a:cubicBezTo>
                <a:cubicBezTo>
                  <a:pt x="7153" y="2500"/>
                  <a:pt x="7388" y="2500"/>
                  <a:pt x="7623" y="2556"/>
                </a:cubicBezTo>
                <a:cubicBezTo>
                  <a:pt x="7717" y="2556"/>
                  <a:pt x="7811" y="2613"/>
                  <a:pt x="7951" y="2613"/>
                </a:cubicBezTo>
                <a:cubicBezTo>
                  <a:pt x="8045" y="2613"/>
                  <a:pt x="7951" y="2669"/>
                  <a:pt x="7905" y="272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Graphic 43" descr="Single gear">
            <a:extLst>
              <a:ext uri="{FF2B5EF4-FFF2-40B4-BE49-F238E27FC236}">
                <a16:creationId xmlns:a16="http://schemas.microsoft.com/office/drawing/2014/main" id="{6D92D105-F71E-4394-87B5-39853ACF0AB5}"/>
              </a:ext>
            </a:extLst>
          </p:cNvPr>
          <p:cNvSpPr/>
          <p:nvPr/>
        </p:nvSpPr>
        <p:spPr>
          <a:xfrm>
            <a:off x="7293210" y="2298765"/>
            <a:ext cx="340542" cy="340043"/>
          </a:xfrm>
          <a:custGeom>
            <a:avLst/>
            <a:gdLst>
              <a:gd name="connsiteX0" fmla="*/ 226695 w 454056"/>
              <a:gd name="connsiteY0" fmla="*/ 306705 h 453390"/>
              <a:gd name="connsiteX1" fmla="*/ 146685 w 454056"/>
              <a:gd name="connsiteY1" fmla="*/ 226695 h 453390"/>
              <a:gd name="connsiteX2" fmla="*/ 226695 w 454056"/>
              <a:gd name="connsiteY2" fmla="*/ 146685 h 453390"/>
              <a:gd name="connsiteX3" fmla="*/ 306705 w 454056"/>
              <a:gd name="connsiteY3" fmla="*/ 226695 h 453390"/>
              <a:gd name="connsiteX4" fmla="*/ 226695 w 454056"/>
              <a:gd name="connsiteY4" fmla="*/ 306705 h 453390"/>
              <a:gd name="connsiteX5" fmla="*/ 406718 w 454056"/>
              <a:gd name="connsiteY5" fmla="*/ 176689 h 453390"/>
              <a:gd name="connsiteX6" fmla="*/ 389382 w 454056"/>
              <a:gd name="connsiteY6" fmla="*/ 135350 h 453390"/>
              <a:gd name="connsiteX7" fmla="*/ 406051 w 454056"/>
              <a:gd name="connsiteY7" fmla="*/ 85344 h 453390"/>
              <a:gd name="connsiteX8" fmla="*/ 368046 w 454056"/>
              <a:gd name="connsiteY8" fmla="*/ 47339 h 453390"/>
              <a:gd name="connsiteX9" fmla="*/ 318040 w 454056"/>
              <a:gd name="connsiteY9" fmla="*/ 64008 h 453390"/>
              <a:gd name="connsiteX10" fmla="*/ 276035 w 454056"/>
              <a:gd name="connsiteY10" fmla="*/ 46673 h 453390"/>
              <a:gd name="connsiteX11" fmla="*/ 253365 w 454056"/>
              <a:gd name="connsiteY11" fmla="*/ 0 h 453390"/>
              <a:gd name="connsiteX12" fmla="*/ 200025 w 454056"/>
              <a:gd name="connsiteY12" fmla="*/ 0 h 453390"/>
              <a:gd name="connsiteX13" fmla="*/ 176689 w 454056"/>
              <a:gd name="connsiteY13" fmla="*/ 46673 h 453390"/>
              <a:gd name="connsiteX14" fmla="*/ 135350 w 454056"/>
              <a:gd name="connsiteY14" fmla="*/ 64008 h 453390"/>
              <a:gd name="connsiteX15" fmla="*/ 85344 w 454056"/>
              <a:gd name="connsiteY15" fmla="*/ 47339 h 453390"/>
              <a:gd name="connsiteX16" fmla="*/ 47339 w 454056"/>
              <a:gd name="connsiteY16" fmla="*/ 85344 h 453390"/>
              <a:gd name="connsiteX17" fmla="*/ 64008 w 454056"/>
              <a:gd name="connsiteY17" fmla="*/ 135350 h 453390"/>
              <a:gd name="connsiteX18" fmla="*/ 46673 w 454056"/>
              <a:gd name="connsiteY18" fmla="*/ 177355 h 453390"/>
              <a:gd name="connsiteX19" fmla="*/ 0 w 454056"/>
              <a:gd name="connsiteY19" fmla="*/ 200025 h 453390"/>
              <a:gd name="connsiteX20" fmla="*/ 0 w 454056"/>
              <a:gd name="connsiteY20" fmla="*/ 253365 h 453390"/>
              <a:gd name="connsiteX21" fmla="*/ 46673 w 454056"/>
              <a:gd name="connsiteY21" fmla="*/ 276701 h 453390"/>
              <a:gd name="connsiteX22" fmla="*/ 64008 w 454056"/>
              <a:gd name="connsiteY22" fmla="*/ 318040 h 453390"/>
              <a:gd name="connsiteX23" fmla="*/ 47339 w 454056"/>
              <a:gd name="connsiteY23" fmla="*/ 368046 h 453390"/>
              <a:gd name="connsiteX24" fmla="*/ 85344 w 454056"/>
              <a:gd name="connsiteY24" fmla="*/ 406051 h 453390"/>
              <a:gd name="connsiteX25" fmla="*/ 135350 w 454056"/>
              <a:gd name="connsiteY25" fmla="*/ 389382 h 453390"/>
              <a:gd name="connsiteX26" fmla="*/ 177355 w 454056"/>
              <a:gd name="connsiteY26" fmla="*/ 406718 h 453390"/>
              <a:gd name="connsiteX27" fmla="*/ 200692 w 454056"/>
              <a:gd name="connsiteY27" fmla="*/ 453390 h 453390"/>
              <a:gd name="connsiteX28" fmla="*/ 254032 w 454056"/>
              <a:gd name="connsiteY28" fmla="*/ 453390 h 453390"/>
              <a:gd name="connsiteX29" fmla="*/ 277368 w 454056"/>
              <a:gd name="connsiteY29" fmla="*/ 406718 h 453390"/>
              <a:gd name="connsiteX30" fmla="*/ 318707 w 454056"/>
              <a:gd name="connsiteY30" fmla="*/ 389382 h 453390"/>
              <a:gd name="connsiteX31" fmla="*/ 368713 w 454056"/>
              <a:gd name="connsiteY31" fmla="*/ 406051 h 453390"/>
              <a:gd name="connsiteX32" fmla="*/ 406718 w 454056"/>
              <a:gd name="connsiteY32" fmla="*/ 368046 h 453390"/>
              <a:gd name="connsiteX33" fmla="*/ 390049 w 454056"/>
              <a:gd name="connsiteY33" fmla="*/ 318040 h 453390"/>
              <a:gd name="connsiteX34" fmla="*/ 407384 w 454056"/>
              <a:gd name="connsiteY34" fmla="*/ 276035 h 453390"/>
              <a:gd name="connsiteX35" fmla="*/ 454057 w 454056"/>
              <a:gd name="connsiteY35" fmla="*/ 252698 h 453390"/>
              <a:gd name="connsiteX36" fmla="*/ 454057 w 454056"/>
              <a:gd name="connsiteY36" fmla="*/ 199358 h 453390"/>
              <a:gd name="connsiteX37" fmla="*/ 406718 w 454056"/>
              <a:gd name="connsiteY37" fmla="*/ 176689 h 4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4056" h="453390">
                <a:moveTo>
                  <a:pt x="226695" y="306705"/>
                </a:moveTo>
                <a:cubicBezTo>
                  <a:pt x="182690" y="306705"/>
                  <a:pt x="146685" y="270701"/>
                  <a:pt x="146685" y="226695"/>
                </a:cubicBezTo>
                <a:cubicBezTo>
                  <a:pt x="146685" y="182690"/>
                  <a:pt x="182690" y="146685"/>
                  <a:pt x="226695" y="146685"/>
                </a:cubicBezTo>
                <a:cubicBezTo>
                  <a:pt x="270701" y="146685"/>
                  <a:pt x="306705" y="182690"/>
                  <a:pt x="306705" y="226695"/>
                </a:cubicBezTo>
                <a:cubicBezTo>
                  <a:pt x="306705" y="270701"/>
                  <a:pt x="270701" y="306705"/>
                  <a:pt x="226695" y="306705"/>
                </a:cubicBezTo>
                <a:close/>
                <a:moveTo>
                  <a:pt x="406718" y="176689"/>
                </a:moveTo>
                <a:cubicBezTo>
                  <a:pt x="402717" y="162020"/>
                  <a:pt x="396716" y="148019"/>
                  <a:pt x="389382" y="135350"/>
                </a:cubicBezTo>
                <a:lnTo>
                  <a:pt x="406051" y="85344"/>
                </a:lnTo>
                <a:lnTo>
                  <a:pt x="368046" y="47339"/>
                </a:lnTo>
                <a:lnTo>
                  <a:pt x="318040" y="64008"/>
                </a:lnTo>
                <a:cubicBezTo>
                  <a:pt x="304705" y="56674"/>
                  <a:pt x="290703" y="50673"/>
                  <a:pt x="276035" y="46673"/>
                </a:cubicBezTo>
                <a:lnTo>
                  <a:pt x="253365" y="0"/>
                </a:lnTo>
                <a:lnTo>
                  <a:pt x="200025" y="0"/>
                </a:lnTo>
                <a:lnTo>
                  <a:pt x="176689" y="46673"/>
                </a:lnTo>
                <a:cubicBezTo>
                  <a:pt x="162020" y="50673"/>
                  <a:pt x="148019" y="56674"/>
                  <a:pt x="135350" y="64008"/>
                </a:cubicBezTo>
                <a:lnTo>
                  <a:pt x="85344" y="47339"/>
                </a:lnTo>
                <a:lnTo>
                  <a:pt x="47339" y="85344"/>
                </a:lnTo>
                <a:lnTo>
                  <a:pt x="64008" y="135350"/>
                </a:lnTo>
                <a:cubicBezTo>
                  <a:pt x="56674" y="148685"/>
                  <a:pt x="50673" y="162687"/>
                  <a:pt x="46673" y="177355"/>
                </a:cubicBezTo>
                <a:lnTo>
                  <a:pt x="0" y="200025"/>
                </a:lnTo>
                <a:lnTo>
                  <a:pt x="0" y="253365"/>
                </a:lnTo>
                <a:lnTo>
                  <a:pt x="46673" y="276701"/>
                </a:lnTo>
                <a:cubicBezTo>
                  <a:pt x="50673" y="291370"/>
                  <a:pt x="56674" y="305372"/>
                  <a:pt x="64008" y="318040"/>
                </a:cubicBezTo>
                <a:lnTo>
                  <a:pt x="47339" y="368046"/>
                </a:lnTo>
                <a:lnTo>
                  <a:pt x="85344" y="406051"/>
                </a:lnTo>
                <a:lnTo>
                  <a:pt x="135350" y="389382"/>
                </a:lnTo>
                <a:cubicBezTo>
                  <a:pt x="148685" y="396716"/>
                  <a:pt x="162687" y="402717"/>
                  <a:pt x="177355" y="406718"/>
                </a:cubicBezTo>
                <a:lnTo>
                  <a:pt x="200692" y="453390"/>
                </a:lnTo>
                <a:lnTo>
                  <a:pt x="254032" y="453390"/>
                </a:lnTo>
                <a:lnTo>
                  <a:pt x="277368" y="406718"/>
                </a:lnTo>
                <a:cubicBezTo>
                  <a:pt x="292037" y="402717"/>
                  <a:pt x="306038" y="396716"/>
                  <a:pt x="318707" y="389382"/>
                </a:cubicBezTo>
                <a:lnTo>
                  <a:pt x="368713" y="406051"/>
                </a:lnTo>
                <a:lnTo>
                  <a:pt x="406718" y="368046"/>
                </a:lnTo>
                <a:lnTo>
                  <a:pt x="390049" y="318040"/>
                </a:lnTo>
                <a:cubicBezTo>
                  <a:pt x="397383" y="304705"/>
                  <a:pt x="403384" y="290703"/>
                  <a:pt x="407384" y="276035"/>
                </a:cubicBezTo>
                <a:lnTo>
                  <a:pt x="454057" y="252698"/>
                </a:lnTo>
                <a:lnTo>
                  <a:pt x="454057" y="199358"/>
                </a:lnTo>
                <a:lnTo>
                  <a:pt x="406718" y="176689"/>
                </a:lnTo>
                <a:close/>
              </a:path>
            </a:pathLst>
          </a:custGeom>
          <a:solidFill>
            <a:schemeClr val="bg2"/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2" name="Graphic 47" descr="Head with gears">
            <a:extLst>
              <a:ext uri="{FF2B5EF4-FFF2-40B4-BE49-F238E27FC236}">
                <a16:creationId xmlns:a16="http://schemas.microsoft.com/office/drawing/2014/main" id="{1FF4EFE1-487E-4627-92F6-843303F26907}"/>
              </a:ext>
            </a:extLst>
          </p:cNvPr>
          <p:cNvGrpSpPr/>
          <p:nvPr/>
        </p:nvGrpSpPr>
        <p:grpSpPr>
          <a:xfrm>
            <a:off x="5833997" y="3969162"/>
            <a:ext cx="340193" cy="403550"/>
            <a:chOff x="7778663" y="4065708"/>
            <a:chExt cx="453590" cy="538067"/>
          </a:xfrm>
          <a:solidFill>
            <a:schemeClr val="bg2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5E66C24-965C-4695-AF3B-2B878DB90A16}"/>
                </a:ext>
              </a:extLst>
            </p:cNvPr>
            <p:cNvSpPr/>
            <p:nvPr/>
          </p:nvSpPr>
          <p:spPr>
            <a:xfrm>
              <a:off x="7971487" y="4159720"/>
              <a:ext cx="56006" cy="56006"/>
            </a:xfrm>
            <a:custGeom>
              <a:avLst/>
              <a:gdLst>
                <a:gd name="connsiteX0" fmla="*/ 28003 w 56006"/>
                <a:gd name="connsiteY0" fmla="*/ 0 h 56006"/>
                <a:gd name="connsiteX1" fmla="*/ 0 w 56006"/>
                <a:gd name="connsiteY1" fmla="*/ 28003 h 56006"/>
                <a:gd name="connsiteX2" fmla="*/ 28003 w 56006"/>
                <a:gd name="connsiteY2" fmla="*/ 56007 h 56006"/>
                <a:gd name="connsiteX3" fmla="*/ 56007 w 56006"/>
                <a:gd name="connsiteY3" fmla="*/ 28003 h 56006"/>
                <a:gd name="connsiteX4" fmla="*/ 28003 w 56006"/>
                <a:gd name="connsiteY4" fmla="*/ 0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28003" y="0"/>
                  </a:moveTo>
                  <a:cubicBezTo>
                    <a:pt x="12668" y="0"/>
                    <a:pt x="0" y="12668"/>
                    <a:pt x="0" y="28003"/>
                  </a:cubicBezTo>
                  <a:cubicBezTo>
                    <a:pt x="0" y="43339"/>
                    <a:pt x="12668" y="56007"/>
                    <a:pt x="28003" y="56007"/>
                  </a:cubicBezTo>
                  <a:cubicBezTo>
                    <a:pt x="43339" y="56007"/>
                    <a:pt x="56007" y="43339"/>
                    <a:pt x="56007" y="28003"/>
                  </a:cubicBezTo>
                  <a:cubicBezTo>
                    <a:pt x="56007" y="12668"/>
                    <a:pt x="43339" y="0"/>
                    <a:pt x="28003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CDFA1C3-D507-4410-97DB-638AF7E45BAD}"/>
                </a:ext>
              </a:extLst>
            </p:cNvPr>
            <p:cNvSpPr/>
            <p:nvPr/>
          </p:nvSpPr>
          <p:spPr>
            <a:xfrm>
              <a:off x="7887477" y="4295071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A81A1A6-72DF-41B8-BA15-8A06E41EF4BD}"/>
                </a:ext>
              </a:extLst>
            </p:cNvPr>
            <p:cNvSpPr/>
            <p:nvPr/>
          </p:nvSpPr>
          <p:spPr>
            <a:xfrm>
              <a:off x="7778663" y="4065708"/>
              <a:ext cx="453590" cy="538067"/>
            </a:xfrm>
            <a:custGeom>
              <a:avLst/>
              <a:gdLst>
                <a:gd name="connsiteX0" fmla="*/ 300171 w 453590"/>
                <a:gd name="connsiteY0" fmla="*/ 131350 h 538067"/>
                <a:gd name="connsiteX1" fmla="*/ 283503 w 453590"/>
                <a:gd name="connsiteY1" fmla="*/ 139351 h 538067"/>
                <a:gd name="connsiteX2" fmla="*/ 276835 w 453590"/>
                <a:gd name="connsiteY2" fmla="*/ 154019 h 538067"/>
                <a:gd name="connsiteX3" fmla="*/ 282836 w 453590"/>
                <a:gd name="connsiteY3" fmla="*/ 171355 h 538067"/>
                <a:gd name="connsiteX4" fmla="*/ 269501 w 453590"/>
                <a:gd name="connsiteY4" fmla="*/ 184690 h 538067"/>
                <a:gd name="connsiteX5" fmla="*/ 252165 w 453590"/>
                <a:gd name="connsiteY5" fmla="*/ 178689 h 538067"/>
                <a:gd name="connsiteX6" fmla="*/ 237497 w 453590"/>
                <a:gd name="connsiteY6" fmla="*/ 184690 h 538067"/>
                <a:gd name="connsiteX7" fmla="*/ 229496 w 453590"/>
                <a:gd name="connsiteY7" fmla="*/ 200692 h 538067"/>
                <a:gd name="connsiteX8" fmla="*/ 210827 w 453590"/>
                <a:gd name="connsiteY8" fmla="*/ 200692 h 538067"/>
                <a:gd name="connsiteX9" fmla="*/ 202826 w 453590"/>
                <a:gd name="connsiteY9" fmla="*/ 184023 h 538067"/>
                <a:gd name="connsiteX10" fmla="*/ 188157 w 453590"/>
                <a:gd name="connsiteY10" fmla="*/ 178022 h 538067"/>
                <a:gd name="connsiteX11" fmla="*/ 170822 w 453590"/>
                <a:gd name="connsiteY11" fmla="*/ 184023 h 538067"/>
                <a:gd name="connsiteX12" fmla="*/ 157487 w 453590"/>
                <a:gd name="connsiteY12" fmla="*/ 170688 h 538067"/>
                <a:gd name="connsiteX13" fmla="*/ 163488 w 453590"/>
                <a:gd name="connsiteY13" fmla="*/ 153353 h 538067"/>
                <a:gd name="connsiteX14" fmla="*/ 157487 w 453590"/>
                <a:gd name="connsiteY14" fmla="*/ 138684 h 538067"/>
                <a:gd name="connsiteX15" fmla="*/ 140818 w 453590"/>
                <a:gd name="connsiteY15" fmla="*/ 130683 h 538067"/>
                <a:gd name="connsiteX16" fmla="*/ 140818 w 453590"/>
                <a:gd name="connsiteY16" fmla="*/ 112014 h 538067"/>
                <a:gd name="connsiteX17" fmla="*/ 157487 w 453590"/>
                <a:gd name="connsiteY17" fmla="*/ 104013 h 538067"/>
                <a:gd name="connsiteX18" fmla="*/ 163488 w 453590"/>
                <a:gd name="connsiteY18" fmla="*/ 89345 h 538067"/>
                <a:gd name="connsiteX19" fmla="*/ 158154 w 453590"/>
                <a:gd name="connsiteY19" fmla="*/ 72009 h 538067"/>
                <a:gd name="connsiteX20" fmla="*/ 171489 w 453590"/>
                <a:gd name="connsiteY20" fmla="*/ 58674 h 538067"/>
                <a:gd name="connsiteX21" fmla="*/ 188824 w 453590"/>
                <a:gd name="connsiteY21" fmla="*/ 64675 h 538067"/>
                <a:gd name="connsiteX22" fmla="*/ 203493 w 453590"/>
                <a:gd name="connsiteY22" fmla="*/ 58674 h 538067"/>
                <a:gd name="connsiteX23" fmla="*/ 211494 w 453590"/>
                <a:gd name="connsiteY23" fmla="*/ 42005 h 538067"/>
                <a:gd name="connsiteX24" fmla="*/ 230163 w 453590"/>
                <a:gd name="connsiteY24" fmla="*/ 42005 h 538067"/>
                <a:gd name="connsiteX25" fmla="*/ 238164 w 453590"/>
                <a:gd name="connsiteY25" fmla="*/ 58007 h 538067"/>
                <a:gd name="connsiteX26" fmla="*/ 252832 w 453590"/>
                <a:gd name="connsiteY26" fmla="*/ 64008 h 538067"/>
                <a:gd name="connsiteX27" fmla="*/ 270168 w 453590"/>
                <a:gd name="connsiteY27" fmla="*/ 58007 h 538067"/>
                <a:gd name="connsiteX28" fmla="*/ 283503 w 453590"/>
                <a:gd name="connsiteY28" fmla="*/ 71342 h 538067"/>
                <a:gd name="connsiteX29" fmla="*/ 277502 w 453590"/>
                <a:gd name="connsiteY29" fmla="*/ 88678 h 538067"/>
                <a:gd name="connsiteX30" fmla="*/ 283503 w 453590"/>
                <a:gd name="connsiteY30" fmla="*/ 103346 h 538067"/>
                <a:gd name="connsiteX31" fmla="*/ 300171 w 453590"/>
                <a:gd name="connsiteY31" fmla="*/ 111347 h 538067"/>
                <a:gd name="connsiteX32" fmla="*/ 300171 w 453590"/>
                <a:gd name="connsiteY32" fmla="*/ 131350 h 538067"/>
                <a:gd name="connsiteX33" fmla="*/ 216161 w 453590"/>
                <a:gd name="connsiteY33" fmla="*/ 266700 h 538067"/>
                <a:gd name="connsiteX34" fmla="*/ 199492 w 453590"/>
                <a:gd name="connsiteY34" fmla="*/ 274701 h 538067"/>
                <a:gd name="connsiteX35" fmla="*/ 193491 w 453590"/>
                <a:gd name="connsiteY35" fmla="*/ 289370 h 538067"/>
                <a:gd name="connsiteX36" fmla="*/ 198825 w 453590"/>
                <a:gd name="connsiteY36" fmla="*/ 306705 h 538067"/>
                <a:gd name="connsiteX37" fmla="*/ 185490 w 453590"/>
                <a:gd name="connsiteY37" fmla="*/ 320040 h 538067"/>
                <a:gd name="connsiteX38" fmla="*/ 168155 w 453590"/>
                <a:gd name="connsiteY38" fmla="*/ 314039 h 538067"/>
                <a:gd name="connsiteX39" fmla="*/ 153486 w 453590"/>
                <a:gd name="connsiteY39" fmla="*/ 320040 h 538067"/>
                <a:gd name="connsiteX40" fmla="*/ 146152 w 453590"/>
                <a:gd name="connsiteY40" fmla="*/ 336042 h 538067"/>
                <a:gd name="connsiteX41" fmla="*/ 127483 w 453590"/>
                <a:gd name="connsiteY41" fmla="*/ 336042 h 538067"/>
                <a:gd name="connsiteX42" fmla="*/ 119482 w 453590"/>
                <a:gd name="connsiteY42" fmla="*/ 319373 h 538067"/>
                <a:gd name="connsiteX43" fmla="*/ 104814 w 453590"/>
                <a:gd name="connsiteY43" fmla="*/ 313373 h 538067"/>
                <a:gd name="connsiteX44" fmla="*/ 87478 w 453590"/>
                <a:gd name="connsiteY44" fmla="*/ 318707 h 538067"/>
                <a:gd name="connsiteX45" fmla="*/ 74143 w 453590"/>
                <a:gd name="connsiteY45" fmla="*/ 305372 h 538067"/>
                <a:gd name="connsiteX46" fmla="*/ 80144 w 453590"/>
                <a:gd name="connsiteY46" fmla="*/ 288036 h 538067"/>
                <a:gd name="connsiteX47" fmla="*/ 74143 w 453590"/>
                <a:gd name="connsiteY47" fmla="*/ 273368 h 538067"/>
                <a:gd name="connsiteX48" fmla="*/ 57474 w 453590"/>
                <a:gd name="connsiteY48" fmla="*/ 265367 h 538067"/>
                <a:gd name="connsiteX49" fmla="*/ 57474 w 453590"/>
                <a:gd name="connsiteY49" fmla="*/ 246697 h 538067"/>
                <a:gd name="connsiteX50" fmla="*/ 74143 w 453590"/>
                <a:gd name="connsiteY50" fmla="*/ 238697 h 538067"/>
                <a:gd name="connsiteX51" fmla="*/ 80144 w 453590"/>
                <a:gd name="connsiteY51" fmla="*/ 224028 h 538067"/>
                <a:gd name="connsiteX52" fmla="*/ 74143 w 453590"/>
                <a:gd name="connsiteY52" fmla="*/ 206692 h 538067"/>
                <a:gd name="connsiteX53" fmla="*/ 87478 w 453590"/>
                <a:gd name="connsiteY53" fmla="*/ 193357 h 538067"/>
                <a:gd name="connsiteX54" fmla="*/ 104814 w 453590"/>
                <a:gd name="connsiteY54" fmla="*/ 199358 h 538067"/>
                <a:gd name="connsiteX55" fmla="*/ 119482 w 453590"/>
                <a:gd name="connsiteY55" fmla="*/ 193357 h 538067"/>
                <a:gd name="connsiteX56" fmla="*/ 127483 w 453590"/>
                <a:gd name="connsiteY56" fmla="*/ 176689 h 538067"/>
                <a:gd name="connsiteX57" fmla="*/ 146819 w 453590"/>
                <a:gd name="connsiteY57" fmla="*/ 176689 h 538067"/>
                <a:gd name="connsiteX58" fmla="*/ 154820 w 453590"/>
                <a:gd name="connsiteY58" fmla="*/ 193357 h 538067"/>
                <a:gd name="connsiteX59" fmla="*/ 169488 w 453590"/>
                <a:gd name="connsiteY59" fmla="*/ 199358 h 538067"/>
                <a:gd name="connsiteX60" fmla="*/ 186824 w 453590"/>
                <a:gd name="connsiteY60" fmla="*/ 193357 h 538067"/>
                <a:gd name="connsiteX61" fmla="*/ 200159 w 453590"/>
                <a:gd name="connsiteY61" fmla="*/ 206692 h 538067"/>
                <a:gd name="connsiteX62" fmla="*/ 194158 w 453590"/>
                <a:gd name="connsiteY62" fmla="*/ 224028 h 538067"/>
                <a:gd name="connsiteX63" fmla="*/ 200159 w 453590"/>
                <a:gd name="connsiteY63" fmla="*/ 238697 h 538067"/>
                <a:gd name="connsiteX64" fmla="*/ 216828 w 453590"/>
                <a:gd name="connsiteY64" fmla="*/ 246697 h 538067"/>
                <a:gd name="connsiteX65" fmla="*/ 216161 w 453590"/>
                <a:gd name="connsiteY65" fmla="*/ 266700 h 538067"/>
                <a:gd name="connsiteX66" fmla="*/ 216161 w 453590"/>
                <a:gd name="connsiteY66" fmla="*/ 266700 h 538067"/>
                <a:gd name="connsiteX67" fmla="*/ 446856 w 453590"/>
                <a:gd name="connsiteY67" fmla="*/ 291370 h 538067"/>
                <a:gd name="connsiteX68" fmla="*/ 400851 w 453590"/>
                <a:gd name="connsiteY68" fmla="*/ 211360 h 538067"/>
                <a:gd name="connsiteX69" fmla="*/ 400851 w 453590"/>
                <a:gd name="connsiteY69" fmla="*/ 208026 h 538067"/>
                <a:gd name="connsiteX70" fmla="*/ 302838 w 453590"/>
                <a:gd name="connsiteY70" fmla="*/ 28004 h 538067"/>
                <a:gd name="connsiteX71" fmla="*/ 98146 w 453590"/>
                <a:gd name="connsiteY71" fmla="*/ 28004 h 538067"/>
                <a:gd name="connsiteX72" fmla="*/ 134 w 453590"/>
                <a:gd name="connsiteY72" fmla="*/ 208026 h 538067"/>
                <a:gd name="connsiteX73" fmla="*/ 78810 w 453590"/>
                <a:gd name="connsiteY73" fmla="*/ 369380 h 538067"/>
                <a:gd name="connsiteX74" fmla="*/ 78810 w 453590"/>
                <a:gd name="connsiteY74" fmla="*/ 538067 h 538067"/>
                <a:gd name="connsiteX75" fmla="*/ 289503 w 453590"/>
                <a:gd name="connsiteY75" fmla="*/ 538067 h 538067"/>
                <a:gd name="connsiteX76" fmla="*/ 289503 w 453590"/>
                <a:gd name="connsiteY76" fmla="*/ 458057 h 538067"/>
                <a:gd name="connsiteX77" fmla="*/ 322174 w 453590"/>
                <a:gd name="connsiteY77" fmla="*/ 458057 h 538067"/>
                <a:gd name="connsiteX78" fmla="*/ 378181 w 453590"/>
                <a:gd name="connsiteY78" fmla="*/ 434721 h 538067"/>
                <a:gd name="connsiteX79" fmla="*/ 400851 w 453590"/>
                <a:gd name="connsiteY79" fmla="*/ 378047 h 538067"/>
                <a:gd name="connsiteX80" fmla="*/ 400851 w 453590"/>
                <a:gd name="connsiteY80" fmla="*/ 338042 h 538067"/>
                <a:gd name="connsiteX81" fmla="*/ 430188 w 453590"/>
                <a:gd name="connsiteY81" fmla="*/ 338042 h 538067"/>
                <a:gd name="connsiteX82" fmla="*/ 446856 w 453590"/>
                <a:gd name="connsiteY82" fmla="*/ 291370 h 53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53590" h="538067">
                  <a:moveTo>
                    <a:pt x="300171" y="131350"/>
                  </a:moveTo>
                  <a:lnTo>
                    <a:pt x="283503" y="139351"/>
                  </a:lnTo>
                  <a:cubicBezTo>
                    <a:pt x="282169" y="144685"/>
                    <a:pt x="279502" y="149352"/>
                    <a:pt x="276835" y="154019"/>
                  </a:cubicBezTo>
                  <a:lnTo>
                    <a:pt x="282836" y="171355"/>
                  </a:lnTo>
                  <a:lnTo>
                    <a:pt x="269501" y="184690"/>
                  </a:lnTo>
                  <a:lnTo>
                    <a:pt x="252165" y="178689"/>
                  </a:lnTo>
                  <a:cubicBezTo>
                    <a:pt x="247498" y="181356"/>
                    <a:pt x="242831" y="183356"/>
                    <a:pt x="237497" y="184690"/>
                  </a:cubicBezTo>
                  <a:lnTo>
                    <a:pt x="229496" y="200692"/>
                  </a:lnTo>
                  <a:lnTo>
                    <a:pt x="210827" y="200692"/>
                  </a:lnTo>
                  <a:lnTo>
                    <a:pt x="202826" y="184023"/>
                  </a:lnTo>
                  <a:cubicBezTo>
                    <a:pt x="197492" y="182690"/>
                    <a:pt x="192825" y="180689"/>
                    <a:pt x="188157" y="178022"/>
                  </a:cubicBezTo>
                  <a:lnTo>
                    <a:pt x="170822" y="184023"/>
                  </a:lnTo>
                  <a:lnTo>
                    <a:pt x="157487" y="170688"/>
                  </a:lnTo>
                  <a:lnTo>
                    <a:pt x="163488" y="153353"/>
                  </a:lnTo>
                  <a:cubicBezTo>
                    <a:pt x="160821" y="148685"/>
                    <a:pt x="158820" y="144018"/>
                    <a:pt x="157487" y="138684"/>
                  </a:cubicBezTo>
                  <a:lnTo>
                    <a:pt x="140818" y="130683"/>
                  </a:lnTo>
                  <a:lnTo>
                    <a:pt x="140818" y="112014"/>
                  </a:lnTo>
                  <a:lnTo>
                    <a:pt x="157487" y="104013"/>
                  </a:lnTo>
                  <a:cubicBezTo>
                    <a:pt x="158820" y="98679"/>
                    <a:pt x="160821" y="94012"/>
                    <a:pt x="163488" y="89345"/>
                  </a:cubicBezTo>
                  <a:lnTo>
                    <a:pt x="158154" y="72009"/>
                  </a:lnTo>
                  <a:lnTo>
                    <a:pt x="171489" y="58674"/>
                  </a:lnTo>
                  <a:lnTo>
                    <a:pt x="188824" y="64675"/>
                  </a:lnTo>
                  <a:cubicBezTo>
                    <a:pt x="193491" y="62008"/>
                    <a:pt x="198159" y="60008"/>
                    <a:pt x="203493" y="58674"/>
                  </a:cubicBezTo>
                  <a:lnTo>
                    <a:pt x="211494" y="42005"/>
                  </a:lnTo>
                  <a:lnTo>
                    <a:pt x="230163" y="42005"/>
                  </a:lnTo>
                  <a:lnTo>
                    <a:pt x="238164" y="58007"/>
                  </a:lnTo>
                  <a:cubicBezTo>
                    <a:pt x="243498" y="59341"/>
                    <a:pt x="248165" y="61341"/>
                    <a:pt x="252832" y="64008"/>
                  </a:cubicBezTo>
                  <a:lnTo>
                    <a:pt x="270168" y="58007"/>
                  </a:lnTo>
                  <a:lnTo>
                    <a:pt x="283503" y="71342"/>
                  </a:lnTo>
                  <a:lnTo>
                    <a:pt x="277502" y="88678"/>
                  </a:lnTo>
                  <a:cubicBezTo>
                    <a:pt x="280169" y="93345"/>
                    <a:pt x="282169" y="98012"/>
                    <a:pt x="283503" y="103346"/>
                  </a:cubicBezTo>
                  <a:lnTo>
                    <a:pt x="300171" y="111347"/>
                  </a:lnTo>
                  <a:lnTo>
                    <a:pt x="300171" y="131350"/>
                  </a:lnTo>
                  <a:close/>
                  <a:moveTo>
                    <a:pt x="216161" y="266700"/>
                  </a:moveTo>
                  <a:lnTo>
                    <a:pt x="199492" y="274701"/>
                  </a:lnTo>
                  <a:cubicBezTo>
                    <a:pt x="198159" y="280035"/>
                    <a:pt x="196158" y="284702"/>
                    <a:pt x="193491" y="289370"/>
                  </a:cubicBezTo>
                  <a:lnTo>
                    <a:pt x="198825" y="306705"/>
                  </a:lnTo>
                  <a:lnTo>
                    <a:pt x="185490" y="320040"/>
                  </a:lnTo>
                  <a:lnTo>
                    <a:pt x="168155" y="314039"/>
                  </a:lnTo>
                  <a:cubicBezTo>
                    <a:pt x="163488" y="316706"/>
                    <a:pt x="158820" y="318707"/>
                    <a:pt x="153486" y="320040"/>
                  </a:cubicBezTo>
                  <a:lnTo>
                    <a:pt x="146152" y="336042"/>
                  </a:lnTo>
                  <a:lnTo>
                    <a:pt x="127483" y="336042"/>
                  </a:lnTo>
                  <a:lnTo>
                    <a:pt x="119482" y="319373"/>
                  </a:lnTo>
                  <a:cubicBezTo>
                    <a:pt x="114148" y="318040"/>
                    <a:pt x="109481" y="316040"/>
                    <a:pt x="104814" y="313373"/>
                  </a:cubicBezTo>
                  <a:lnTo>
                    <a:pt x="87478" y="318707"/>
                  </a:lnTo>
                  <a:lnTo>
                    <a:pt x="74143" y="305372"/>
                  </a:lnTo>
                  <a:lnTo>
                    <a:pt x="80144" y="288036"/>
                  </a:lnTo>
                  <a:cubicBezTo>
                    <a:pt x="77477" y="283369"/>
                    <a:pt x="75477" y="278702"/>
                    <a:pt x="74143" y="273368"/>
                  </a:cubicBezTo>
                  <a:lnTo>
                    <a:pt x="57474" y="265367"/>
                  </a:lnTo>
                  <a:lnTo>
                    <a:pt x="57474" y="246697"/>
                  </a:lnTo>
                  <a:lnTo>
                    <a:pt x="74143" y="238697"/>
                  </a:lnTo>
                  <a:cubicBezTo>
                    <a:pt x="75477" y="233362"/>
                    <a:pt x="77477" y="228695"/>
                    <a:pt x="80144" y="224028"/>
                  </a:cubicBezTo>
                  <a:lnTo>
                    <a:pt x="74143" y="206692"/>
                  </a:lnTo>
                  <a:lnTo>
                    <a:pt x="87478" y="193357"/>
                  </a:lnTo>
                  <a:lnTo>
                    <a:pt x="104814" y="199358"/>
                  </a:lnTo>
                  <a:cubicBezTo>
                    <a:pt x="109481" y="196691"/>
                    <a:pt x="114148" y="194691"/>
                    <a:pt x="119482" y="193357"/>
                  </a:cubicBezTo>
                  <a:lnTo>
                    <a:pt x="127483" y="176689"/>
                  </a:lnTo>
                  <a:lnTo>
                    <a:pt x="146819" y="176689"/>
                  </a:lnTo>
                  <a:lnTo>
                    <a:pt x="154820" y="193357"/>
                  </a:lnTo>
                  <a:cubicBezTo>
                    <a:pt x="160154" y="194691"/>
                    <a:pt x="164821" y="196691"/>
                    <a:pt x="169488" y="199358"/>
                  </a:cubicBezTo>
                  <a:lnTo>
                    <a:pt x="186824" y="193357"/>
                  </a:lnTo>
                  <a:lnTo>
                    <a:pt x="200159" y="206692"/>
                  </a:lnTo>
                  <a:lnTo>
                    <a:pt x="194158" y="224028"/>
                  </a:lnTo>
                  <a:cubicBezTo>
                    <a:pt x="196825" y="228695"/>
                    <a:pt x="198825" y="233362"/>
                    <a:pt x="200159" y="238697"/>
                  </a:cubicBezTo>
                  <a:lnTo>
                    <a:pt x="216828" y="246697"/>
                  </a:lnTo>
                  <a:lnTo>
                    <a:pt x="216161" y="266700"/>
                  </a:lnTo>
                  <a:lnTo>
                    <a:pt x="216161" y="266700"/>
                  </a:lnTo>
                  <a:close/>
                  <a:moveTo>
                    <a:pt x="446856" y="291370"/>
                  </a:moveTo>
                  <a:lnTo>
                    <a:pt x="400851" y="211360"/>
                  </a:lnTo>
                  <a:lnTo>
                    <a:pt x="400851" y="208026"/>
                  </a:lnTo>
                  <a:cubicBezTo>
                    <a:pt x="403518" y="134684"/>
                    <a:pt x="366180" y="66008"/>
                    <a:pt x="302838" y="28004"/>
                  </a:cubicBezTo>
                  <a:cubicBezTo>
                    <a:pt x="239497" y="-9335"/>
                    <a:pt x="161487" y="-9335"/>
                    <a:pt x="98146" y="28004"/>
                  </a:cubicBezTo>
                  <a:cubicBezTo>
                    <a:pt x="34805" y="65342"/>
                    <a:pt x="-2533" y="134684"/>
                    <a:pt x="134" y="208026"/>
                  </a:cubicBezTo>
                  <a:cubicBezTo>
                    <a:pt x="134" y="271367"/>
                    <a:pt x="28804" y="330708"/>
                    <a:pt x="78810" y="369380"/>
                  </a:cubicBezTo>
                  <a:lnTo>
                    <a:pt x="78810" y="538067"/>
                  </a:lnTo>
                  <a:lnTo>
                    <a:pt x="289503" y="538067"/>
                  </a:lnTo>
                  <a:lnTo>
                    <a:pt x="289503" y="458057"/>
                  </a:lnTo>
                  <a:lnTo>
                    <a:pt x="322174" y="458057"/>
                  </a:lnTo>
                  <a:cubicBezTo>
                    <a:pt x="343510" y="458057"/>
                    <a:pt x="363513" y="449390"/>
                    <a:pt x="378181" y="434721"/>
                  </a:cubicBezTo>
                  <a:cubicBezTo>
                    <a:pt x="392850" y="419386"/>
                    <a:pt x="400851" y="399383"/>
                    <a:pt x="400851" y="378047"/>
                  </a:cubicBezTo>
                  <a:lnTo>
                    <a:pt x="400851" y="338042"/>
                  </a:lnTo>
                  <a:lnTo>
                    <a:pt x="430188" y="338042"/>
                  </a:lnTo>
                  <a:cubicBezTo>
                    <a:pt x="447523" y="336042"/>
                    <a:pt x="462858" y="316040"/>
                    <a:pt x="446856" y="29137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aphic 45" descr="Research">
            <a:extLst>
              <a:ext uri="{FF2B5EF4-FFF2-40B4-BE49-F238E27FC236}">
                <a16:creationId xmlns:a16="http://schemas.microsoft.com/office/drawing/2014/main" id="{96D2FBC3-3B2F-4EF9-AD17-7A0EAB79FD98}"/>
              </a:ext>
            </a:extLst>
          </p:cNvPr>
          <p:cNvGrpSpPr/>
          <p:nvPr/>
        </p:nvGrpSpPr>
        <p:grpSpPr>
          <a:xfrm>
            <a:off x="2831935" y="3982660"/>
            <a:ext cx="395677" cy="396177"/>
            <a:chOff x="3775913" y="4083707"/>
            <a:chExt cx="527569" cy="528236"/>
          </a:xfrm>
          <a:solidFill>
            <a:schemeClr val="bg2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BD32F4E-926F-4A8E-A118-E2815B230AA3}"/>
                </a:ext>
              </a:extLst>
            </p:cNvPr>
            <p:cNvSpPr/>
            <p:nvPr/>
          </p:nvSpPr>
          <p:spPr>
            <a:xfrm>
              <a:off x="3775913" y="4083707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F444A38-7297-426B-B34A-3B0FA5F25D1D}"/>
                </a:ext>
              </a:extLst>
            </p:cNvPr>
            <p:cNvSpPr/>
            <p:nvPr/>
          </p:nvSpPr>
          <p:spPr>
            <a:xfrm>
              <a:off x="3833924" y="4182801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aphic 39" descr="Stopwatch">
            <a:extLst>
              <a:ext uri="{FF2B5EF4-FFF2-40B4-BE49-F238E27FC236}">
                <a16:creationId xmlns:a16="http://schemas.microsoft.com/office/drawing/2014/main" id="{2FC9067E-88F7-498B-8ADC-B5D98049E08F}"/>
              </a:ext>
            </a:extLst>
          </p:cNvPr>
          <p:cNvGrpSpPr/>
          <p:nvPr/>
        </p:nvGrpSpPr>
        <p:grpSpPr>
          <a:xfrm>
            <a:off x="1467041" y="2242447"/>
            <a:ext cx="340340" cy="389776"/>
            <a:chOff x="1956054" y="1805175"/>
            <a:chExt cx="453787" cy="519701"/>
          </a:xfrm>
          <a:solidFill>
            <a:schemeClr val="bg2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1618F18-DD0F-4D2F-B280-40890918E3A9}"/>
                </a:ext>
              </a:extLst>
            </p:cNvPr>
            <p:cNvSpPr/>
            <p:nvPr/>
          </p:nvSpPr>
          <p:spPr>
            <a:xfrm>
              <a:off x="2169211" y="19518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F5012E2-6387-4AEB-8AE4-1BC592F633F7}"/>
                </a:ext>
              </a:extLst>
            </p:cNvPr>
            <p:cNvSpPr/>
            <p:nvPr/>
          </p:nvSpPr>
          <p:spPr>
            <a:xfrm>
              <a:off x="2169211" y="2218560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B33F68B-AA15-4E80-BC2F-CC2A0E0628EB}"/>
                </a:ext>
              </a:extLst>
            </p:cNvPr>
            <p:cNvSpPr/>
            <p:nvPr/>
          </p:nvSpPr>
          <p:spPr>
            <a:xfrm>
              <a:off x="23025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E406E0F-7450-4404-A401-3E81CFBC9664}"/>
                </a:ext>
              </a:extLst>
            </p:cNvPr>
            <p:cNvSpPr/>
            <p:nvPr/>
          </p:nvSpPr>
          <p:spPr>
            <a:xfrm>
              <a:off x="2035861" y="2078543"/>
              <a:ext cx="26670" cy="26670"/>
            </a:xfrm>
            <a:custGeom>
              <a:avLst/>
              <a:gdLst>
                <a:gd name="connsiteX0" fmla="*/ 26670 w 26670"/>
                <a:gd name="connsiteY0" fmla="*/ 13335 h 26670"/>
                <a:gd name="connsiteX1" fmla="*/ 13335 w 26670"/>
                <a:gd name="connsiteY1" fmla="*/ 26670 h 26670"/>
                <a:gd name="connsiteX2" fmla="*/ 0 w 26670"/>
                <a:gd name="connsiteY2" fmla="*/ 13335 h 26670"/>
                <a:gd name="connsiteX3" fmla="*/ 13335 w 26670"/>
                <a:gd name="connsiteY3" fmla="*/ 0 h 26670"/>
                <a:gd name="connsiteX4" fmla="*/ 26670 w 26670"/>
                <a:gd name="connsiteY4" fmla="*/ 13335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" h="26670">
                  <a:moveTo>
                    <a:pt x="26670" y="13335"/>
                  </a:moveTo>
                  <a:cubicBezTo>
                    <a:pt x="26670" y="20700"/>
                    <a:pt x="20700" y="26670"/>
                    <a:pt x="13335" y="26670"/>
                  </a:cubicBezTo>
                  <a:cubicBezTo>
                    <a:pt x="5970" y="26670"/>
                    <a:pt x="0" y="20700"/>
                    <a:pt x="0" y="13335"/>
                  </a:cubicBezTo>
                  <a:cubicBezTo>
                    <a:pt x="0" y="5970"/>
                    <a:pt x="5970" y="0"/>
                    <a:pt x="13335" y="0"/>
                  </a:cubicBezTo>
                  <a:cubicBezTo>
                    <a:pt x="20700" y="0"/>
                    <a:pt x="26670" y="5970"/>
                    <a:pt x="26670" y="1333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9E4D5AF-F3D5-4ECE-B853-204336EFAD97}"/>
                </a:ext>
              </a:extLst>
            </p:cNvPr>
            <p:cNvSpPr/>
            <p:nvPr/>
          </p:nvSpPr>
          <p:spPr>
            <a:xfrm>
              <a:off x="2169211" y="1998533"/>
              <a:ext cx="88677" cy="168687"/>
            </a:xfrm>
            <a:custGeom>
              <a:avLst/>
              <a:gdLst>
                <a:gd name="connsiteX0" fmla="*/ 26670 w 88677"/>
                <a:gd name="connsiteY0" fmla="*/ 0 h 168687"/>
                <a:gd name="connsiteX1" fmla="*/ 0 w 88677"/>
                <a:gd name="connsiteY1" fmla="*/ 0 h 168687"/>
                <a:gd name="connsiteX2" fmla="*/ 0 w 88677"/>
                <a:gd name="connsiteY2" fmla="*/ 93345 h 168687"/>
                <a:gd name="connsiteX3" fmla="*/ 4000 w 88677"/>
                <a:gd name="connsiteY3" fmla="*/ 102680 h 168687"/>
                <a:gd name="connsiteX4" fmla="*/ 70009 w 88677"/>
                <a:gd name="connsiteY4" fmla="*/ 168688 h 168687"/>
                <a:gd name="connsiteX5" fmla="*/ 88678 w 88677"/>
                <a:gd name="connsiteY5" fmla="*/ 150019 h 168687"/>
                <a:gd name="connsiteX6" fmla="*/ 26670 w 88677"/>
                <a:gd name="connsiteY6" fmla="*/ 88011 h 168687"/>
                <a:gd name="connsiteX7" fmla="*/ 26670 w 88677"/>
                <a:gd name="connsiteY7" fmla="*/ 0 h 16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677" h="168687">
                  <a:moveTo>
                    <a:pt x="26670" y="0"/>
                  </a:moveTo>
                  <a:lnTo>
                    <a:pt x="0" y="0"/>
                  </a:lnTo>
                  <a:lnTo>
                    <a:pt x="0" y="93345"/>
                  </a:lnTo>
                  <a:cubicBezTo>
                    <a:pt x="0" y="96679"/>
                    <a:pt x="1334" y="100013"/>
                    <a:pt x="4000" y="102680"/>
                  </a:cubicBezTo>
                  <a:lnTo>
                    <a:pt x="70009" y="168688"/>
                  </a:lnTo>
                  <a:lnTo>
                    <a:pt x="88678" y="150019"/>
                  </a:lnTo>
                  <a:lnTo>
                    <a:pt x="26670" y="88011"/>
                  </a:lnTo>
                  <a:lnTo>
                    <a:pt x="2667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3E1A6F-8531-4892-9312-C112F2AE608E}"/>
                </a:ext>
              </a:extLst>
            </p:cNvPr>
            <p:cNvSpPr/>
            <p:nvPr/>
          </p:nvSpPr>
          <p:spPr>
            <a:xfrm>
              <a:off x="1956054" y="1805175"/>
              <a:ext cx="453787" cy="519701"/>
            </a:xfrm>
            <a:custGeom>
              <a:avLst/>
              <a:gdLst>
                <a:gd name="connsiteX0" fmla="*/ 226491 w 453787"/>
                <a:gd name="connsiteY0" fmla="*/ 480060 h 519701"/>
                <a:gd name="connsiteX1" fmla="*/ 39801 w 453787"/>
                <a:gd name="connsiteY1" fmla="*/ 293370 h 519701"/>
                <a:gd name="connsiteX2" fmla="*/ 226491 w 453787"/>
                <a:gd name="connsiteY2" fmla="*/ 106680 h 519701"/>
                <a:gd name="connsiteX3" fmla="*/ 413181 w 453787"/>
                <a:gd name="connsiteY3" fmla="*/ 293370 h 519701"/>
                <a:gd name="connsiteX4" fmla="*/ 226491 w 453787"/>
                <a:gd name="connsiteY4" fmla="*/ 480060 h 519701"/>
                <a:gd name="connsiteX5" fmla="*/ 226491 w 453787"/>
                <a:gd name="connsiteY5" fmla="*/ 480060 h 519701"/>
                <a:gd name="connsiteX6" fmla="*/ 384511 w 453787"/>
                <a:gd name="connsiteY6" fmla="*/ 130683 h 519701"/>
                <a:gd name="connsiteX7" fmla="*/ 404513 w 453787"/>
                <a:gd name="connsiteY7" fmla="*/ 110681 h 519701"/>
                <a:gd name="connsiteX8" fmla="*/ 403847 w 453787"/>
                <a:gd name="connsiteY8" fmla="*/ 82677 h 519701"/>
                <a:gd name="connsiteX9" fmla="*/ 375843 w 453787"/>
                <a:gd name="connsiteY9" fmla="*/ 82010 h 519701"/>
                <a:gd name="connsiteX10" fmla="*/ 353174 w 453787"/>
                <a:gd name="connsiteY10" fmla="*/ 105346 h 519701"/>
                <a:gd name="connsiteX11" fmla="*/ 246494 w 453787"/>
                <a:gd name="connsiteY11" fmla="*/ 68009 h 519701"/>
                <a:gd name="connsiteX12" fmla="*/ 246494 w 453787"/>
                <a:gd name="connsiteY12" fmla="*/ 40005 h 519701"/>
                <a:gd name="connsiteX13" fmla="*/ 306501 w 453787"/>
                <a:gd name="connsiteY13" fmla="*/ 40005 h 519701"/>
                <a:gd name="connsiteX14" fmla="*/ 306501 w 453787"/>
                <a:gd name="connsiteY14" fmla="*/ 0 h 519701"/>
                <a:gd name="connsiteX15" fmla="*/ 146481 w 453787"/>
                <a:gd name="connsiteY15" fmla="*/ 0 h 519701"/>
                <a:gd name="connsiteX16" fmla="*/ 146481 w 453787"/>
                <a:gd name="connsiteY16" fmla="*/ 40005 h 519701"/>
                <a:gd name="connsiteX17" fmla="*/ 206489 w 453787"/>
                <a:gd name="connsiteY17" fmla="*/ 40005 h 519701"/>
                <a:gd name="connsiteX18" fmla="*/ 206489 w 453787"/>
                <a:gd name="connsiteY18" fmla="*/ 67342 h 519701"/>
                <a:gd name="connsiteX19" fmla="*/ 1796 w 453787"/>
                <a:gd name="connsiteY19" fmla="*/ 264700 h 519701"/>
                <a:gd name="connsiteX20" fmla="*/ 151148 w 453787"/>
                <a:gd name="connsiteY20" fmla="*/ 506730 h 519701"/>
                <a:gd name="connsiteX21" fmla="*/ 419849 w 453787"/>
                <a:gd name="connsiteY21" fmla="*/ 412718 h 519701"/>
                <a:gd name="connsiteX22" fmla="*/ 384511 w 453787"/>
                <a:gd name="connsiteY22" fmla="*/ 130683 h 519701"/>
                <a:gd name="connsiteX23" fmla="*/ 384511 w 453787"/>
                <a:gd name="connsiteY23" fmla="*/ 130683 h 51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787" h="519701">
                  <a:moveTo>
                    <a:pt x="226491" y="480060"/>
                  </a:moveTo>
                  <a:cubicBezTo>
                    <a:pt x="123145" y="480060"/>
                    <a:pt x="39801" y="396716"/>
                    <a:pt x="39801" y="293370"/>
                  </a:cubicBezTo>
                  <a:cubicBezTo>
                    <a:pt x="39801" y="190024"/>
                    <a:pt x="123145" y="106680"/>
                    <a:pt x="226491" y="106680"/>
                  </a:cubicBezTo>
                  <a:cubicBezTo>
                    <a:pt x="329837" y="106680"/>
                    <a:pt x="413181" y="190024"/>
                    <a:pt x="413181" y="293370"/>
                  </a:cubicBezTo>
                  <a:cubicBezTo>
                    <a:pt x="413181" y="396716"/>
                    <a:pt x="329837" y="480060"/>
                    <a:pt x="226491" y="480060"/>
                  </a:cubicBezTo>
                  <a:lnTo>
                    <a:pt x="226491" y="480060"/>
                  </a:lnTo>
                  <a:close/>
                  <a:moveTo>
                    <a:pt x="384511" y="130683"/>
                  </a:moveTo>
                  <a:lnTo>
                    <a:pt x="404513" y="110681"/>
                  </a:lnTo>
                  <a:cubicBezTo>
                    <a:pt x="411848" y="102680"/>
                    <a:pt x="411848" y="90678"/>
                    <a:pt x="403847" y="82677"/>
                  </a:cubicBezTo>
                  <a:cubicBezTo>
                    <a:pt x="396512" y="75343"/>
                    <a:pt x="383844" y="74676"/>
                    <a:pt x="375843" y="82010"/>
                  </a:cubicBezTo>
                  <a:lnTo>
                    <a:pt x="353174" y="105346"/>
                  </a:lnTo>
                  <a:cubicBezTo>
                    <a:pt x="321170" y="84011"/>
                    <a:pt x="284498" y="70676"/>
                    <a:pt x="246494" y="68009"/>
                  </a:cubicBezTo>
                  <a:lnTo>
                    <a:pt x="246494" y="40005"/>
                  </a:lnTo>
                  <a:lnTo>
                    <a:pt x="306501" y="40005"/>
                  </a:lnTo>
                  <a:lnTo>
                    <a:pt x="306501" y="0"/>
                  </a:lnTo>
                  <a:lnTo>
                    <a:pt x="146481" y="0"/>
                  </a:lnTo>
                  <a:lnTo>
                    <a:pt x="146481" y="40005"/>
                  </a:lnTo>
                  <a:lnTo>
                    <a:pt x="206489" y="40005"/>
                  </a:lnTo>
                  <a:lnTo>
                    <a:pt x="206489" y="67342"/>
                  </a:lnTo>
                  <a:cubicBezTo>
                    <a:pt x="100475" y="76676"/>
                    <a:pt x="15131" y="158687"/>
                    <a:pt x="1796" y="264700"/>
                  </a:cubicBezTo>
                  <a:cubicBezTo>
                    <a:pt x="-11539" y="370713"/>
                    <a:pt x="50469" y="471392"/>
                    <a:pt x="151148" y="506730"/>
                  </a:cubicBezTo>
                  <a:cubicBezTo>
                    <a:pt x="251828" y="542068"/>
                    <a:pt x="363175" y="503396"/>
                    <a:pt x="419849" y="412718"/>
                  </a:cubicBezTo>
                  <a:cubicBezTo>
                    <a:pt x="476522" y="322040"/>
                    <a:pt x="460520" y="204692"/>
                    <a:pt x="384511" y="130683"/>
                  </a:cubicBezTo>
                  <a:lnTo>
                    <a:pt x="384511" y="130683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41" descr="Bullseye">
            <a:extLst>
              <a:ext uri="{FF2B5EF4-FFF2-40B4-BE49-F238E27FC236}">
                <a16:creationId xmlns:a16="http://schemas.microsoft.com/office/drawing/2014/main" id="{4969BB36-3131-4B9A-8FA9-A91684DBB812}"/>
              </a:ext>
            </a:extLst>
          </p:cNvPr>
          <p:cNvGrpSpPr/>
          <p:nvPr/>
        </p:nvGrpSpPr>
        <p:grpSpPr>
          <a:xfrm>
            <a:off x="4335193" y="2239946"/>
            <a:ext cx="395050" cy="395050"/>
            <a:chOff x="5780257" y="1801841"/>
            <a:chExt cx="526733" cy="526733"/>
          </a:xfrm>
          <a:solidFill>
            <a:schemeClr val="bg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EB518B3-8CA2-4F4A-8E11-16E0289DDE3C}"/>
                </a:ext>
              </a:extLst>
            </p:cNvPr>
            <p:cNvSpPr/>
            <p:nvPr/>
          </p:nvSpPr>
          <p:spPr>
            <a:xfrm>
              <a:off x="5966281" y="1801841"/>
              <a:ext cx="340709" cy="340042"/>
            </a:xfrm>
            <a:custGeom>
              <a:avLst/>
              <a:gdLst>
                <a:gd name="connsiteX0" fmla="*/ 280702 w 340709"/>
                <a:gd name="connsiteY0" fmla="*/ 60008 h 340042"/>
                <a:gd name="connsiteX1" fmla="*/ 274034 w 340709"/>
                <a:gd name="connsiteY1" fmla="*/ 0 h 340042"/>
                <a:gd name="connsiteX2" fmla="*/ 200692 w 340709"/>
                <a:gd name="connsiteY2" fmla="*/ 73343 h 340042"/>
                <a:gd name="connsiteX3" fmla="*/ 204692 w 340709"/>
                <a:gd name="connsiteY3" fmla="*/ 108014 h 340042"/>
                <a:gd name="connsiteX4" fmla="*/ 98012 w 340709"/>
                <a:gd name="connsiteY4" fmla="*/ 214694 h 340042"/>
                <a:gd name="connsiteX5" fmla="*/ 66675 w 340709"/>
                <a:gd name="connsiteY5" fmla="*/ 206693 h 340042"/>
                <a:gd name="connsiteX6" fmla="*/ 0 w 340709"/>
                <a:gd name="connsiteY6" fmla="*/ 273368 h 340042"/>
                <a:gd name="connsiteX7" fmla="*/ 66675 w 340709"/>
                <a:gd name="connsiteY7" fmla="*/ 340043 h 340042"/>
                <a:gd name="connsiteX8" fmla="*/ 133350 w 340709"/>
                <a:gd name="connsiteY8" fmla="*/ 273368 h 340042"/>
                <a:gd name="connsiteX9" fmla="*/ 126016 w 340709"/>
                <a:gd name="connsiteY9" fmla="*/ 242697 h 340042"/>
                <a:gd name="connsiteX10" fmla="*/ 232696 w 340709"/>
                <a:gd name="connsiteY10" fmla="*/ 136017 h 340042"/>
                <a:gd name="connsiteX11" fmla="*/ 267367 w 340709"/>
                <a:gd name="connsiteY11" fmla="*/ 140018 h 340042"/>
                <a:gd name="connsiteX12" fmla="*/ 340709 w 340709"/>
                <a:gd name="connsiteY12" fmla="*/ 66675 h 340042"/>
                <a:gd name="connsiteX13" fmla="*/ 280702 w 340709"/>
                <a:gd name="connsiteY13" fmla="*/ 60008 h 34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0709" h="340042">
                  <a:moveTo>
                    <a:pt x="280702" y="60008"/>
                  </a:moveTo>
                  <a:lnTo>
                    <a:pt x="274034" y="0"/>
                  </a:lnTo>
                  <a:lnTo>
                    <a:pt x="200692" y="73343"/>
                  </a:lnTo>
                  <a:lnTo>
                    <a:pt x="204692" y="108014"/>
                  </a:lnTo>
                  <a:lnTo>
                    <a:pt x="98012" y="214694"/>
                  </a:lnTo>
                  <a:cubicBezTo>
                    <a:pt x="88678" y="210026"/>
                    <a:pt x="78010" y="206693"/>
                    <a:pt x="66675" y="206693"/>
                  </a:cubicBezTo>
                  <a:cubicBezTo>
                    <a:pt x="30004" y="206693"/>
                    <a:pt x="0" y="236696"/>
                    <a:pt x="0" y="273368"/>
                  </a:cubicBezTo>
                  <a:cubicBezTo>
                    <a:pt x="0" y="310039"/>
                    <a:pt x="30004" y="340043"/>
                    <a:pt x="66675" y="340043"/>
                  </a:cubicBezTo>
                  <a:cubicBezTo>
                    <a:pt x="103346" y="340043"/>
                    <a:pt x="133350" y="310039"/>
                    <a:pt x="133350" y="273368"/>
                  </a:cubicBezTo>
                  <a:cubicBezTo>
                    <a:pt x="133350" y="262033"/>
                    <a:pt x="130683" y="252032"/>
                    <a:pt x="126016" y="242697"/>
                  </a:cubicBezTo>
                  <a:lnTo>
                    <a:pt x="232696" y="136017"/>
                  </a:lnTo>
                  <a:lnTo>
                    <a:pt x="267367" y="140018"/>
                  </a:lnTo>
                  <a:lnTo>
                    <a:pt x="340709" y="66675"/>
                  </a:lnTo>
                  <a:lnTo>
                    <a:pt x="280702" y="60008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50A828B-DE81-4810-AA9A-E22D18382CD9}"/>
                </a:ext>
              </a:extLst>
            </p:cNvPr>
            <p:cNvSpPr/>
            <p:nvPr/>
          </p:nvSpPr>
          <p:spPr>
            <a:xfrm>
              <a:off x="5780257" y="1821844"/>
              <a:ext cx="506730" cy="506730"/>
            </a:xfrm>
            <a:custGeom>
              <a:avLst/>
              <a:gdLst>
                <a:gd name="connsiteX0" fmla="*/ 472059 w 506730"/>
                <a:gd name="connsiteY0" fmla="*/ 138684 h 506730"/>
                <a:gd name="connsiteX1" fmla="*/ 463391 w 506730"/>
                <a:gd name="connsiteY1" fmla="*/ 148019 h 506730"/>
                <a:gd name="connsiteX2" fmla="*/ 450723 w 506730"/>
                <a:gd name="connsiteY2" fmla="*/ 146685 h 506730"/>
                <a:gd name="connsiteX3" fmla="*/ 436721 w 506730"/>
                <a:gd name="connsiteY3" fmla="*/ 144685 h 506730"/>
                <a:gd name="connsiteX4" fmla="*/ 466725 w 506730"/>
                <a:gd name="connsiteY4" fmla="*/ 253365 h 506730"/>
                <a:gd name="connsiteX5" fmla="*/ 253365 w 506730"/>
                <a:gd name="connsiteY5" fmla="*/ 466725 h 506730"/>
                <a:gd name="connsiteX6" fmla="*/ 40005 w 506730"/>
                <a:gd name="connsiteY6" fmla="*/ 253365 h 506730"/>
                <a:gd name="connsiteX7" fmla="*/ 253365 w 506730"/>
                <a:gd name="connsiteY7" fmla="*/ 40005 h 506730"/>
                <a:gd name="connsiteX8" fmla="*/ 362045 w 506730"/>
                <a:gd name="connsiteY8" fmla="*/ 70009 h 506730"/>
                <a:gd name="connsiteX9" fmla="*/ 360712 w 506730"/>
                <a:gd name="connsiteY9" fmla="*/ 56674 h 506730"/>
                <a:gd name="connsiteX10" fmla="*/ 358712 w 506730"/>
                <a:gd name="connsiteY10" fmla="*/ 43339 h 506730"/>
                <a:gd name="connsiteX11" fmla="*/ 368046 w 506730"/>
                <a:gd name="connsiteY11" fmla="*/ 34004 h 506730"/>
                <a:gd name="connsiteX12" fmla="*/ 372713 w 506730"/>
                <a:gd name="connsiteY12" fmla="*/ 29337 h 506730"/>
                <a:gd name="connsiteX13" fmla="*/ 253365 w 506730"/>
                <a:gd name="connsiteY13" fmla="*/ 0 h 506730"/>
                <a:gd name="connsiteX14" fmla="*/ 0 w 506730"/>
                <a:gd name="connsiteY14" fmla="*/ 253365 h 506730"/>
                <a:gd name="connsiteX15" fmla="*/ 253365 w 506730"/>
                <a:gd name="connsiteY15" fmla="*/ 506730 h 506730"/>
                <a:gd name="connsiteX16" fmla="*/ 506730 w 506730"/>
                <a:gd name="connsiteY16" fmla="*/ 253365 h 506730"/>
                <a:gd name="connsiteX17" fmla="*/ 476726 w 506730"/>
                <a:gd name="connsiteY17" fmla="*/ 134684 h 506730"/>
                <a:gd name="connsiteX18" fmla="*/ 472059 w 506730"/>
                <a:gd name="connsiteY18" fmla="*/ 138684 h 50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6730" h="506730">
                  <a:moveTo>
                    <a:pt x="472059" y="138684"/>
                  </a:moveTo>
                  <a:lnTo>
                    <a:pt x="463391" y="148019"/>
                  </a:lnTo>
                  <a:lnTo>
                    <a:pt x="450723" y="146685"/>
                  </a:lnTo>
                  <a:lnTo>
                    <a:pt x="436721" y="144685"/>
                  </a:lnTo>
                  <a:cubicBezTo>
                    <a:pt x="455390" y="176689"/>
                    <a:pt x="466725" y="213360"/>
                    <a:pt x="466725" y="253365"/>
                  </a:cubicBezTo>
                  <a:cubicBezTo>
                    <a:pt x="466725" y="370713"/>
                    <a:pt x="370713" y="466725"/>
                    <a:pt x="253365" y="466725"/>
                  </a:cubicBezTo>
                  <a:cubicBezTo>
                    <a:pt x="136017" y="466725"/>
                    <a:pt x="40005" y="370713"/>
                    <a:pt x="40005" y="253365"/>
                  </a:cubicBezTo>
                  <a:cubicBezTo>
                    <a:pt x="40005" y="136017"/>
                    <a:pt x="136017" y="40005"/>
                    <a:pt x="253365" y="40005"/>
                  </a:cubicBezTo>
                  <a:cubicBezTo>
                    <a:pt x="292703" y="40005"/>
                    <a:pt x="330041" y="50673"/>
                    <a:pt x="362045" y="70009"/>
                  </a:cubicBezTo>
                  <a:lnTo>
                    <a:pt x="360712" y="56674"/>
                  </a:lnTo>
                  <a:lnTo>
                    <a:pt x="358712" y="43339"/>
                  </a:lnTo>
                  <a:lnTo>
                    <a:pt x="368046" y="34004"/>
                  </a:lnTo>
                  <a:lnTo>
                    <a:pt x="372713" y="29337"/>
                  </a:lnTo>
                  <a:cubicBezTo>
                    <a:pt x="336709" y="10668"/>
                    <a:pt x="296704" y="0"/>
                    <a:pt x="253365" y="0"/>
                  </a:cubicBezTo>
                  <a:cubicBezTo>
                    <a:pt x="113348" y="0"/>
                    <a:pt x="0" y="113348"/>
                    <a:pt x="0" y="253365"/>
                  </a:cubicBezTo>
                  <a:cubicBezTo>
                    <a:pt x="0" y="393383"/>
                    <a:pt x="113348" y="506730"/>
                    <a:pt x="253365" y="506730"/>
                  </a:cubicBezTo>
                  <a:cubicBezTo>
                    <a:pt x="393383" y="506730"/>
                    <a:pt x="506730" y="393383"/>
                    <a:pt x="506730" y="253365"/>
                  </a:cubicBezTo>
                  <a:cubicBezTo>
                    <a:pt x="506730" y="210026"/>
                    <a:pt x="496062" y="170021"/>
                    <a:pt x="476726" y="134684"/>
                  </a:cubicBezTo>
                  <a:lnTo>
                    <a:pt x="472059" y="13868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E4B6415-1CB2-4BA7-9F1B-834ED18F9C72}"/>
                </a:ext>
              </a:extLst>
            </p:cNvPr>
            <p:cNvSpPr/>
            <p:nvPr/>
          </p:nvSpPr>
          <p:spPr>
            <a:xfrm>
              <a:off x="5873602" y="1915189"/>
              <a:ext cx="320040" cy="320040"/>
            </a:xfrm>
            <a:custGeom>
              <a:avLst/>
              <a:gdLst>
                <a:gd name="connsiteX0" fmla="*/ 271367 w 320040"/>
                <a:gd name="connsiteY0" fmla="*/ 114681 h 320040"/>
                <a:gd name="connsiteX1" fmla="*/ 280035 w 320040"/>
                <a:gd name="connsiteY1" fmla="*/ 160020 h 320040"/>
                <a:gd name="connsiteX2" fmla="*/ 160020 w 320040"/>
                <a:gd name="connsiteY2" fmla="*/ 280035 h 320040"/>
                <a:gd name="connsiteX3" fmla="*/ 40005 w 320040"/>
                <a:gd name="connsiteY3" fmla="*/ 160020 h 320040"/>
                <a:gd name="connsiteX4" fmla="*/ 160020 w 320040"/>
                <a:gd name="connsiteY4" fmla="*/ 40005 h 320040"/>
                <a:gd name="connsiteX5" fmla="*/ 205359 w 320040"/>
                <a:gd name="connsiteY5" fmla="*/ 48673 h 320040"/>
                <a:gd name="connsiteX6" fmla="*/ 235363 w 320040"/>
                <a:gd name="connsiteY6" fmla="*/ 18669 h 320040"/>
                <a:gd name="connsiteX7" fmla="*/ 160020 w 320040"/>
                <a:gd name="connsiteY7" fmla="*/ 0 h 320040"/>
                <a:gd name="connsiteX8" fmla="*/ 0 w 320040"/>
                <a:gd name="connsiteY8" fmla="*/ 160020 h 320040"/>
                <a:gd name="connsiteX9" fmla="*/ 160020 w 320040"/>
                <a:gd name="connsiteY9" fmla="*/ 320040 h 320040"/>
                <a:gd name="connsiteX10" fmla="*/ 320040 w 320040"/>
                <a:gd name="connsiteY10" fmla="*/ 160020 h 320040"/>
                <a:gd name="connsiteX11" fmla="*/ 301371 w 320040"/>
                <a:gd name="connsiteY11" fmla="*/ 84677 h 320040"/>
                <a:gd name="connsiteX12" fmla="*/ 271367 w 320040"/>
                <a:gd name="connsiteY12" fmla="*/ 114681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40" h="320040">
                  <a:moveTo>
                    <a:pt x="271367" y="114681"/>
                  </a:moveTo>
                  <a:cubicBezTo>
                    <a:pt x="277368" y="128683"/>
                    <a:pt x="280035" y="144018"/>
                    <a:pt x="280035" y="160020"/>
                  </a:cubicBezTo>
                  <a:cubicBezTo>
                    <a:pt x="280035" y="226028"/>
                    <a:pt x="226028" y="280035"/>
                    <a:pt x="160020" y="280035"/>
                  </a:cubicBezTo>
                  <a:cubicBezTo>
                    <a:pt x="94012" y="280035"/>
                    <a:pt x="40005" y="226028"/>
                    <a:pt x="40005" y="160020"/>
                  </a:cubicBezTo>
                  <a:cubicBezTo>
                    <a:pt x="40005" y="94012"/>
                    <a:pt x="94012" y="40005"/>
                    <a:pt x="160020" y="40005"/>
                  </a:cubicBezTo>
                  <a:cubicBezTo>
                    <a:pt x="176022" y="40005"/>
                    <a:pt x="191357" y="43339"/>
                    <a:pt x="205359" y="48673"/>
                  </a:cubicBezTo>
                  <a:lnTo>
                    <a:pt x="235363" y="18669"/>
                  </a:lnTo>
                  <a:cubicBezTo>
                    <a:pt x="212693" y="6668"/>
                    <a:pt x="187357" y="0"/>
                    <a:pt x="160020" y="0"/>
                  </a:cubicBezTo>
                  <a:cubicBezTo>
                    <a:pt x="72009" y="0"/>
                    <a:pt x="0" y="72009"/>
                    <a:pt x="0" y="160020"/>
                  </a:cubicBezTo>
                  <a:cubicBezTo>
                    <a:pt x="0" y="248031"/>
                    <a:pt x="72009" y="320040"/>
                    <a:pt x="160020" y="320040"/>
                  </a:cubicBezTo>
                  <a:cubicBezTo>
                    <a:pt x="248031" y="320040"/>
                    <a:pt x="320040" y="248031"/>
                    <a:pt x="320040" y="160020"/>
                  </a:cubicBezTo>
                  <a:cubicBezTo>
                    <a:pt x="320040" y="132683"/>
                    <a:pt x="313373" y="107347"/>
                    <a:pt x="301371" y="84677"/>
                  </a:cubicBezTo>
                  <a:lnTo>
                    <a:pt x="271367" y="11468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5A48837-CEE8-4704-BB70-F985940218F7}"/>
              </a:ext>
            </a:extLst>
          </p:cNvPr>
          <p:cNvSpPr txBox="1"/>
          <p:nvPr/>
        </p:nvSpPr>
        <p:spPr>
          <a:xfrm>
            <a:off x="1052388" y="2568082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B46940-94AC-4639-9B52-4C6BD820B288}"/>
              </a:ext>
            </a:extLst>
          </p:cNvPr>
          <p:cNvSpPr txBox="1"/>
          <p:nvPr/>
        </p:nvSpPr>
        <p:spPr>
          <a:xfrm>
            <a:off x="3948196" y="2563914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1CC51C-03C4-47FE-93DD-F3CF00483903}"/>
              </a:ext>
            </a:extLst>
          </p:cNvPr>
          <p:cNvSpPr txBox="1"/>
          <p:nvPr/>
        </p:nvSpPr>
        <p:spPr>
          <a:xfrm>
            <a:off x="5404855" y="432603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46B14A-1CAE-4FE2-8679-7A5971614D45}"/>
              </a:ext>
            </a:extLst>
          </p:cNvPr>
          <p:cNvSpPr txBox="1"/>
          <p:nvPr/>
        </p:nvSpPr>
        <p:spPr>
          <a:xfrm>
            <a:off x="2448442" y="432603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205BF9-79D3-4B4E-90E9-EEBAA4A70C9D}"/>
              </a:ext>
            </a:extLst>
          </p:cNvPr>
          <p:cNvSpPr txBox="1"/>
          <p:nvPr/>
        </p:nvSpPr>
        <p:spPr>
          <a:xfrm>
            <a:off x="6867245" y="2546809"/>
            <a:ext cx="119852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3506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108</Words>
  <PresentationFormat>On-screen Show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Alternating Process – Slide Template</vt:lpstr>
      <vt:lpstr>Doodle Alternating Process – Slide Template</vt:lpstr>
      <vt:lpstr>Doodle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Alternating Process</dc:title>
  <dc:creator>PresentationGO.com</dc:creator>
  <dc:description>© Copyright PresentationGO.com</dc:description>
  <dcterms:created xsi:type="dcterms:W3CDTF">2014-11-26T05:14:11Z</dcterms:created>
  <dcterms:modified xsi:type="dcterms:W3CDTF">2020-11-02T17:39:56Z</dcterms:modified>
  <cp:category>Charts &amp; Diagrams</cp:category>
</cp:coreProperties>
</file>