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4" r:id="rId5"/>
    <p:sldId id="355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3" d="100"/>
          <a:sy n="93" d="100"/>
        </p:scale>
        <p:origin x="114" y="11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22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12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7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Arrow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6C35D71-7074-42CE-921C-6F7F694CF11D}"/>
              </a:ext>
            </a:extLst>
          </p:cNvPr>
          <p:cNvSpPr/>
          <p:nvPr/>
        </p:nvSpPr>
        <p:spPr>
          <a:xfrm>
            <a:off x="2318024" y="1124707"/>
            <a:ext cx="8743676" cy="4313186"/>
          </a:xfrm>
          <a:custGeom>
            <a:avLst/>
            <a:gdLst>
              <a:gd name="connsiteX0" fmla="*/ 21556 w 21564"/>
              <a:gd name="connsiteY0" fmla="*/ 9333 h 21587"/>
              <a:gd name="connsiteX1" fmla="*/ 21525 w 21564"/>
              <a:gd name="connsiteY1" fmla="*/ 9248 h 21587"/>
              <a:gd name="connsiteX2" fmla="*/ 21473 w 21564"/>
              <a:gd name="connsiteY2" fmla="*/ 9164 h 21587"/>
              <a:gd name="connsiteX3" fmla="*/ 21411 w 21564"/>
              <a:gd name="connsiteY3" fmla="*/ 9058 h 21587"/>
              <a:gd name="connsiteX4" fmla="*/ 21296 w 21564"/>
              <a:gd name="connsiteY4" fmla="*/ 8868 h 21587"/>
              <a:gd name="connsiteX5" fmla="*/ 20942 w 21564"/>
              <a:gd name="connsiteY5" fmla="*/ 8213 h 21587"/>
              <a:gd name="connsiteX6" fmla="*/ 20568 w 21564"/>
              <a:gd name="connsiteY6" fmla="*/ 7622 h 21587"/>
              <a:gd name="connsiteX7" fmla="*/ 20193 w 21564"/>
              <a:gd name="connsiteY7" fmla="*/ 6989 h 21587"/>
              <a:gd name="connsiteX8" fmla="*/ 19819 w 21564"/>
              <a:gd name="connsiteY8" fmla="*/ 6377 h 21587"/>
              <a:gd name="connsiteX9" fmla="*/ 19444 w 21564"/>
              <a:gd name="connsiteY9" fmla="*/ 5743 h 21587"/>
              <a:gd name="connsiteX10" fmla="*/ 19069 w 21564"/>
              <a:gd name="connsiteY10" fmla="*/ 5110 h 21587"/>
              <a:gd name="connsiteX11" fmla="*/ 18685 w 21564"/>
              <a:gd name="connsiteY11" fmla="*/ 4476 h 21587"/>
              <a:gd name="connsiteX12" fmla="*/ 18300 w 21564"/>
              <a:gd name="connsiteY12" fmla="*/ 3864 h 21587"/>
              <a:gd name="connsiteX13" fmla="*/ 17894 w 21564"/>
              <a:gd name="connsiteY13" fmla="*/ 3252 h 21587"/>
              <a:gd name="connsiteX14" fmla="*/ 17519 w 21564"/>
              <a:gd name="connsiteY14" fmla="*/ 2660 h 21587"/>
              <a:gd name="connsiteX15" fmla="*/ 17155 w 21564"/>
              <a:gd name="connsiteY15" fmla="*/ 2069 h 21587"/>
              <a:gd name="connsiteX16" fmla="*/ 16791 w 21564"/>
              <a:gd name="connsiteY16" fmla="*/ 1499 h 21587"/>
              <a:gd name="connsiteX17" fmla="*/ 16468 w 21564"/>
              <a:gd name="connsiteY17" fmla="*/ 971 h 21587"/>
              <a:gd name="connsiteX18" fmla="*/ 16312 w 21564"/>
              <a:gd name="connsiteY18" fmla="*/ 739 h 21587"/>
              <a:gd name="connsiteX19" fmla="*/ 16146 w 21564"/>
              <a:gd name="connsiteY19" fmla="*/ 486 h 21587"/>
              <a:gd name="connsiteX20" fmla="*/ 15959 w 21564"/>
              <a:gd name="connsiteY20" fmla="*/ 106 h 21587"/>
              <a:gd name="connsiteX21" fmla="*/ 15959 w 21564"/>
              <a:gd name="connsiteY21" fmla="*/ 106 h 21587"/>
              <a:gd name="connsiteX22" fmla="*/ 15906 w 21564"/>
              <a:gd name="connsiteY22" fmla="*/ 21 h 21587"/>
              <a:gd name="connsiteX23" fmla="*/ 15906 w 21564"/>
              <a:gd name="connsiteY23" fmla="*/ 21 h 21587"/>
              <a:gd name="connsiteX24" fmla="*/ 15823 w 21564"/>
              <a:gd name="connsiteY24" fmla="*/ 0 h 21587"/>
              <a:gd name="connsiteX25" fmla="*/ 15719 w 21564"/>
              <a:gd name="connsiteY25" fmla="*/ 63 h 21587"/>
              <a:gd name="connsiteX26" fmla="*/ 15678 w 21564"/>
              <a:gd name="connsiteY26" fmla="*/ 169 h 21587"/>
              <a:gd name="connsiteX27" fmla="*/ 15438 w 21564"/>
              <a:gd name="connsiteY27" fmla="*/ 570 h 21587"/>
              <a:gd name="connsiteX28" fmla="*/ 15157 w 21564"/>
              <a:gd name="connsiteY28" fmla="*/ 971 h 21587"/>
              <a:gd name="connsiteX29" fmla="*/ 14856 w 21564"/>
              <a:gd name="connsiteY29" fmla="*/ 1372 h 21587"/>
              <a:gd name="connsiteX30" fmla="*/ 14720 w 21564"/>
              <a:gd name="connsiteY30" fmla="*/ 1605 h 21587"/>
              <a:gd name="connsiteX31" fmla="*/ 14575 w 21564"/>
              <a:gd name="connsiteY31" fmla="*/ 1900 h 21587"/>
              <a:gd name="connsiteX32" fmla="*/ 14554 w 21564"/>
              <a:gd name="connsiteY32" fmla="*/ 2048 h 21587"/>
              <a:gd name="connsiteX33" fmla="*/ 14543 w 21564"/>
              <a:gd name="connsiteY33" fmla="*/ 2133 h 21587"/>
              <a:gd name="connsiteX34" fmla="*/ 14543 w 21564"/>
              <a:gd name="connsiteY34" fmla="*/ 2428 h 21587"/>
              <a:gd name="connsiteX35" fmla="*/ 14543 w 21564"/>
              <a:gd name="connsiteY35" fmla="*/ 2682 h 21587"/>
              <a:gd name="connsiteX36" fmla="*/ 14543 w 21564"/>
              <a:gd name="connsiteY36" fmla="*/ 3167 h 21587"/>
              <a:gd name="connsiteX37" fmla="*/ 14533 w 21564"/>
              <a:gd name="connsiteY37" fmla="*/ 4117 h 21587"/>
              <a:gd name="connsiteX38" fmla="*/ 14543 w 21564"/>
              <a:gd name="connsiteY38" fmla="*/ 4561 h 21587"/>
              <a:gd name="connsiteX39" fmla="*/ 14554 w 21564"/>
              <a:gd name="connsiteY39" fmla="*/ 4856 h 21587"/>
              <a:gd name="connsiteX40" fmla="*/ 14471 w 21564"/>
              <a:gd name="connsiteY40" fmla="*/ 4856 h 21587"/>
              <a:gd name="connsiteX41" fmla="*/ 14283 w 21564"/>
              <a:gd name="connsiteY41" fmla="*/ 4856 h 21587"/>
              <a:gd name="connsiteX42" fmla="*/ 14148 w 21564"/>
              <a:gd name="connsiteY42" fmla="*/ 4856 h 21587"/>
              <a:gd name="connsiteX43" fmla="*/ 13482 w 21564"/>
              <a:gd name="connsiteY43" fmla="*/ 4962 h 21587"/>
              <a:gd name="connsiteX44" fmla="*/ 12535 w 21564"/>
              <a:gd name="connsiteY44" fmla="*/ 5025 h 21587"/>
              <a:gd name="connsiteX45" fmla="*/ 11557 w 21564"/>
              <a:gd name="connsiteY45" fmla="*/ 4983 h 21587"/>
              <a:gd name="connsiteX46" fmla="*/ 10590 w 21564"/>
              <a:gd name="connsiteY46" fmla="*/ 4899 h 21587"/>
              <a:gd name="connsiteX47" fmla="*/ 9580 w 21564"/>
              <a:gd name="connsiteY47" fmla="*/ 4877 h 21587"/>
              <a:gd name="connsiteX48" fmla="*/ 8592 w 21564"/>
              <a:gd name="connsiteY48" fmla="*/ 4856 h 21587"/>
              <a:gd name="connsiteX49" fmla="*/ 7635 w 21564"/>
              <a:gd name="connsiteY49" fmla="*/ 4920 h 21587"/>
              <a:gd name="connsiteX50" fmla="*/ 7115 w 21564"/>
              <a:gd name="connsiteY50" fmla="*/ 4983 h 21587"/>
              <a:gd name="connsiteX51" fmla="*/ 6615 w 21564"/>
              <a:gd name="connsiteY51" fmla="*/ 5025 h 21587"/>
              <a:gd name="connsiteX52" fmla="*/ 6147 w 21564"/>
              <a:gd name="connsiteY52" fmla="*/ 5067 h 21587"/>
              <a:gd name="connsiteX53" fmla="*/ 5637 w 21564"/>
              <a:gd name="connsiteY53" fmla="*/ 5131 h 21587"/>
              <a:gd name="connsiteX54" fmla="*/ 5148 w 21564"/>
              <a:gd name="connsiteY54" fmla="*/ 5215 h 21587"/>
              <a:gd name="connsiteX55" fmla="*/ 4649 w 21564"/>
              <a:gd name="connsiteY55" fmla="*/ 5279 h 21587"/>
              <a:gd name="connsiteX56" fmla="*/ 3639 w 21564"/>
              <a:gd name="connsiteY56" fmla="*/ 5384 h 21587"/>
              <a:gd name="connsiteX57" fmla="*/ 3150 w 21564"/>
              <a:gd name="connsiteY57" fmla="*/ 5426 h 21587"/>
              <a:gd name="connsiteX58" fmla="*/ 2651 w 21564"/>
              <a:gd name="connsiteY58" fmla="*/ 5426 h 21587"/>
              <a:gd name="connsiteX59" fmla="*/ 2152 w 21564"/>
              <a:gd name="connsiteY59" fmla="*/ 5426 h 21587"/>
              <a:gd name="connsiteX60" fmla="*/ 1923 w 21564"/>
              <a:gd name="connsiteY60" fmla="*/ 5447 h 21587"/>
              <a:gd name="connsiteX61" fmla="*/ 1694 w 21564"/>
              <a:gd name="connsiteY61" fmla="*/ 5490 h 21587"/>
              <a:gd name="connsiteX62" fmla="*/ 1683 w 21564"/>
              <a:gd name="connsiteY62" fmla="*/ 5469 h 21587"/>
              <a:gd name="connsiteX63" fmla="*/ 1579 w 21564"/>
              <a:gd name="connsiteY63" fmla="*/ 5405 h 21587"/>
              <a:gd name="connsiteX64" fmla="*/ 1465 w 21564"/>
              <a:gd name="connsiteY64" fmla="*/ 5469 h 21587"/>
              <a:gd name="connsiteX65" fmla="*/ 1298 w 21564"/>
              <a:gd name="connsiteY65" fmla="*/ 5722 h 21587"/>
              <a:gd name="connsiteX66" fmla="*/ 1122 w 21564"/>
              <a:gd name="connsiteY66" fmla="*/ 6018 h 21587"/>
              <a:gd name="connsiteX67" fmla="*/ 768 w 21564"/>
              <a:gd name="connsiteY67" fmla="*/ 6567 h 21587"/>
              <a:gd name="connsiteX68" fmla="*/ 424 w 21564"/>
              <a:gd name="connsiteY68" fmla="*/ 7137 h 21587"/>
              <a:gd name="connsiteX69" fmla="*/ 227 w 21564"/>
              <a:gd name="connsiteY69" fmla="*/ 7432 h 21587"/>
              <a:gd name="connsiteX70" fmla="*/ 50 w 21564"/>
              <a:gd name="connsiteY70" fmla="*/ 7707 h 21587"/>
              <a:gd name="connsiteX71" fmla="*/ 8 w 21564"/>
              <a:gd name="connsiteY71" fmla="*/ 7812 h 21587"/>
              <a:gd name="connsiteX72" fmla="*/ 8 w 21564"/>
              <a:gd name="connsiteY72" fmla="*/ 7918 h 21587"/>
              <a:gd name="connsiteX73" fmla="*/ 39 w 21564"/>
              <a:gd name="connsiteY73" fmla="*/ 8002 h 21587"/>
              <a:gd name="connsiteX74" fmla="*/ 71 w 21564"/>
              <a:gd name="connsiteY74" fmla="*/ 9860 h 21587"/>
              <a:gd name="connsiteX75" fmla="*/ 91 w 21564"/>
              <a:gd name="connsiteY75" fmla="*/ 11909 h 21587"/>
              <a:gd name="connsiteX76" fmla="*/ 91 w 21564"/>
              <a:gd name="connsiteY76" fmla="*/ 13830 h 21587"/>
              <a:gd name="connsiteX77" fmla="*/ 81 w 21564"/>
              <a:gd name="connsiteY77" fmla="*/ 14759 h 21587"/>
              <a:gd name="connsiteX78" fmla="*/ 71 w 21564"/>
              <a:gd name="connsiteY78" fmla="*/ 15688 h 21587"/>
              <a:gd name="connsiteX79" fmla="*/ 71 w 21564"/>
              <a:gd name="connsiteY79" fmla="*/ 15688 h 21587"/>
              <a:gd name="connsiteX80" fmla="*/ 8 w 21564"/>
              <a:gd name="connsiteY80" fmla="*/ 15815 h 21587"/>
              <a:gd name="connsiteX81" fmla="*/ 112 w 21564"/>
              <a:gd name="connsiteY81" fmla="*/ 16089 h 21587"/>
              <a:gd name="connsiteX82" fmla="*/ 112 w 21564"/>
              <a:gd name="connsiteY82" fmla="*/ 16089 h 21587"/>
              <a:gd name="connsiteX83" fmla="*/ 227 w 21564"/>
              <a:gd name="connsiteY83" fmla="*/ 16110 h 21587"/>
              <a:gd name="connsiteX84" fmla="*/ 404 w 21564"/>
              <a:gd name="connsiteY84" fmla="*/ 16131 h 21587"/>
              <a:gd name="connsiteX85" fmla="*/ 664 w 21564"/>
              <a:gd name="connsiteY85" fmla="*/ 16131 h 21587"/>
              <a:gd name="connsiteX86" fmla="*/ 913 w 21564"/>
              <a:gd name="connsiteY86" fmla="*/ 16110 h 21587"/>
              <a:gd name="connsiteX87" fmla="*/ 1122 w 21564"/>
              <a:gd name="connsiteY87" fmla="*/ 16089 h 21587"/>
              <a:gd name="connsiteX88" fmla="*/ 2214 w 21564"/>
              <a:gd name="connsiteY88" fmla="*/ 15984 h 21587"/>
              <a:gd name="connsiteX89" fmla="*/ 3223 w 21564"/>
              <a:gd name="connsiteY89" fmla="*/ 15941 h 21587"/>
              <a:gd name="connsiteX90" fmla="*/ 4191 w 21564"/>
              <a:gd name="connsiteY90" fmla="*/ 15899 h 21587"/>
              <a:gd name="connsiteX91" fmla="*/ 6261 w 21564"/>
              <a:gd name="connsiteY91" fmla="*/ 15794 h 21587"/>
              <a:gd name="connsiteX92" fmla="*/ 7250 w 21564"/>
              <a:gd name="connsiteY92" fmla="*/ 15836 h 21587"/>
              <a:gd name="connsiteX93" fmla="*/ 8259 w 21564"/>
              <a:gd name="connsiteY93" fmla="*/ 15878 h 21587"/>
              <a:gd name="connsiteX94" fmla="*/ 9279 w 21564"/>
              <a:gd name="connsiteY94" fmla="*/ 15899 h 21587"/>
              <a:gd name="connsiteX95" fmla="*/ 10298 w 21564"/>
              <a:gd name="connsiteY95" fmla="*/ 15878 h 21587"/>
              <a:gd name="connsiteX96" fmla="*/ 11276 w 21564"/>
              <a:gd name="connsiteY96" fmla="*/ 15857 h 21587"/>
              <a:gd name="connsiteX97" fmla="*/ 12296 w 21564"/>
              <a:gd name="connsiteY97" fmla="*/ 15836 h 21587"/>
              <a:gd name="connsiteX98" fmla="*/ 13274 w 21564"/>
              <a:gd name="connsiteY98" fmla="*/ 15794 h 21587"/>
              <a:gd name="connsiteX99" fmla="*/ 13742 w 21564"/>
              <a:gd name="connsiteY99" fmla="*/ 15772 h 21587"/>
              <a:gd name="connsiteX100" fmla="*/ 14211 w 21564"/>
              <a:gd name="connsiteY100" fmla="*/ 15751 h 21587"/>
              <a:gd name="connsiteX101" fmla="*/ 14471 w 21564"/>
              <a:gd name="connsiteY101" fmla="*/ 15772 h 21587"/>
              <a:gd name="connsiteX102" fmla="*/ 14460 w 21564"/>
              <a:gd name="connsiteY102" fmla="*/ 16195 h 21587"/>
              <a:gd name="connsiteX103" fmla="*/ 14460 w 21564"/>
              <a:gd name="connsiteY103" fmla="*/ 16680 h 21587"/>
              <a:gd name="connsiteX104" fmla="*/ 14460 w 21564"/>
              <a:gd name="connsiteY104" fmla="*/ 17187 h 21587"/>
              <a:gd name="connsiteX105" fmla="*/ 14460 w 21564"/>
              <a:gd name="connsiteY105" fmla="*/ 17694 h 21587"/>
              <a:gd name="connsiteX106" fmla="*/ 14460 w 21564"/>
              <a:gd name="connsiteY106" fmla="*/ 18665 h 21587"/>
              <a:gd name="connsiteX107" fmla="*/ 14481 w 21564"/>
              <a:gd name="connsiteY107" fmla="*/ 19657 h 21587"/>
              <a:gd name="connsiteX108" fmla="*/ 14512 w 21564"/>
              <a:gd name="connsiteY108" fmla="*/ 20544 h 21587"/>
              <a:gd name="connsiteX109" fmla="*/ 14523 w 21564"/>
              <a:gd name="connsiteY109" fmla="*/ 20924 h 21587"/>
              <a:gd name="connsiteX110" fmla="*/ 14533 w 21564"/>
              <a:gd name="connsiteY110" fmla="*/ 21114 h 21587"/>
              <a:gd name="connsiteX111" fmla="*/ 14543 w 21564"/>
              <a:gd name="connsiteY111" fmla="*/ 21304 h 21587"/>
              <a:gd name="connsiteX112" fmla="*/ 14596 w 21564"/>
              <a:gd name="connsiteY112" fmla="*/ 21410 h 21587"/>
              <a:gd name="connsiteX113" fmla="*/ 14596 w 21564"/>
              <a:gd name="connsiteY113" fmla="*/ 21431 h 21587"/>
              <a:gd name="connsiteX114" fmla="*/ 14668 w 21564"/>
              <a:gd name="connsiteY114" fmla="*/ 21558 h 21587"/>
              <a:gd name="connsiteX115" fmla="*/ 14783 w 21564"/>
              <a:gd name="connsiteY115" fmla="*/ 21579 h 21587"/>
              <a:gd name="connsiteX116" fmla="*/ 14856 w 21564"/>
              <a:gd name="connsiteY116" fmla="*/ 21516 h 21587"/>
              <a:gd name="connsiteX117" fmla="*/ 14876 w 21564"/>
              <a:gd name="connsiteY117" fmla="*/ 21473 h 21587"/>
              <a:gd name="connsiteX118" fmla="*/ 14876 w 21564"/>
              <a:gd name="connsiteY118" fmla="*/ 21473 h 21587"/>
              <a:gd name="connsiteX119" fmla="*/ 15199 w 21564"/>
              <a:gd name="connsiteY119" fmla="*/ 20798 h 21587"/>
              <a:gd name="connsiteX120" fmla="*/ 15490 w 21564"/>
              <a:gd name="connsiteY120" fmla="*/ 20249 h 21587"/>
              <a:gd name="connsiteX121" fmla="*/ 15865 w 21564"/>
              <a:gd name="connsiteY121" fmla="*/ 19594 h 21587"/>
              <a:gd name="connsiteX122" fmla="*/ 16250 w 21564"/>
              <a:gd name="connsiteY122" fmla="*/ 18940 h 21587"/>
              <a:gd name="connsiteX123" fmla="*/ 16635 w 21564"/>
              <a:gd name="connsiteY123" fmla="*/ 18285 h 21587"/>
              <a:gd name="connsiteX124" fmla="*/ 16999 w 21564"/>
              <a:gd name="connsiteY124" fmla="*/ 17630 h 21587"/>
              <a:gd name="connsiteX125" fmla="*/ 17509 w 21564"/>
              <a:gd name="connsiteY125" fmla="*/ 16701 h 21587"/>
              <a:gd name="connsiteX126" fmla="*/ 18237 w 21564"/>
              <a:gd name="connsiteY126" fmla="*/ 15413 h 21587"/>
              <a:gd name="connsiteX127" fmla="*/ 18612 w 21564"/>
              <a:gd name="connsiteY127" fmla="*/ 14759 h 21587"/>
              <a:gd name="connsiteX128" fmla="*/ 18997 w 21564"/>
              <a:gd name="connsiteY128" fmla="*/ 14083 h 21587"/>
              <a:gd name="connsiteX129" fmla="*/ 19330 w 21564"/>
              <a:gd name="connsiteY129" fmla="*/ 13471 h 21587"/>
              <a:gd name="connsiteX130" fmla="*/ 19631 w 21564"/>
              <a:gd name="connsiteY130" fmla="*/ 12922 h 21587"/>
              <a:gd name="connsiteX131" fmla="*/ 19912 w 21564"/>
              <a:gd name="connsiteY131" fmla="*/ 12331 h 21587"/>
              <a:gd name="connsiteX132" fmla="*/ 20162 w 21564"/>
              <a:gd name="connsiteY132" fmla="*/ 11782 h 21587"/>
              <a:gd name="connsiteX133" fmla="*/ 20162 w 21564"/>
              <a:gd name="connsiteY133" fmla="*/ 11782 h 21587"/>
              <a:gd name="connsiteX134" fmla="*/ 20204 w 21564"/>
              <a:gd name="connsiteY134" fmla="*/ 11634 h 21587"/>
              <a:gd name="connsiteX135" fmla="*/ 20204 w 21564"/>
              <a:gd name="connsiteY135" fmla="*/ 11613 h 21587"/>
              <a:gd name="connsiteX136" fmla="*/ 20276 w 21564"/>
              <a:gd name="connsiteY136" fmla="*/ 11507 h 21587"/>
              <a:gd name="connsiteX137" fmla="*/ 20339 w 21564"/>
              <a:gd name="connsiteY137" fmla="*/ 11402 h 21587"/>
              <a:gd name="connsiteX138" fmla="*/ 20401 w 21564"/>
              <a:gd name="connsiteY138" fmla="*/ 11381 h 21587"/>
              <a:gd name="connsiteX139" fmla="*/ 20474 w 21564"/>
              <a:gd name="connsiteY139" fmla="*/ 11191 h 21587"/>
              <a:gd name="connsiteX140" fmla="*/ 20797 w 21564"/>
              <a:gd name="connsiteY140" fmla="*/ 10705 h 21587"/>
              <a:gd name="connsiteX141" fmla="*/ 21140 w 21564"/>
              <a:gd name="connsiteY141" fmla="*/ 10135 h 21587"/>
              <a:gd name="connsiteX142" fmla="*/ 21286 w 21564"/>
              <a:gd name="connsiteY142" fmla="*/ 9839 h 21587"/>
              <a:gd name="connsiteX143" fmla="*/ 21390 w 21564"/>
              <a:gd name="connsiteY143" fmla="*/ 9628 h 21587"/>
              <a:gd name="connsiteX144" fmla="*/ 21431 w 21564"/>
              <a:gd name="connsiteY144" fmla="*/ 9544 h 21587"/>
              <a:gd name="connsiteX145" fmla="*/ 21431 w 21564"/>
              <a:gd name="connsiteY145" fmla="*/ 9544 h 21587"/>
              <a:gd name="connsiteX146" fmla="*/ 21515 w 21564"/>
              <a:gd name="connsiteY146" fmla="*/ 9438 h 21587"/>
              <a:gd name="connsiteX147" fmla="*/ 21556 w 21564"/>
              <a:gd name="connsiteY147" fmla="*/ 9333 h 21587"/>
              <a:gd name="connsiteX148" fmla="*/ 10340 w 21564"/>
              <a:gd name="connsiteY148" fmla="*/ 5448 h 21587"/>
              <a:gd name="connsiteX149" fmla="*/ 10361 w 21564"/>
              <a:gd name="connsiteY149" fmla="*/ 5384 h 21587"/>
              <a:gd name="connsiteX150" fmla="*/ 10361 w 21564"/>
              <a:gd name="connsiteY150" fmla="*/ 5384 h 21587"/>
              <a:gd name="connsiteX151" fmla="*/ 10725 w 21564"/>
              <a:gd name="connsiteY151" fmla="*/ 5405 h 21587"/>
              <a:gd name="connsiteX152" fmla="*/ 11058 w 21564"/>
              <a:gd name="connsiteY152" fmla="*/ 5426 h 21587"/>
              <a:gd name="connsiteX153" fmla="*/ 10787 w 21564"/>
              <a:gd name="connsiteY153" fmla="*/ 5933 h 21587"/>
              <a:gd name="connsiteX154" fmla="*/ 10663 w 21564"/>
              <a:gd name="connsiteY154" fmla="*/ 6187 h 21587"/>
              <a:gd name="connsiteX155" fmla="*/ 10600 w 21564"/>
              <a:gd name="connsiteY155" fmla="*/ 6313 h 21587"/>
              <a:gd name="connsiteX156" fmla="*/ 10527 w 21564"/>
              <a:gd name="connsiteY156" fmla="*/ 6440 h 21587"/>
              <a:gd name="connsiteX157" fmla="*/ 10205 w 21564"/>
              <a:gd name="connsiteY157" fmla="*/ 6989 h 21587"/>
              <a:gd name="connsiteX158" fmla="*/ 10122 w 21564"/>
              <a:gd name="connsiteY158" fmla="*/ 7137 h 21587"/>
              <a:gd name="connsiteX159" fmla="*/ 10049 w 21564"/>
              <a:gd name="connsiteY159" fmla="*/ 7263 h 21587"/>
              <a:gd name="connsiteX160" fmla="*/ 9976 w 21564"/>
              <a:gd name="connsiteY160" fmla="*/ 7411 h 21587"/>
              <a:gd name="connsiteX161" fmla="*/ 9965 w 21564"/>
              <a:gd name="connsiteY161" fmla="*/ 7432 h 21587"/>
              <a:gd name="connsiteX162" fmla="*/ 9737 w 21564"/>
              <a:gd name="connsiteY162" fmla="*/ 7453 h 21587"/>
              <a:gd name="connsiteX163" fmla="*/ 9268 w 21564"/>
              <a:gd name="connsiteY163" fmla="*/ 7496 h 21587"/>
              <a:gd name="connsiteX164" fmla="*/ 9279 w 21564"/>
              <a:gd name="connsiteY164" fmla="*/ 7453 h 21587"/>
              <a:gd name="connsiteX165" fmla="*/ 9362 w 21564"/>
              <a:gd name="connsiteY165" fmla="*/ 7284 h 21587"/>
              <a:gd name="connsiteX166" fmla="*/ 9435 w 21564"/>
              <a:gd name="connsiteY166" fmla="*/ 7137 h 21587"/>
              <a:gd name="connsiteX167" fmla="*/ 9757 w 21564"/>
              <a:gd name="connsiteY167" fmla="*/ 6545 h 21587"/>
              <a:gd name="connsiteX168" fmla="*/ 10309 w 21564"/>
              <a:gd name="connsiteY168" fmla="*/ 5490 h 21587"/>
              <a:gd name="connsiteX169" fmla="*/ 10340 w 21564"/>
              <a:gd name="connsiteY169" fmla="*/ 5448 h 21587"/>
              <a:gd name="connsiteX170" fmla="*/ 9601 w 21564"/>
              <a:gd name="connsiteY170" fmla="*/ 5405 h 21587"/>
              <a:gd name="connsiteX171" fmla="*/ 9591 w 21564"/>
              <a:gd name="connsiteY171" fmla="*/ 5342 h 21587"/>
              <a:gd name="connsiteX172" fmla="*/ 9716 w 21564"/>
              <a:gd name="connsiteY172" fmla="*/ 5342 h 21587"/>
              <a:gd name="connsiteX173" fmla="*/ 10226 w 21564"/>
              <a:gd name="connsiteY173" fmla="*/ 5342 h 21587"/>
              <a:gd name="connsiteX174" fmla="*/ 10080 w 21564"/>
              <a:gd name="connsiteY174" fmla="*/ 5616 h 21587"/>
              <a:gd name="connsiteX175" fmla="*/ 9913 w 21564"/>
              <a:gd name="connsiteY175" fmla="*/ 5933 h 21587"/>
              <a:gd name="connsiteX176" fmla="*/ 9612 w 21564"/>
              <a:gd name="connsiteY176" fmla="*/ 6503 h 21587"/>
              <a:gd name="connsiteX177" fmla="*/ 9310 w 21564"/>
              <a:gd name="connsiteY177" fmla="*/ 7073 h 21587"/>
              <a:gd name="connsiteX178" fmla="*/ 9248 w 21564"/>
              <a:gd name="connsiteY178" fmla="*/ 7200 h 21587"/>
              <a:gd name="connsiteX179" fmla="*/ 9164 w 21564"/>
              <a:gd name="connsiteY179" fmla="*/ 7369 h 21587"/>
              <a:gd name="connsiteX180" fmla="*/ 9102 w 21564"/>
              <a:gd name="connsiteY180" fmla="*/ 7517 h 21587"/>
              <a:gd name="connsiteX181" fmla="*/ 8717 w 21564"/>
              <a:gd name="connsiteY181" fmla="*/ 7559 h 21587"/>
              <a:gd name="connsiteX182" fmla="*/ 8457 w 21564"/>
              <a:gd name="connsiteY182" fmla="*/ 7580 h 21587"/>
              <a:gd name="connsiteX183" fmla="*/ 8457 w 21564"/>
              <a:gd name="connsiteY183" fmla="*/ 7580 h 21587"/>
              <a:gd name="connsiteX184" fmla="*/ 8561 w 21564"/>
              <a:gd name="connsiteY184" fmla="*/ 7348 h 21587"/>
              <a:gd name="connsiteX185" fmla="*/ 8623 w 21564"/>
              <a:gd name="connsiteY185" fmla="*/ 7221 h 21587"/>
              <a:gd name="connsiteX186" fmla="*/ 8686 w 21564"/>
              <a:gd name="connsiteY186" fmla="*/ 7094 h 21587"/>
              <a:gd name="connsiteX187" fmla="*/ 8790 w 21564"/>
              <a:gd name="connsiteY187" fmla="*/ 6904 h 21587"/>
              <a:gd name="connsiteX188" fmla="*/ 8779 w 21564"/>
              <a:gd name="connsiteY188" fmla="*/ 6926 h 21587"/>
              <a:gd name="connsiteX189" fmla="*/ 9102 w 21564"/>
              <a:gd name="connsiteY189" fmla="*/ 6334 h 21587"/>
              <a:gd name="connsiteX190" fmla="*/ 9414 w 21564"/>
              <a:gd name="connsiteY190" fmla="*/ 5743 h 21587"/>
              <a:gd name="connsiteX191" fmla="*/ 9445 w 21564"/>
              <a:gd name="connsiteY191" fmla="*/ 5680 h 21587"/>
              <a:gd name="connsiteX192" fmla="*/ 9591 w 21564"/>
              <a:gd name="connsiteY192" fmla="*/ 5448 h 21587"/>
              <a:gd name="connsiteX193" fmla="*/ 9601 w 21564"/>
              <a:gd name="connsiteY193" fmla="*/ 5405 h 21587"/>
              <a:gd name="connsiteX194" fmla="*/ 8748 w 21564"/>
              <a:gd name="connsiteY194" fmla="*/ 5384 h 21587"/>
              <a:gd name="connsiteX195" fmla="*/ 8769 w 21564"/>
              <a:gd name="connsiteY195" fmla="*/ 5321 h 21587"/>
              <a:gd name="connsiteX196" fmla="*/ 9476 w 21564"/>
              <a:gd name="connsiteY196" fmla="*/ 5342 h 21587"/>
              <a:gd name="connsiteX197" fmla="*/ 9320 w 21564"/>
              <a:gd name="connsiteY197" fmla="*/ 5616 h 21587"/>
              <a:gd name="connsiteX198" fmla="*/ 9164 w 21564"/>
              <a:gd name="connsiteY198" fmla="*/ 5912 h 21587"/>
              <a:gd name="connsiteX199" fmla="*/ 9008 w 21564"/>
              <a:gd name="connsiteY199" fmla="*/ 6208 h 21587"/>
              <a:gd name="connsiteX200" fmla="*/ 8852 w 21564"/>
              <a:gd name="connsiteY200" fmla="*/ 6482 h 21587"/>
              <a:gd name="connsiteX201" fmla="*/ 8530 w 21564"/>
              <a:gd name="connsiteY201" fmla="*/ 7073 h 21587"/>
              <a:gd name="connsiteX202" fmla="*/ 8384 w 21564"/>
              <a:gd name="connsiteY202" fmla="*/ 7390 h 21587"/>
              <a:gd name="connsiteX203" fmla="*/ 8290 w 21564"/>
              <a:gd name="connsiteY203" fmla="*/ 7601 h 21587"/>
              <a:gd name="connsiteX204" fmla="*/ 7708 w 21564"/>
              <a:gd name="connsiteY204" fmla="*/ 7665 h 21587"/>
              <a:gd name="connsiteX205" fmla="*/ 7531 w 21564"/>
              <a:gd name="connsiteY205" fmla="*/ 7686 h 21587"/>
              <a:gd name="connsiteX206" fmla="*/ 7541 w 21564"/>
              <a:gd name="connsiteY206" fmla="*/ 7686 h 21587"/>
              <a:gd name="connsiteX207" fmla="*/ 7645 w 21564"/>
              <a:gd name="connsiteY207" fmla="*/ 7496 h 21587"/>
              <a:gd name="connsiteX208" fmla="*/ 7822 w 21564"/>
              <a:gd name="connsiteY208" fmla="*/ 7158 h 21587"/>
              <a:gd name="connsiteX209" fmla="*/ 7978 w 21564"/>
              <a:gd name="connsiteY209" fmla="*/ 6883 h 21587"/>
              <a:gd name="connsiteX210" fmla="*/ 8145 w 21564"/>
              <a:gd name="connsiteY210" fmla="*/ 6609 h 21587"/>
              <a:gd name="connsiteX211" fmla="*/ 8322 w 21564"/>
              <a:gd name="connsiteY211" fmla="*/ 6292 h 21587"/>
              <a:gd name="connsiteX212" fmla="*/ 8467 w 21564"/>
              <a:gd name="connsiteY212" fmla="*/ 6018 h 21587"/>
              <a:gd name="connsiteX213" fmla="*/ 8582 w 21564"/>
              <a:gd name="connsiteY213" fmla="*/ 5764 h 21587"/>
              <a:gd name="connsiteX214" fmla="*/ 8696 w 21564"/>
              <a:gd name="connsiteY214" fmla="*/ 5532 h 21587"/>
              <a:gd name="connsiteX215" fmla="*/ 8748 w 21564"/>
              <a:gd name="connsiteY215" fmla="*/ 5384 h 21587"/>
              <a:gd name="connsiteX216" fmla="*/ 3639 w 21564"/>
              <a:gd name="connsiteY216" fmla="*/ 5849 h 21587"/>
              <a:gd name="connsiteX217" fmla="*/ 3754 w 21564"/>
              <a:gd name="connsiteY217" fmla="*/ 5828 h 21587"/>
              <a:gd name="connsiteX218" fmla="*/ 4222 w 21564"/>
              <a:gd name="connsiteY218" fmla="*/ 5785 h 21587"/>
              <a:gd name="connsiteX219" fmla="*/ 4170 w 21564"/>
              <a:gd name="connsiteY219" fmla="*/ 5891 h 21587"/>
              <a:gd name="connsiteX220" fmla="*/ 3848 w 21564"/>
              <a:gd name="connsiteY220" fmla="*/ 6419 h 21587"/>
              <a:gd name="connsiteX221" fmla="*/ 3525 w 21564"/>
              <a:gd name="connsiteY221" fmla="*/ 6926 h 21587"/>
              <a:gd name="connsiteX222" fmla="*/ 3431 w 21564"/>
              <a:gd name="connsiteY222" fmla="*/ 7094 h 21587"/>
              <a:gd name="connsiteX223" fmla="*/ 3338 w 21564"/>
              <a:gd name="connsiteY223" fmla="*/ 7263 h 21587"/>
              <a:gd name="connsiteX224" fmla="*/ 3265 w 21564"/>
              <a:gd name="connsiteY224" fmla="*/ 7411 h 21587"/>
              <a:gd name="connsiteX225" fmla="*/ 3202 w 21564"/>
              <a:gd name="connsiteY225" fmla="*/ 7538 h 21587"/>
              <a:gd name="connsiteX226" fmla="*/ 3150 w 21564"/>
              <a:gd name="connsiteY226" fmla="*/ 7622 h 21587"/>
              <a:gd name="connsiteX227" fmla="*/ 3140 w 21564"/>
              <a:gd name="connsiteY227" fmla="*/ 7643 h 21587"/>
              <a:gd name="connsiteX228" fmla="*/ 2651 w 21564"/>
              <a:gd name="connsiteY228" fmla="*/ 7665 h 21587"/>
              <a:gd name="connsiteX229" fmla="*/ 2589 w 21564"/>
              <a:gd name="connsiteY229" fmla="*/ 7665 h 21587"/>
              <a:gd name="connsiteX230" fmla="*/ 2703 w 21564"/>
              <a:gd name="connsiteY230" fmla="*/ 7432 h 21587"/>
              <a:gd name="connsiteX231" fmla="*/ 2828 w 21564"/>
              <a:gd name="connsiteY231" fmla="*/ 7158 h 21587"/>
              <a:gd name="connsiteX232" fmla="*/ 2880 w 21564"/>
              <a:gd name="connsiteY232" fmla="*/ 7052 h 21587"/>
              <a:gd name="connsiteX233" fmla="*/ 2953 w 21564"/>
              <a:gd name="connsiteY233" fmla="*/ 6926 h 21587"/>
              <a:gd name="connsiteX234" fmla="*/ 3119 w 21564"/>
              <a:gd name="connsiteY234" fmla="*/ 6651 h 21587"/>
              <a:gd name="connsiteX235" fmla="*/ 3275 w 21564"/>
              <a:gd name="connsiteY235" fmla="*/ 6398 h 21587"/>
              <a:gd name="connsiteX236" fmla="*/ 3442 w 21564"/>
              <a:gd name="connsiteY236" fmla="*/ 6144 h 21587"/>
              <a:gd name="connsiteX237" fmla="*/ 3619 w 21564"/>
              <a:gd name="connsiteY237" fmla="*/ 5870 h 21587"/>
              <a:gd name="connsiteX238" fmla="*/ 3639 w 21564"/>
              <a:gd name="connsiteY238" fmla="*/ 5849 h 21587"/>
              <a:gd name="connsiteX239" fmla="*/ 2869 w 21564"/>
              <a:gd name="connsiteY239" fmla="*/ 5891 h 21587"/>
              <a:gd name="connsiteX240" fmla="*/ 2932 w 21564"/>
              <a:gd name="connsiteY240" fmla="*/ 5891 h 21587"/>
              <a:gd name="connsiteX241" fmla="*/ 3452 w 21564"/>
              <a:gd name="connsiteY241" fmla="*/ 5870 h 21587"/>
              <a:gd name="connsiteX242" fmla="*/ 3348 w 21564"/>
              <a:gd name="connsiteY242" fmla="*/ 6039 h 21587"/>
              <a:gd name="connsiteX243" fmla="*/ 3182 w 21564"/>
              <a:gd name="connsiteY243" fmla="*/ 6292 h 21587"/>
              <a:gd name="connsiteX244" fmla="*/ 3015 w 21564"/>
              <a:gd name="connsiteY244" fmla="*/ 6545 h 21587"/>
              <a:gd name="connsiteX245" fmla="*/ 2838 w 21564"/>
              <a:gd name="connsiteY245" fmla="*/ 6841 h 21587"/>
              <a:gd name="connsiteX246" fmla="*/ 2745 w 21564"/>
              <a:gd name="connsiteY246" fmla="*/ 7031 h 21587"/>
              <a:gd name="connsiteX247" fmla="*/ 2651 w 21564"/>
              <a:gd name="connsiteY247" fmla="*/ 7242 h 21587"/>
              <a:gd name="connsiteX248" fmla="*/ 2547 w 21564"/>
              <a:gd name="connsiteY248" fmla="*/ 7453 h 21587"/>
              <a:gd name="connsiteX249" fmla="*/ 2505 w 21564"/>
              <a:gd name="connsiteY249" fmla="*/ 7538 h 21587"/>
              <a:gd name="connsiteX250" fmla="*/ 2453 w 21564"/>
              <a:gd name="connsiteY250" fmla="*/ 7622 h 21587"/>
              <a:gd name="connsiteX251" fmla="*/ 2422 w 21564"/>
              <a:gd name="connsiteY251" fmla="*/ 7686 h 21587"/>
              <a:gd name="connsiteX252" fmla="*/ 1860 w 21564"/>
              <a:gd name="connsiteY252" fmla="*/ 7686 h 21587"/>
              <a:gd name="connsiteX253" fmla="*/ 1954 w 21564"/>
              <a:gd name="connsiteY253" fmla="*/ 7517 h 21587"/>
              <a:gd name="connsiteX254" fmla="*/ 2162 w 21564"/>
              <a:gd name="connsiteY254" fmla="*/ 7137 h 21587"/>
              <a:gd name="connsiteX255" fmla="*/ 2245 w 21564"/>
              <a:gd name="connsiteY255" fmla="*/ 6989 h 21587"/>
              <a:gd name="connsiteX256" fmla="*/ 2328 w 21564"/>
              <a:gd name="connsiteY256" fmla="*/ 6841 h 21587"/>
              <a:gd name="connsiteX257" fmla="*/ 2495 w 21564"/>
              <a:gd name="connsiteY257" fmla="*/ 6567 h 21587"/>
              <a:gd name="connsiteX258" fmla="*/ 2651 w 21564"/>
              <a:gd name="connsiteY258" fmla="*/ 6313 h 21587"/>
              <a:gd name="connsiteX259" fmla="*/ 2817 w 21564"/>
              <a:gd name="connsiteY259" fmla="*/ 5996 h 21587"/>
              <a:gd name="connsiteX260" fmla="*/ 2869 w 21564"/>
              <a:gd name="connsiteY260" fmla="*/ 5891 h 21587"/>
              <a:gd name="connsiteX261" fmla="*/ 2027 w 21564"/>
              <a:gd name="connsiteY261" fmla="*/ 6102 h 21587"/>
              <a:gd name="connsiteX262" fmla="*/ 2027 w 21564"/>
              <a:gd name="connsiteY262" fmla="*/ 6102 h 21587"/>
              <a:gd name="connsiteX263" fmla="*/ 2027 w 21564"/>
              <a:gd name="connsiteY263" fmla="*/ 6102 h 21587"/>
              <a:gd name="connsiteX264" fmla="*/ 2131 w 21564"/>
              <a:gd name="connsiteY264" fmla="*/ 5912 h 21587"/>
              <a:gd name="connsiteX265" fmla="*/ 2141 w 21564"/>
              <a:gd name="connsiteY265" fmla="*/ 5891 h 21587"/>
              <a:gd name="connsiteX266" fmla="*/ 2703 w 21564"/>
              <a:gd name="connsiteY266" fmla="*/ 5891 h 21587"/>
              <a:gd name="connsiteX267" fmla="*/ 2693 w 21564"/>
              <a:gd name="connsiteY267" fmla="*/ 5912 h 21587"/>
              <a:gd name="connsiteX268" fmla="*/ 2568 w 21564"/>
              <a:gd name="connsiteY268" fmla="*/ 6144 h 21587"/>
              <a:gd name="connsiteX269" fmla="*/ 2401 w 21564"/>
              <a:gd name="connsiteY269" fmla="*/ 6440 h 21587"/>
              <a:gd name="connsiteX270" fmla="*/ 2235 w 21564"/>
              <a:gd name="connsiteY270" fmla="*/ 6714 h 21587"/>
              <a:gd name="connsiteX271" fmla="*/ 1923 w 21564"/>
              <a:gd name="connsiteY271" fmla="*/ 7284 h 21587"/>
              <a:gd name="connsiteX272" fmla="*/ 1767 w 21564"/>
              <a:gd name="connsiteY272" fmla="*/ 7580 h 21587"/>
              <a:gd name="connsiteX273" fmla="*/ 1694 w 21564"/>
              <a:gd name="connsiteY273" fmla="*/ 7707 h 21587"/>
              <a:gd name="connsiteX274" fmla="*/ 1090 w 21564"/>
              <a:gd name="connsiteY274" fmla="*/ 7707 h 21587"/>
              <a:gd name="connsiteX275" fmla="*/ 1111 w 21564"/>
              <a:gd name="connsiteY275" fmla="*/ 7665 h 21587"/>
              <a:gd name="connsiteX276" fmla="*/ 1288 w 21564"/>
              <a:gd name="connsiteY276" fmla="*/ 7369 h 21587"/>
              <a:gd name="connsiteX277" fmla="*/ 1611 w 21564"/>
              <a:gd name="connsiteY277" fmla="*/ 6820 h 21587"/>
              <a:gd name="connsiteX278" fmla="*/ 2027 w 21564"/>
              <a:gd name="connsiteY278" fmla="*/ 6102 h 21587"/>
              <a:gd name="connsiteX279" fmla="*/ 2027 w 21564"/>
              <a:gd name="connsiteY279" fmla="*/ 6102 h 21587"/>
              <a:gd name="connsiteX280" fmla="*/ 2027 w 21564"/>
              <a:gd name="connsiteY280" fmla="*/ 6102 h 21587"/>
              <a:gd name="connsiteX281" fmla="*/ 632 w 21564"/>
              <a:gd name="connsiteY281" fmla="*/ 7474 h 21587"/>
              <a:gd name="connsiteX282" fmla="*/ 976 w 21564"/>
              <a:gd name="connsiteY282" fmla="*/ 6904 h 21587"/>
              <a:gd name="connsiteX283" fmla="*/ 1330 w 21564"/>
              <a:gd name="connsiteY283" fmla="*/ 6334 h 21587"/>
              <a:gd name="connsiteX284" fmla="*/ 1506 w 21564"/>
              <a:gd name="connsiteY284" fmla="*/ 6039 h 21587"/>
              <a:gd name="connsiteX285" fmla="*/ 1506 w 21564"/>
              <a:gd name="connsiteY285" fmla="*/ 6039 h 21587"/>
              <a:gd name="connsiteX286" fmla="*/ 1590 w 21564"/>
              <a:gd name="connsiteY286" fmla="*/ 6018 h 21587"/>
              <a:gd name="connsiteX287" fmla="*/ 1621 w 21564"/>
              <a:gd name="connsiteY287" fmla="*/ 5996 h 21587"/>
              <a:gd name="connsiteX288" fmla="*/ 1673 w 21564"/>
              <a:gd name="connsiteY288" fmla="*/ 5954 h 21587"/>
              <a:gd name="connsiteX289" fmla="*/ 1829 w 21564"/>
              <a:gd name="connsiteY289" fmla="*/ 5912 h 21587"/>
              <a:gd name="connsiteX290" fmla="*/ 1985 w 21564"/>
              <a:gd name="connsiteY290" fmla="*/ 5891 h 21587"/>
              <a:gd name="connsiteX291" fmla="*/ 1985 w 21564"/>
              <a:gd name="connsiteY291" fmla="*/ 5891 h 21587"/>
              <a:gd name="connsiteX292" fmla="*/ 1985 w 21564"/>
              <a:gd name="connsiteY292" fmla="*/ 5891 h 21587"/>
              <a:gd name="connsiteX293" fmla="*/ 1985 w 21564"/>
              <a:gd name="connsiteY293" fmla="*/ 5891 h 21587"/>
              <a:gd name="connsiteX294" fmla="*/ 1985 w 21564"/>
              <a:gd name="connsiteY294" fmla="*/ 5891 h 21587"/>
              <a:gd name="connsiteX295" fmla="*/ 1933 w 21564"/>
              <a:gd name="connsiteY295" fmla="*/ 5975 h 21587"/>
              <a:gd name="connsiteX296" fmla="*/ 1777 w 21564"/>
              <a:gd name="connsiteY296" fmla="*/ 6250 h 21587"/>
              <a:gd name="connsiteX297" fmla="*/ 1611 w 21564"/>
              <a:gd name="connsiteY297" fmla="*/ 6524 h 21587"/>
              <a:gd name="connsiteX298" fmla="*/ 1288 w 21564"/>
              <a:gd name="connsiteY298" fmla="*/ 7073 h 21587"/>
              <a:gd name="connsiteX299" fmla="*/ 1080 w 21564"/>
              <a:gd name="connsiteY299" fmla="*/ 7432 h 21587"/>
              <a:gd name="connsiteX300" fmla="*/ 945 w 21564"/>
              <a:gd name="connsiteY300" fmla="*/ 7665 h 21587"/>
              <a:gd name="connsiteX301" fmla="*/ 632 w 21564"/>
              <a:gd name="connsiteY301" fmla="*/ 7665 h 21587"/>
              <a:gd name="connsiteX302" fmla="*/ 539 w 21564"/>
              <a:gd name="connsiteY302" fmla="*/ 7665 h 21587"/>
              <a:gd name="connsiteX303" fmla="*/ 632 w 21564"/>
              <a:gd name="connsiteY303" fmla="*/ 7474 h 21587"/>
              <a:gd name="connsiteX304" fmla="*/ 3400 w 21564"/>
              <a:gd name="connsiteY304" fmla="*/ 15202 h 21587"/>
              <a:gd name="connsiteX305" fmla="*/ 3442 w 21564"/>
              <a:gd name="connsiteY305" fmla="*/ 15202 h 21587"/>
              <a:gd name="connsiteX306" fmla="*/ 3452 w 21564"/>
              <a:gd name="connsiteY306" fmla="*/ 15329 h 21587"/>
              <a:gd name="connsiteX307" fmla="*/ 3452 w 21564"/>
              <a:gd name="connsiteY307" fmla="*/ 15350 h 21587"/>
              <a:gd name="connsiteX308" fmla="*/ 3452 w 21564"/>
              <a:gd name="connsiteY308" fmla="*/ 15561 h 21587"/>
              <a:gd name="connsiteX309" fmla="*/ 2672 w 21564"/>
              <a:gd name="connsiteY309" fmla="*/ 15582 h 21587"/>
              <a:gd name="connsiteX310" fmla="*/ 1600 w 21564"/>
              <a:gd name="connsiteY310" fmla="*/ 15667 h 21587"/>
              <a:gd name="connsiteX311" fmla="*/ 1101 w 21564"/>
              <a:gd name="connsiteY311" fmla="*/ 15709 h 21587"/>
              <a:gd name="connsiteX312" fmla="*/ 872 w 21564"/>
              <a:gd name="connsiteY312" fmla="*/ 15730 h 21587"/>
              <a:gd name="connsiteX313" fmla="*/ 643 w 21564"/>
              <a:gd name="connsiteY313" fmla="*/ 15751 h 21587"/>
              <a:gd name="connsiteX314" fmla="*/ 445 w 21564"/>
              <a:gd name="connsiteY314" fmla="*/ 15751 h 21587"/>
              <a:gd name="connsiteX315" fmla="*/ 383 w 21564"/>
              <a:gd name="connsiteY315" fmla="*/ 15751 h 21587"/>
              <a:gd name="connsiteX316" fmla="*/ 383 w 21564"/>
              <a:gd name="connsiteY316" fmla="*/ 15730 h 21587"/>
              <a:gd name="connsiteX317" fmla="*/ 393 w 21564"/>
              <a:gd name="connsiteY317" fmla="*/ 14717 h 21587"/>
              <a:gd name="connsiteX318" fmla="*/ 404 w 21564"/>
              <a:gd name="connsiteY318" fmla="*/ 13745 h 21587"/>
              <a:gd name="connsiteX319" fmla="*/ 404 w 21564"/>
              <a:gd name="connsiteY319" fmla="*/ 12732 h 21587"/>
              <a:gd name="connsiteX320" fmla="*/ 404 w 21564"/>
              <a:gd name="connsiteY320" fmla="*/ 11718 h 21587"/>
              <a:gd name="connsiteX321" fmla="*/ 383 w 21564"/>
              <a:gd name="connsiteY321" fmla="*/ 9860 h 21587"/>
              <a:gd name="connsiteX322" fmla="*/ 362 w 21564"/>
              <a:gd name="connsiteY322" fmla="*/ 8868 h 21587"/>
              <a:gd name="connsiteX323" fmla="*/ 352 w 21564"/>
              <a:gd name="connsiteY323" fmla="*/ 8446 h 21587"/>
              <a:gd name="connsiteX324" fmla="*/ 341 w 21564"/>
              <a:gd name="connsiteY324" fmla="*/ 8108 h 21587"/>
              <a:gd name="connsiteX325" fmla="*/ 476 w 21564"/>
              <a:gd name="connsiteY325" fmla="*/ 8129 h 21587"/>
              <a:gd name="connsiteX326" fmla="*/ 726 w 21564"/>
              <a:gd name="connsiteY326" fmla="*/ 8129 h 21587"/>
              <a:gd name="connsiteX327" fmla="*/ 1236 w 21564"/>
              <a:gd name="connsiteY327" fmla="*/ 8129 h 21587"/>
              <a:gd name="connsiteX328" fmla="*/ 1673 w 21564"/>
              <a:gd name="connsiteY328" fmla="*/ 8129 h 21587"/>
              <a:gd name="connsiteX329" fmla="*/ 2204 w 21564"/>
              <a:gd name="connsiteY329" fmla="*/ 8129 h 21587"/>
              <a:gd name="connsiteX330" fmla="*/ 3213 w 21564"/>
              <a:gd name="connsiteY330" fmla="*/ 8087 h 21587"/>
              <a:gd name="connsiteX331" fmla="*/ 3327 w 21564"/>
              <a:gd name="connsiteY331" fmla="*/ 8087 h 21587"/>
              <a:gd name="connsiteX332" fmla="*/ 3327 w 21564"/>
              <a:gd name="connsiteY332" fmla="*/ 8171 h 21587"/>
              <a:gd name="connsiteX333" fmla="*/ 3327 w 21564"/>
              <a:gd name="connsiteY333" fmla="*/ 8361 h 21587"/>
              <a:gd name="connsiteX334" fmla="*/ 3338 w 21564"/>
              <a:gd name="connsiteY334" fmla="*/ 8762 h 21587"/>
              <a:gd name="connsiteX335" fmla="*/ 3327 w 21564"/>
              <a:gd name="connsiteY335" fmla="*/ 9164 h 21587"/>
              <a:gd name="connsiteX336" fmla="*/ 3327 w 21564"/>
              <a:gd name="connsiteY336" fmla="*/ 9375 h 21587"/>
              <a:gd name="connsiteX337" fmla="*/ 3338 w 21564"/>
              <a:gd name="connsiteY337" fmla="*/ 9565 h 21587"/>
              <a:gd name="connsiteX338" fmla="*/ 3348 w 21564"/>
              <a:gd name="connsiteY338" fmla="*/ 9987 h 21587"/>
              <a:gd name="connsiteX339" fmla="*/ 3348 w 21564"/>
              <a:gd name="connsiteY339" fmla="*/ 10409 h 21587"/>
              <a:gd name="connsiteX340" fmla="*/ 3359 w 21564"/>
              <a:gd name="connsiteY340" fmla="*/ 11233 h 21587"/>
              <a:gd name="connsiteX341" fmla="*/ 3390 w 21564"/>
              <a:gd name="connsiteY341" fmla="*/ 12056 h 21587"/>
              <a:gd name="connsiteX342" fmla="*/ 3421 w 21564"/>
              <a:gd name="connsiteY342" fmla="*/ 12880 h 21587"/>
              <a:gd name="connsiteX343" fmla="*/ 3431 w 21564"/>
              <a:gd name="connsiteY343" fmla="*/ 13703 h 21587"/>
              <a:gd name="connsiteX344" fmla="*/ 3431 w 21564"/>
              <a:gd name="connsiteY344" fmla="*/ 14126 h 21587"/>
              <a:gd name="connsiteX345" fmla="*/ 3431 w 21564"/>
              <a:gd name="connsiteY345" fmla="*/ 14548 h 21587"/>
              <a:gd name="connsiteX346" fmla="*/ 3431 w 21564"/>
              <a:gd name="connsiteY346" fmla="*/ 15076 h 21587"/>
              <a:gd name="connsiteX347" fmla="*/ 3421 w 21564"/>
              <a:gd name="connsiteY347" fmla="*/ 15097 h 21587"/>
              <a:gd name="connsiteX348" fmla="*/ 3400 w 21564"/>
              <a:gd name="connsiteY348" fmla="*/ 15202 h 21587"/>
              <a:gd name="connsiteX349" fmla="*/ 3671 w 21564"/>
              <a:gd name="connsiteY349" fmla="*/ 7643 h 21587"/>
              <a:gd name="connsiteX350" fmla="*/ 3327 w 21564"/>
              <a:gd name="connsiteY350" fmla="*/ 7643 h 21587"/>
              <a:gd name="connsiteX351" fmla="*/ 3348 w 21564"/>
              <a:gd name="connsiteY351" fmla="*/ 7601 h 21587"/>
              <a:gd name="connsiteX352" fmla="*/ 3390 w 21564"/>
              <a:gd name="connsiteY352" fmla="*/ 7517 h 21587"/>
              <a:gd name="connsiteX353" fmla="*/ 3556 w 21564"/>
              <a:gd name="connsiteY353" fmla="*/ 7200 h 21587"/>
              <a:gd name="connsiteX354" fmla="*/ 3723 w 21564"/>
              <a:gd name="connsiteY354" fmla="*/ 6904 h 21587"/>
              <a:gd name="connsiteX355" fmla="*/ 3879 w 21564"/>
              <a:gd name="connsiteY355" fmla="*/ 6651 h 21587"/>
              <a:gd name="connsiteX356" fmla="*/ 4212 w 21564"/>
              <a:gd name="connsiteY356" fmla="*/ 6102 h 21587"/>
              <a:gd name="connsiteX357" fmla="*/ 4378 w 21564"/>
              <a:gd name="connsiteY357" fmla="*/ 5806 h 21587"/>
              <a:gd name="connsiteX358" fmla="*/ 4368 w 21564"/>
              <a:gd name="connsiteY358" fmla="*/ 5828 h 21587"/>
              <a:gd name="connsiteX359" fmla="*/ 4378 w 21564"/>
              <a:gd name="connsiteY359" fmla="*/ 5806 h 21587"/>
              <a:gd name="connsiteX360" fmla="*/ 4399 w 21564"/>
              <a:gd name="connsiteY360" fmla="*/ 5764 h 21587"/>
              <a:gd name="connsiteX361" fmla="*/ 4774 w 21564"/>
              <a:gd name="connsiteY361" fmla="*/ 5722 h 21587"/>
              <a:gd name="connsiteX362" fmla="*/ 5117 w 21564"/>
              <a:gd name="connsiteY362" fmla="*/ 5659 h 21587"/>
              <a:gd name="connsiteX363" fmla="*/ 5013 w 21564"/>
              <a:gd name="connsiteY363" fmla="*/ 5849 h 21587"/>
              <a:gd name="connsiteX364" fmla="*/ 4701 w 21564"/>
              <a:gd name="connsiteY364" fmla="*/ 6398 h 21587"/>
              <a:gd name="connsiteX365" fmla="*/ 4368 w 21564"/>
              <a:gd name="connsiteY365" fmla="*/ 6968 h 21587"/>
              <a:gd name="connsiteX366" fmla="*/ 4024 w 21564"/>
              <a:gd name="connsiteY366" fmla="*/ 7643 h 21587"/>
              <a:gd name="connsiteX367" fmla="*/ 3671 w 21564"/>
              <a:gd name="connsiteY367" fmla="*/ 7643 h 21587"/>
              <a:gd name="connsiteX368" fmla="*/ 6553 w 21564"/>
              <a:gd name="connsiteY368" fmla="*/ 7580 h 21587"/>
              <a:gd name="connsiteX369" fmla="*/ 6501 w 21564"/>
              <a:gd name="connsiteY369" fmla="*/ 7728 h 21587"/>
              <a:gd name="connsiteX370" fmla="*/ 6209 w 21564"/>
              <a:gd name="connsiteY370" fmla="*/ 7728 h 21587"/>
              <a:gd name="connsiteX371" fmla="*/ 5741 w 21564"/>
              <a:gd name="connsiteY371" fmla="*/ 7707 h 21587"/>
              <a:gd name="connsiteX372" fmla="*/ 5814 w 21564"/>
              <a:gd name="connsiteY372" fmla="*/ 7580 h 21587"/>
              <a:gd name="connsiteX373" fmla="*/ 6001 w 21564"/>
              <a:gd name="connsiteY373" fmla="*/ 7200 h 21587"/>
              <a:gd name="connsiteX374" fmla="*/ 6168 w 21564"/>
              <a:gd name="connsiteY374" fmla="*/ 6926 h 21587"/>
              <a:gd name="connsiteX375" fmla="*/ 6324 w 21564"/>
              <a:gd name="connsiteY375" fmla="*/ 6672 h 21587"/>
              <a:gd name="connsiteX376" fmla="*/ 6657 w 21564"/>
              <a:gd name="connsiteY376" fmla="*/ 6060 h 21587"/>
              <a:gd name="connsiteX377" fmla="*/ 6678 w 21564"/>
              <a:gd name="connsiteY377" fmla="*/ 6018 h 21587"/>
              <a:gd name="connsiteX378" fmla="*/ 6688 w 21564"/>
              <a:gd name="connsiteY378" fmla="*/ 5954 h 21587"/>
              <a:gd name="connsiteX379" fmla="*/ 6657 w 21564"/>
              <a:gd name="connsiteY379" fmla="*/ 5891 h 21587"/>
              <a:gd name="connsiteX380" fmla="*/ 6626 w 21564"/>
              <a:gd name="connsiteY380" fmla="*/ 5870 h 21587"/>
              <a:gd name="connsiteX381" fmla="*/ 6563 w 21564"/>
              <a:gd name="connsiteY381" fmla="*/ 5912 h 21587"/>
              <a:gd name="connsiteX382" fmla="*/ 6365 w 21564"/>
              <a:gd name="connsiteY382" fmla="*/ 6292 h 21587"/>
              <a:gd name="connsiteX383" fmla="*/ 6209 w 21564"/>
              <a:gd name="connsiteY383" fmla="*/ 6567 h 21587"/>
              <a:gd name="connsiteX384" fmla="*/ 6053 w 21564"/>
              <a:gd name="connsiteY384" fmla="*/ 6820 h 21587"/>
              <a:gd name="connsiteX385" fmla="*/ 5970 w 21564"/>
              <a:gd name="connsiteY385" fmla="*/ 6947 h 21587"/>
              <a:gd name="connsiteX386" fmla="*/ 5876 w 21564"/>
              <a:gd name="connsiteY386" fmla="*/ 7094 h 21587"/>
              <a:gd name="connsiteX387" fmla="*/ 5793 w 21564"/>
              <a:gd name="connsiteY387" fmla="*/ 7242 h 21587"/>
              <a:gd name="connsiteX388" fmla="*/ 5710 w 21564"/>
              <a:gd name="connsiteY388" fmla="*/ 7390 h 21587"/>
              <a:gd name="connsiteX389" fmla="*/ 5627 w 21564"/>
              <a:gd name="connsiteY389" fmla="*/ 7559 h 21587"/>
              <a:gd name="connsiteX390" fmla="*/ 5564 w 21564"/>
              <a:gd name="connsiteY390" fmla="*/ 7665 h 21587"/>
              <a:gd name="connsiteX391" fmla="*/ 5554 w 21564"/>
              <a:gd name="connsiteY391" fmla="*/ 7686 h 21587"/>
              <a:gd name="connsiteX392" fmla="*/ 4940 w 21564"/>
              <a:gd name="connsiteY392" fmla="*/ 7665 h 21587"/>
              <a:gd name="connsiteX393" fmla="*/ 4982 w 21564"/>
              <a:gd name="connsiteY393" fmla="*/ 7601 h 21587"/>
              <a:gd name="connsiteX394" fmla="*/ 5086 w 21564"/>
              <a:gd name="connsiteY394" fmla="*/ 7411 h 21587"/>
              <a:gd name="connsiteX395" fmla="*/ 5304 w 21564"/>
              <a:gd name="connsiteY395" fmla="*/ 7010 h 21587"/>
              <a:gd name="connsiteX396" fmla="*/ 5637 w 21564"/>
              <a:gd name="connsiteY396" fmla="*/ 6461 h 21587"/>
              <a:gd name="connsiteX397" fmla="*/ 5793 w 21564"/>
              <a:gd name="connsiteY397" fmla="*/ 6165 h 21587"/>
              <a:gd name="connsiteX398" fmla="*/ 5960 w 21564"/>
              <a:gd name="connsiteY398" fmla="*/ 5849 h 21587"/>
              <a:gd name="connsiteX399" fmla="*/ 6022 w 21564"/>
              <a:gd name="connsiteY399" fmla="*/ 5722 h 21587"/>
              <a:gd name="connsiteX400" fmla="*/ 6032 w 21564"/>
              <a:gd name="connsiteY400" fmla="*/ 5659 h 21587"/>
              <a:gd name="connsiteX401" fmla="*/ 6001 w 21564"/>
              <a:gd name="connsiteY401" fmla="*/ 5595 h 21587"/>
              <a:gd name="connsiteX402" fmla="*/ 5970 w 21564"/>
              <a:gd name="connsiteY402" fmla="*/ 5574 h 21587"/>
              <a:gd name="connsiteX403" fmla="*/ 5908 w 21564"/>
              <a:gd name="connsiteY403" fmla="*/ 5616 h 21587"/>
              <a:gd name="connsiteX404" fmla="*/ 5752 w 21564"/>
              <a:gd name="connsiteY404" fmla="*/ 5933 h 21587"/>
              <a:gd name="connsiteX405" fmla="*/ 5606 w 21564"/>
              <a:gd name="connsiteY405" fmla="*/ 6208 h 21587"/>
              <a:gd name="connsiteX406" fmla="*/ 5606 w 21564"/>
              <a:gd name="connsiteY406" fmla="*/ 6208 h 21587"/>
              <a:gd name="connsiteX407" fmla="*/ 5606 w 21564"/>
              <a:gd name="connsiteY407" fmla="*/ 6208 h 21587"/>
              <a:gd name="connsiteX408" fmla="*/ 5606 w 21564"/>
              <a:gd name="connsiteY408" fmla="*/ 6208 h 21587"/>
              <a:gd name="connsiteX409" fmla="*/ 5606 w 21564"/>
              <a:gd name="connsiteY409" fmla="*/ 6208 h 21587"/>
              <a:gd name="connsiteX410" fmla="*/ 5606 w 21564"/>
              <a:gd name="connsiteY410" fmla="*/ 6208 h 21587"/>
              <a:gd name="connsiteX411" fmla="*/ 5460 w 21564"/>
              <a:gd name="connsiteY411" fmla="*/ 6461 h 21587"/>
              <a:gd name="connsiteX412" fmla="*/ 5294 w 21564"/>
              <a:gd name="connsiteY412" fmla="*/ 6736 h 21587"/>
              <a:gd name="connsiteX413" fmla="*/ 5106 w 21564"/>
              <a:gd name="connsiteY413" fmla="*/ 7052 h 21587"/>
              <a:gd name="connsiteX414" fmla="*/ 4950 w 21564"/>
              <a:gd name="connsiteY414" fmla="*/ 7348 h 21587"/>
              <a:gd name="connsiteX415" fmla="*/ 4950 w 21564"/>
              <a:gd name="connsiteY415" fmla="*/ 7348 h 21587"/>
              <a:gd name="connsiteX416" fmla="*/ 4867 w 21564"/>
              <a:gd name="connsiteY416" fmla="*/ 7496 h 21587"/>
              <a:gd name="connsiteX417" fmla="*/ 4763 w 21564"/>
              <a:gd name="connsiteY417" fmla="*/ 7665 h 21587"/>
              <a:gd name="connsiteX418" fmla="*/ 4607 w 21564"/>
              <a:gd name="connsiteY418" fmla="*/ 7665 h 21587"/>
              <a:gd name="connsiteX419" fmla="*/ 4160 w 21564"/>
              <a:gd name="connsiteY419" fmla="*/ 7665 h 21587"/>
              <a:gd name="connsiteX420" fmla="*/ 4160 w 21564"/>
              <a:gd name="connsiteY420" fmla="*/ 7665 h 21587"/>
              <a:gd name="connsiteX421" fmla="*/ 4253 w 21564"/>
              <a:gd name="connsiteY421" fmla="*/ 7475 h 21587"/>
              <a:gd name="connsiteX422" fmla="*/ 4357 w 21564"/>
              <a:gd name="connsiteY422" fmla="*/ 7284 h 21587"/>
              <a:gd name="connsiteX423" fmla="*/ 4461 w 21564"/>
              <a:gd name="connsiteY423" fmla="*/ 7094 h 21587"/>
              <a:gd name="connsiteX424" fmla="*/ 4451 w 21564"/>
              <a:gd name="connsiteY424" fmla="*/ 7116 h 21587"/>
              <a:gd name="connsiteX425" fmla="*/ 4784 w 21564"/>
              <a:gd name="connsiteY425" fmla="*/ 6545 h 21587"/>
              <a:gd name="connsiteX426" fmla="*/ 5106 w 21564"/>
              <a:gd name="connsiteY426" fmla="*/ 5996 h 21587"/>
              <a:gd name="connsiteX427" fmla="*/ 5211 w 21564"/>
              <a:gd name="connsiteY427" fmla="*/ 5806 h 21587"/>
              <a:gd name="connsiteX428" fmla="*/ 5263 w 21564"/>
              <a:gd name="connsiteY428" fmla="*/ 5722 h 21587"/>
              <a:gd name="connsiteX429" fmla="*/ 5283 w 21564"/>
              <a:gd name="connsiteY429" fmla="*/ 5680 h 21587"/>
              <a:gd name="connsiteX430" fmla="*/ 5741 w 21564"/>
              <a:gd name="connsiteY430" fmla="*/ 5595 h 21587"/>
              <a:gd name="connsiteX431" fmla="*/ 6740 w 21564"/>
              <a:gd name="connsiteY431" fmla="*/ 5511 h 21587"/>
              <a:gd name="connsiteX432" fmla="*/ 6896 w 21564"/>
              <a:gd name="connsiteY432" fmla="*/ 5490 h 21587"/>
              <a:gd name="connsiteX433" fmla="*/ 6958 w 21564"/>
              <a:gd name="connsiteY433" fmla="*/ 5553 h 21587"/>
              <a:gd name="connsiteX434" fmla="*/ 7021 w 21564"/>
              <a:gd name="connsiteY434" fmla="*/ 5469 h 21587"/>
              <a:gd name="connsiteX435" fmla="*/ 7239 w 21564"/>
              <a:gd name="connsiteY435" fmla="*/ 5448 h 21587"/>
              <a:gd name="connsiteX436" fmla="*/ 7645 w 21564"/>
              <a:gd name="connsiteY436" fmla="*/ 5405 h 21587"/>
              <a:gd name="connsiteX437" fmla="*/ 7531 w 21564"/>
              <a:gd name="connsiteY437" fmla="*/ 5595 h 21587"/>
              <a:gd name="connsiteX438" fmla="*/ 7375 w 21564"/>
              <a:gd name="connsiteY438" fmla="*/ 5891 h 21587"/>
              <a:gd name="connsiteX439" fmla="*/ 7063 w 21564"/>
              <a:gd name="connsiteY439" fmla="*/ 6524 h 21587"/>
              <a:gd name="connsiteX440" fmla="*/ 6782 w 21564"/>
              <a:gd name="connsiteY440" fmla="*/ 7073 h 21587"/>
              <a:gd name="connsiteX441" fmla="*/ 6709 w 21564"/>
              <a:gd name="connsiteY441" fmla="*/ 7221 h 21587"/>
              <a:gd name="connsiteX442" fmla="*/ 6626 w 21564"/>
              <a:gd name="connsiteY442" fmla="*/ 7411 h 21587"/>
              <a:gd name="connsiteX443" fmla="*/ 6553 w 21564"/>
              <a:gd name="connsiteY443" fmla="*/ 7580 h 21587"/>
              <a:gd name="connsiteX444" fmla="*/ 6646 w 21564"/>
              <a:gd name="connsiteY444" fmla="*/ 7707 h 21587"/>
              <a:gd name="connsiteX445" fmla="*/ 6667 w 21564"/>
              <a:gd name="connsiteY445" fmla="*/ 7665 h 21587"/>
              <a:gd name="connsiteX446" fmla="*/ 6740 w 21564"/>
              <a:gd name="connsiteY446" fmla="*/ 7496 h 21587"/>
              <a:gd name="connsiteX447" fmla="*/ 6823 w 21564"/>
              <a:gd name="connsiteY447" fmla="*/ 7306 h 21587"/>
              <a:gd name="connsiteX448" fmla="*/ 6906 w 21564"/>
              <a:gd name="connsiteY448" fmla="*/ 7137 h 21587"/>
              <a:gd name="connsiteX449" fmla="*/ 7052 w 21564"/>
              <a:gd name="connsiteY449" fmla="*/ 6841 h 21587"/>
              <a:gd name="connsiteX450" fmla="*/ 7198 w 21564"/>
              <a:gd name="connsiteY450" fmla="*/ 6545 h 21587"/>
              <a:gd name="connsiteX451" fmla="*/ 7604 w 21564"/>
              <a:gd name="connsiteY451" fmla="*/ 5743 h 21587"/>
              <a:gd name="connsiteX452" fmla="*/ 7812 w 21564"/>
              <a:gd name="connsiteY452" fmla="*/ 5405 h 21587"/>
              <a:gd name="connsiteX453" fmla="*/ 7832 w 21564"/>
              <a:gd name="connsiteY453" fmla="*/ 5342 h 21587"/>
              <a:gd name="connsiteX454" fmla="*/ 7832 w 21564"/>
              <a:gd name="connsiteY454" fmla="*/ 5342 h 21587"/>
              <a:gd name="connsiteX455" fmla="*/ 8613 w 21564"/>
              <a:gd name="connsiteY455" fmla="*/ 5300 h 21587"/>
              <a:gd name="connsiteX456" fmla="*/ 8384 w 21564"/>
              <a:gd name="connsiteY456" fmla="*/ 5764 h 21587"/>
              <a:gd name="connsiteX457" fmla="*/ 8124 w 21564"/>
              <a:gd name="connsiteY457" fmla="*/ 6271 h 21587"/>
              <a:gd name="connsiteX458" fmla="*/ 7957 w 21564"/>
              <a:gd name="connsiteY458" fmla="*/ 6567 h 21587"/>
              <a:gd name="connsiteX459" fmla="*/ 7885 w 21564"/>
              <a:gd name="connsiteY459" fmla="*/ 6693 h 21587"/>
              <a:gd name="connsiteX460" fmla="*/ 7801 w 21564"/>
              <a:gd name="connsiteY460" fmla="*/ 6820 h 21587"/>
              <a:gd name="connsiteX461" fmla="*/ 7708 w 21564"/>
              <a:gd name="connsiteY461" fmla="*/ 6989 h 21587"/>
              <a:gd name="connsiteX462" fmla="*/ 7624 w 21564"/>
              <a:gd name="connsiteY462" fmla="*/ 7158 h 21587"/>
              <a:gd name="connsiteX463" fmla="*/ 7468 w 21564"/>
              <a:gd name="connsiteY463" fmla="*/ 7453 h 21587"/>
              <a:gd name="connsiteX464" fmla="*/ 7458 w 21564"/>
              <a:gd name="connsiteY464" fmla="*/ 7474 h 21587"/>
              <a:gd name="connsiteX465" fmla="*/ 7343 w 21564"/>
              <a:gd name="connsiteY465" fmla="*/ 7665 h 21587"/>
              <a:gd name="connsiteX466" fmla="*/ 6709 w 21564"/>
              <a:gd name="connsiteY466" fmla="*/ 7686 h 21587"/>
              <a:gd name="connsiteX467" fmla="*/ 6646 w 21564"/>
              <a:gd name="connsiteY467" fmla="*/ 7707 h 21587"/>
              <a:gd name="connsiteX468" fmla="*/ 9185 w 21564"/>
              <a:gd name="connsiteY468" fmla="*/ 15519 h 21587"/>
              <a:gd name="connsiteX469" fmla="*/ 8759 w 21564"/>
              <a:gd name="connsiteY469" fmla="*/ 15519 h 21587"/>
              <a:gd name="connsiteX470" fmla="*/ 6875 w 21564"/>
              <a:gd name="connsiteY470" fmla="*/ 15456 h 21587"/>
              <a:gd name="connsiteX471" fmla="*/ 6875 w 21564"/>
              <a:gd name="connsiteY471" fmla="*/ 15287 h 21587"/>
              <a:gd name="connsiteX472" fmla="*/ 6875 w 21564"/>
              <a:gd name="connsiteY472" fmla="*/ 14865 h 21587"/>
              <a:gd name="connsiteX473" fmla="*/ 6875 w 21564"/>
              <a:gd name="connsiteY473" fmla="*/ 14653 h 21587"/>
              <a:gd name="connsiteX474" fmla="*/ 6875 w 21564"/>
              <a:gd name="connsiteY474" fmla="*/ 14442 h 21587"/>
              <a:gd name="connsiteX475" fmla="*/ 6865 w 21564"/>
              <a:gd name="connsiteY475" fmla="*/ 14020 h 21587"/>
              <a:gd name="connsiteX476" fmla="*/ 6844 w 21564"/>
              <a:gd name="connsiteY476" fmla="*/ 13196 h 21587"/>
              <a:gd name="connsiteX477" fmla="*/ 6844 w 21564"/>
              <a:gd name="connsiteY477" fmla="*/ 12331 h 21587"/>
              <a:gd name="connsiteX478" fmla="*/ 6834 w 21564"/>
              <a:gd name="connsiteY478" fmla="*/ 11909 h 21587"/>
              <a:gd name="connsiteX479" fmla="*/ 6813 w 21564"/>
              <a:gd name="connsiteY479" fmla="*/ 11486 h 21587"/>
              <a:gd name="connsiteX480" fmla="*/ 6792 w 21564"/>
              <a:gd name="connsiteY480" fmla="*/ 11064 h 21587"/>
              <a:gd name="connsiteX481" fmla="*/ 6771 w 21564"/>
              <a:gd name="connsiteY481" fmla="*/ 10642 h 21587"/>
              <a:gd name="connsiteX482" fmla="*/ 6750 w 21564"/>
              <a:gd name="connsiteY482" fmla="*/ 9818 h 21587"/>
              <a:gd name="connsiteX483" fmla="*/ 6730 w 21564"/>
              <a:gd name="connsiteY483" fmla="*/ 9396 h 21587"/>
              <a:gd name="connsiteX484" fmla="*/ 6730 w 21564"/>
              <a:gd name="connsiteY484" fmla="*/ 8995 h 21587"/>
              <a:gd name="connsiteX485" fmla="*/ 6730 w 21564"/>
              <a:gd name="connsiteY485" fmla="*/ 8699 h 21587"/>
              <a:gd name="connsiteX486" fmla="*/ 6719 w 21564"/>
              <a:gd name="connsiteY486" fmla="*/ 8425 h 21587"/>
              <a:gd name="connsiteX487" fmla="*/ 6730 w 21564"/>
              <a:gd name="connsiteY487" fmla="*/ 8171 h 21587"/>
              <a:gd name="connsiteX488" fmla="*/ 6730 w 21564"/>
              <a:gd name="connsiteY488" fmla="*/ 8150 h 21587"/>
              <a:gd name="connsiteX489" fmla="*/ 7312 w 21564"/>
              <a:gd name="connsiteY489" fmla="*/ 8129 h 21587"/>
              <a:gd name="connsiteX490" fmla="*/ 8353 w 21564"/>
              <a:gd name="connsiteY490" fmla="*/ 8045 h 21587"/>
              <a:gd name="connsiteX491" fmla="*/ 10288 w 21564"/>
              <a:gd name="connsiteY491" fmla="*/ 7855 h 21587"/>
              <a:gd name="connsiteX492" fmla="*/ 10288 w 21564"/>
              <a:gd name="connsiteY492" fmla="*/ 8023 h 21587"/>
              <a:gd name="connsiteX493" fmla="*/ 10288 w 21564"/>
              <a:gd name="connsiteY493" fmla="*/ 8235 h 21587"/>
              <a:gd name="connsiteX494" fmla="*/ 10288 w 21564"/>
              <a:gd name="connsiteY494" fmla="*/ 8446 h 21587"/>
              <a:gd name="connsiteX495" fmla="*/ 10288 w 21564"/>
              <a:gd name="connsiteY495" fmla="*/ 8657 h 21587"/>
              <a:gd name="connsiteX496" fmla="*/ 10288 w 21564"/>
              <a:gd name="connsiteY496" fmla="*/ 8847 h 21587"/>
              <a:gd name="connsiteX497" fmla="*/ 10309 w 21564"/>
              <a:gd name="connsiteY497" fmla="*/ 9248 h 21587"/>
              <a:gd name="connsiteX498" fmla="*/ 10330 w 21564"/>
              <a:gd name="connsiteY498" fmla="*/ 9670 h 21587"/>
              <a:gd name="connsiteX499" fmla="*/ 10340 w 21564"/>
              <a:gd name="connsiteY499" fmla="*/ 10093 h 21587"/>
              <a:gd name="connsiteX500" fmla="*/ 10350 w 21564"/>
              <a:gd name="connsiteY500" fmla="*/ 10937 h 21587"/>
              <a:gd name="connsiteX501" fmla="*/ 10361 w 21564"/>
              <a:gd name="connsiteY501" fmla="*/ 11803 h 21587"/>
              <a:gd name="connsiteX502" fmla="*/ 10371 w 21564"/>
              <a:gd name="connsiteY502" fmla="*/ 12648 h 21587"/>
              <a:gd name="connsiteX503" fmla="*/ 10382 w 21564"/>
              <a:gd name="connsiteY503" fmla="*/ 13492 h 21587"/>
              <a:gd name="connsiteX504" fmla="*/ 10402 w 21564"/>
              <a:gd name="connsiteY504" fmla="*/ 14337 h 21587"/>
              <a:gd name="connsiteX505" fmla="*/ 10423 w 21564"/>
              <a:gd name="connsiteY505" fmla="*/ 14970 h 21587"/>
              <a:gd name="connsiteX506" fmla="*/ 10423 w 21564"/>
              <a:gd name="connsiteY506" fmla="*/ 15012 h 21587"/>
              <a:gd name="connsiteX507" fmla="*/ 10423 w 21564"/>
              <a:gd name="connsiteY507" fmla="*/ 15033 h 21587"/>
              <a:gd name="connsiteX508" fmla="*/ 10423 w 21564"/>
              <a:gd name="connsiteY508" fmla="*/ 15097 h 21587"/>
              <a:gd name="connsiteX509" fmla="*/ 10413 w 21564"/>
              <a:gd name="connsiteY509" fmla="*/ 15160 h 21587"/>
              <a:gd name="connsiteX510" fmla="*/ 10423 w 21564"/>
              <a:gd name="connsiteY510" fmla="*/ 15350 h 21587"/>
              <a:gd name="connsiteX511" fmla="*/ 10434 w 21564"/>
              <a:gd name="connsiteY511" fmla="*/ 15392 h 21587"/>
              <a:gd name="connsiteX512" fmla="*/ 10434 w 21564"/>
              <a:gd name="connsiteY512" fmla="*/ 15498 h 21587"/>
              <a:gd name="connsiteX513" fmla="*/ 9185 w 21564"/>
              <a:gd name="connsiteY513" fmla="*/ 15519 h 21587"/>
              <a:gd name="connsiteX514" fmla="*/ 10735 w 21564"/>
              <a:gd name="connsiteY514" fmla="*/ 7390 h 21587"/>
              <a:gd name="connsiteX515" fmla="*/ 10267 w 21564"/>
              <a:gd name="connsiteY515" fmla="*/ 7411 h 21587"/>
              <a:gd name="connsiteX516" fmla="*/ 10122 w 21564"/>
              <a:gd name="connsiteY516" fmla="*/ 7432 h 21587"/>
              <a:gd name="connsiteX517" fmla="*/ 10142 w 21564"/>
              <a:gd name="connsiteY517" fmla="*/ 7390 h 21587"/>
              <a:gd name="connsiteX518" fmla="*/ 10288 w 21564"/>
              <a:gd name="connsiteY518" fmla="*/ 7116 h 21587"/>
              <a:gd name="connsiteX519" fmla="*/ 10621 w 21564"/>
              <a:gd name="connsiteY519" fmla="*/ 6567 h 21587"/>
              <a:gd name="connsiteX520" fmla="*/ 10715 w 21564"/>
              <a:gd name="connsiteY520" fmla="*/ 6398 h 21587"/>
              <a:gd name="connsiteX521" fmla="*/ 10787 w 21564"/>
              <a:gd name="connsiteY521" fmla="*/ 6250 h 21587"/>
              <a:gd name="connsiteX522" fmla="*/ 10933 w 21564"/>
              <a:gd name="connsiteY522" fmla="*/ 5933 h 21587"/>
              <a:gd name="connsiteX523" fmla="*/ 11079 w 21564"/>
              <a:gd name="connsiteY523" fmla="*/ 5659 h 21587"/>
              <a:gd name="connsiteX524" fmla="*/ 11162 w 21564"/>
              <a:gd name="connsiteY524" fmla="*/ 5511 h 21587"/>
              <a:gd name="connsiteX525" fmla="*/ 11183 w 21564"/>
              <a:gd name="connsiteY525" fmla="*/ 5448 h 21587"/>
              <a:gd name="connsiteX526" fmla="*/ 11183 w 21564"/>
              <a:gd name="connsiteY526" fmla="*/ 5426 h 21587"/>
              <a:gd name="connsiteX527" fmla="*/ 11682 w 21564"/>
              <a:gd name="connsiteY527" fmla="*/ 5469 h 21587"/>
              <a:gd name="connsiteX528" fmla="*/ 11786 w 21564"/>
              <a:gd name="connsiteY528" fmla="*/ 5469 h 21587"/>
              <a:gd name="connsiteX529" fmla="*/ 11589 w 21564"/>
              <a:gd name="connsiteY529" fmla="*/ 5828 h 21587"/>
              <a:gd name="connsiteX530" fmla="*/ 11474 w 21564"/>
              <a:gd name="connsiteY530" fmla="*/ 6060 h 21587"/>
              <a:gd name="connsiteX531" fmla="*/ 11380 w 21564"/>
              <a:gd name="connsiteY531" fmla="*/ 6229 h 21587"/>
              <a:gd name="connsiteX532" fmla="*/ 11224 w 21564"/>
              <a:gd name="connsiteY532" fmla="*/ 6482 h 21587"/>
              <a:gd name="connsiteX533" fmla="*/ 11048 w 21564"/>
              <a:gd name="connsiteY533" fmla="*/ 6778 h 21587"/>
              <a:gd name="connsiteX534" fmla="*/ 10985 w 21564"/>
              <a:gd name="connsiteY534" fmla="*/ 6883 h 21587"/>
              <a:gd name="connsiteX535" fmla="*/ 10902 w 21564"/>
              <a:gd name="connsiteY535" fmla="*/ 7031 h 21587"/>
              <a:gd name="connsiteX536" fmla="*/ 10829 w 21564"/>
              <a:gd name="connsiteY536" fmla="*/ 7179 h 21587"/>
              <a:gd name="connsiteX537" fmla="*/ 10735 w 21564"/>
              <a:gd name="connsiteY537" fmla="*/ 7390 h 21587"/>
              <a:gd name="connsiteX538" fmla="*/ 11578 w 21564"/>
              <a:gd name="connsiteY538" fmla="*/ 7284 h 21587"/>
              <a:gd name="connsiteX539" fmla="*/ 10902 w 21564"/>
              <a:gd name="connsiteY539" fmla="*/ 7348 h 21587"/>
              <a:gd name="connsiteX540" fmla="*/ 10943 w 21564"/>
              <a:gd name="connsiteY540" fmla="*/ 7263 h 21587"/>
              <a:gd name="connsiteX541" fmla="*/ 11027 w 21564"/>
              <a:gd name="connsiteY541" fmla="*/ 7094 h 21587"/>
              <a:gd name="connsiteX542" fmla="*/ 11183 w 21564"/>
              <a:gd name="connsiteY542" fmla="*/ 6841 h 21587"/>
              <a:gd name="connsiteX543" fmla="*/ 11360 w 21564"/>
              <a:gd name="connsiteY543" fmla="*/ 6545 h 21587"/>
              <a:gd name="connsiteX544" fmla="*/ 11672 w 21564"/>
              <a:gd name="connsiteY544" fmla="*/ 5975 h 21587"/>
              <a:gd name="connsiteX545" fmla="*/ 11765 w 21564"/>
              <a:gd name="connsiteY545" fmla="*/ 5806 h 21587"/>
              <a:gd name="connsiteX546" fmla="*/ 11932 w 21564"/>
              <a:gd name="connsiteY546" fmla="*/ 5532 h 21587"/>
              <a:gd name="connsiteX547" fmla="*/ 11953 w 21564"/>
              <a:gd name="connsiteY547" fmla="*/ 5469 h 21587"/>
              <a:gd name="connsiteX548" fmla="*/ 12598 w 21564"/>
              <a:gd name="connsiteY548" fmla="*/ 5469 h 21587"/>
              <a:gd name="connsiteX549" fmla="*/ 12504 w 21564"/>
              <a:gd name="connsiteY549" fmla="*/ 5638 h 21587"/>
              <a:gd name="connsiteX550" fmla="*/ 12338 w 21564"/>
              <a:gd name="connsiteY550" fmla="*/ 5933 h 21587"/>
              <a:gd name="connsiteX551" fmla="*/ 12005 w 21564"/>
              <a:gd name="connsiteY551" fmla="*/ 6503 h 21587"/>
              <a:gd name="connsiteX552" fmla="*/ 11859 w 21564"/>
              <a:gd name="connsiteY552" fmla="*/ 6735 h 21587"/>
              <a:gd name="connsiteX553" fmla="*/ 11765 w 21564"/>
              <a:gd name="connsiteY553" fmla="*/ 6904 h 21587"/>
              <a:gd name="connsiteX554" fmla="*/ 11672 w 21564"/>
              <a:gd name="connsiteY554" fmla="*/ 7094 h 21587"/>
              <a:gd name="connsiteX555" fmla="*/ 11578 w 21564"/>
              <a:gd name="connsiteY555" fmla="*/ 7284 h 21587"/>
              <a:gd name="connsiteX556" fmla="*/ 12494 w 21564"/>
              <a:gd name="connsiteY556" fmla="*/ 7094 h 21587"/>
              <a:gd name="connsiteX557" fmla="*/ 12473 w 21564"/>
              <a:gd name="connsiteY557" fmla="*/ 7137 h 21587"/>
              <a:gd name="connsiteX558" fmla="*/ 12452 w 21564"/>
              <a:gd name="connsiteY558" fmla="*/ 7179 h 21587"/>
              <a:gd name="connsiteX559" fmla="*/ 12452 w 21564"/>
              <a:gd name="connsiteY559" fmla="*/ 7221 h 21587"/>
              <a:gd name="connsiteX560" fmla="*/ 11776 w 21564"/>
              <a:gd name="connsiteY560" fmla="*/ 7284 h 21587"/>
              <a:gd name="connsiteX561" fmla="*/ 11734 w 21564"/>
              <a:gd name="connsiteY561" fmla="*/ 7284 h 21587"/>
              <a:gd name="connsiteX562" fmla="*/ 11745 w 21564"/>
              <a:gd name="connsiteY562" fmla="*/ 7263 h 21587"/>
              <a:gd name="connsiteX563" fmla="*/ 11838 w 21564"/>
              <a:gd name="connsiteY563" fmla="*/ 7073 h 21587"/>
              <a:gd name="connsiteX564" fmla="*/ 12171 w 21564"/>
              <a:gd name="connsiteY564" fmla="*/ 6524 h 21587"/>
              <a:gd name="connsiteX565" fmla="*/ 12494 w 21564"/>
              <a:gd name="connsiteY565" fmla="*/ 5954 h 21587"/>
              <a:gd name="connsiteX566" fmla="*/ 12587 w 21564"/>
              <a:gd name="connsiteY566" fmla="*/ 5785 h 21587"/>
              <a:gd name="connsiteX567" fmla="*/ 12764 w 21564"/>
              <a:gd name="connsiteY567" fmla="*/ 5490 h 21587"/>
              <a:gd name="connsiteX568" fmla="*/ 13097 w 21564"/>
              <a:gd name="connsiteY568" fmla="*/ 5469 h 21587"/>
              <a:gd name="connsiteX569" fmla="*/ 13378 w 21564"/>
              <a:gd name="connsiteY569" fmla="*/ 5448 h 21587"/>
              <a:gd name="connsiteX570" fmla="*/ 13076 w 21564"/>
              <a:gd name="connsiteY570" fmla="*/ 5996 h 21587"/>
              <a:gd name="connsiteX571" fmla="*/ 12754 w 21564"/>
              <a:gd name="connsiteY571" fmla="*/ 6588 h 21587"/>
              <a:gd name="connsiteX572" fmla="*/ 12639 w 21564"/>
              <a:gd name="connsiteY572" fmla="*/ 6820 h 21587"/>
              <a:gd name="connsiteX573" fmla="*/ 12567 w 21564"/>
              <a:gd name="connsiteY573" fmla="*/ 6968 h 21587"/>
              <a:gd name="connsiteX574" fmla="*/ 12494 w 21564"/>
              <a:gd name="connsiteY574" fmla="*/ 7094 h 21587"/>
              <a:gd name="connsiteX575" fmla="*/ 14575 w 21564"/>
              <a:gd name="connsiteY575" fmla="*/ 15392 h 21587"/>
              <a:gd name="connsiteX576" fmla="*/ 14575 w 21564"/>
              <a:gd name="connsiteY576" fmla="*/ 15392 h 21587"/>
              <a:gd name="connsiteX577" fmla="*/ 14575 w 21564"/>
              <a:gd name="connsiteY577" fmla="*/ 15392 h 21587"/>
              <a:gd name="connsiteX578" fmla="*/ 14575 w 21564"/>
              <a:gd name="connsiteY578" fmla="*/ 15392 h 21587"/>
              <a:gd name="connsiteX579" fmla="*/ 14481 w 21564"/>
              <a:gd name="connsiteY579" fmla="*/ 7010 h 21587"/>
              <a:gd name="connsiteX580" fmla="*/ 14221 w 21564"/>
              <a:gd name="connsiteY580" fmla="*/ 7010 h 21587"/>
              <a:gd name="connsiteX581" fmla="*/ 14127 w 21564"/>
              <a:gd name="connsiteY581" fmla="*/ 7010 h 21587"/>
              <a:gd name="connsiteX582" fmla="*/ 14169 w 21564"/>
              <a:gd name="connsiteY582" fmla="*/ 6926 h 21587"/>
              <a:gd name="connsiteX583" fmla="*/ 14242 w 21564"/>
              <a:gd name="connsiteY583" fmla="*/ 6799 h 21587"/>
              <a:gd name="connsiteX584" fmla="*/ 14471 w 21564"/>
              <a:gd name="connsiteY584" fmla="*/ 6440 h 21587"/>
              <a:gd name="connsiteX585" fmla="*/ 14491 w 21564"/>
              <a:gd name="connsiteY585" fmla="*/ 6377 h 21587"/>
              <a:gd name="connsiteX586" fmla="*/ 14471 w 21564"/>
              <a:gd name="connsiteY586" fmla="*/ 6313 h 21587"/>
              <a:gd name="connsiteX587" fmla="*/ 14419 w 21564"/>
              <a:gd name="connsiteY587" fmla="*/ 6292 h 21587"/>
              <a:gd name="connsiteX588" fmla="*/ 14377 w 21564"/>
              <a:gd name="connsiteY588" fmla="*/ 6313 h 21587"/>
              <a:gd name="connsiteX589" fmla="*/ 13982 w 21564"/>
              <a:gd name="connsiteY589" fmla="*/ 7010 h 21587"/>
              <a:gd name="connsiteX590" fmla="*/ 13982 w 21564"/>
              <a:gd name="connsiteY590" fmla="*/ 7031 h 21587"/>
              <a:gd name="connsiteX591" fmla="*/ 13742 w 21564"/>
              <a:gd name="connsiteY591" fmla="*/ 7052 h 21587"/>
              <a:gd name="connsiteX592" fmla="*/ 13461 w 21564"/>
              <a:gd name="connsiteY592" fmla="*/ 7094 h 21587"/>
              <a:gd name="connsiteX593" fmla="*/ 13482 w 21564"/>
              <a:gd name="connsiteY593" fmla="*/ 7052 h 21587"/>
              <a:gd name="connsiteX594" fmla="*/ 13524 w 21564"/>
              <a:gd name="connsiteY594" fmla="*/ 6968 h 21587"/>
              <a:gd name="connsiteX595" fmla="*/ 13617 w 21564"/>
              <a:gd name="connsiteY595" fmla="*/ 6778 h 21587"/>
              <a:gd name="connsiteX596" fmla="*/ 13617 w 21564"/>
              <a:gd name="connsiteY596" fmla="*/ 6778 h 21587"/>
              <a:gd name="connsiteX597" fmla="*/ 13711 w 21564"/>
              <a:gd name="connsiteY597" fmla="*/ 6609 h 21587"/>
              <a:gd name="connsiteX598" fmla="*/ 13711 w 21564"/>
              <a:gd name="connsiteY598" fmla="*/ 6609 h 21587"/>
              <a:gd name="connsiteX599" fmla="*/ 13711 w 21564"/>
              <a:gd name="connsiteY599" fmla="*/ 6609 h 21587"/>
              <a:gd name="connsiteX600" fmla="*/ 13711 w 21564"/>
              <a:gd name="connsiteY600" fmla="*/ 6609 h 21587"/>
              <a:gd name="connsiteX601" fmla="*/ 13711 w 21564"/>
              <a:gd name="connsiteY601" fmla="*/ 6609 h 21587"/>
              <a:gd name="connsiteX602" fmla="*/ 13711 w 21564"/>
              <a:gd name="connsiteY602" fmla="*/ 6609 h 21587"/>
              <a:gd name="connsiteX603" fmla="*/ 13711 w 21564"/>
              <a:gd name="connsiteY603" fmla="*/ 6609 h 21587"/>
              <a:gd name="connsiteX604" fmla="*/ 13711 w 21564"/>
              <a:gd name="connsiteY604" fmla="*/ 6609 h 21587"/>
              <a:gd name="connsiteX605" fmla="*/ 13711 w 21564"/>
              <a:gd name="connsiteY605" fmla="*/ 6609 h 21587"/>
              <a:gd name="connsiteX606" fmla="*/ 13711 w 21564"/>
              <a:gd name="connsiteY606" fmla="*/ 6609 h 21587"/>
              <a:gd name="connsiteX607" fmla="*/ 13711 w 21564"/>
              <a:gd name="connsiteY607" fmla="*/ 6609 h 21587"/>
              <a:gd name="connsiteX608" fmla="*/ 13711 w 21564"/>
              <a:gd name="connsiteY608" fmla="*/ 6609 h 21587"/>
              <a:gd name="connsiteX609" fmla="*/ 13711 w 21564"/>
              <a:gd name="connsiteY609" fmla="*/ 6609 h 21587"/>
              <a:gd name="connsiteX610" fmla="*/ 13711 w 21564"/>
              <a:gd name="connsiteY610" fmla="*/ 6609 h 21587"/>
              <a:gd name="connsiteX611" fmla="*/ 13711 w 21564"/>
              <a:gd name="connsiteY611" fmla="*/ 6609 h 21587"/>
              <a:gd name="connsiteX612" fmla="*/ 13711 w 21564"/>
              <a:gd name="connsiteY612" fmla="*/ 6609 h 21587"/>
              <a:gd name="connsiteX613" fmla="*/ 13950 w 21564"/>
              <a:gd name="connsiteY613" fmla="*/ 6165 h 21587"/>
              <a:gd name="connsiteX614" fmla="*/ 14054 w 21564"/>
              <a:gd name="connsiteY614" fmla="*/ 5954 h 21587"/>
              <a:gd name="connsiteX615" fmla="*/ 14190 w 21564"/>
              <a:gd name="connsiteY615" fmla="*/ 5680 h 21587"/>
              <a:gd name="connsiteX616" fmla="*/ 14200 w 21564"/>
              <a:gd name="connsiteY616" fmla="*/ 5616 h 21587"/>
              <a:gd name="connsiteX617" fmla="*/ 14169 w 21564"/>
              <a:gd name="connsiteY617" fmla="*/ 5553 h 21587"/>
              <a:gd name="connsiteX618" fmla="*/ 14138 w 21564"/>
              <a:gd name="connsiteY618" fmla="*/ 5532 h 21587"/>
              <a:gd name="connsiteX619" fmla="*/ 14117 w 21564"/>
              <a:gd name="connsiteY619" fmla="*/ 5532 h 21587"/>
              <a:gd name="connsiteX620" fmla="*/ 14075 w 21564"/>
              <a:gd name="connsiteY620" fmla="*/ 5574 h 21587"/>
              <a:gd name="connsiteX621" fmla="*/ 13878 w 21564"/>
              <a:gd name="connsiteY621" fmla="*/ 5954 h 21587"/>
              <a:gd name="connsiteX622" fmla="*/ 13680 w 21564"/>
              <a:gd name="connsiteY622" fmla="*/ 6313 h 21587"/>
              <a:gd name="connsiteX623" fmla="*/ 13493 w 21564"/>
              <a:gd name="connsiteY623" fmla="*/ 6651 h 21587"/>
              <a:gd name="connsiteX624" fmla="*/ 13482 w 21564"/>
              <a:gd name="connsiteY624" fmla="*/ 6672 h 21587"/>
              <a:gd name="connsiteX625" fmla="*/ 13482 w 21564"/>
              <a:gd name="connsiteY625" fmla="*/ 6672 h 21587"/>
              <a:gd name="connsiteX626" fmla="*/ 13482 w 21564"/>
              <a:gd name="connsiteY626" fmla="*/ 6672 h 21587"/>
              <a:gd name="connsiteX627" fmla="*/ 13430 w 21564"/>
              <a:gd name="connsiteY627" fmla="*/ 6778 h 21587"/>
              <a:gd name="connsiteX628" fmla="*/ 13389 w 21564"/>
              <a:gd name="connsiteY628" fmla="*/ 6862 h 21587"/>
              <a:gd name="connsiteX629" fmla="*/ 13337 w 21564"/>
              <a:gd name="connsiteY629" fmla="*/ 6968 h 21587"/>
              <a:gd name="connsiteX630" fmla="*/ 13305 w 21564"/>
              <a:gd name="connsiteY630" fmla="*/ 7031 h 21587"/>
              <a:gd name="connsiteX631" fmla="*/ 13295 w 21564"/>
              <a:gd name="connsiteY631" fmla="*/ 7052 h 21587"/>
              <a:gd name="connsiteX632" fmla="*/ 13285 w 21564"/>
              <a:gd name="connsiteY632" fmla="*/ 7094 h 21587"/>
              <a:gd name="connsiteX633" fmla="*/ 13274 w 21564"/>
              <a:gd name="connsiteY633" fmla="*/ 7116 h 21587"/>
              <a:gd name="connsiteX634" fmla="*/ 13274 w 21564"/>
              <a:gd name="connsiteY634" fmla="*/ 7137 h 21587"/>
              <a:gd name="connsiteX635" fmla="*/ 12743 w 21564"/>
              <a:gd name="connsiteY635" fmla="*/ 7200 h 21587"/>
              <a:gd name="connsiteX636" fmla="*/ 12567 w 21564"/>
              <a:gd name="connsiteY636" fmla="*/ 7221 h 21587"/>
              <a:gd name="connsiteX637" fmla="*/ 12639 w 21564"/>
              <a:gd name="connsiteY637" fmla="*/ 7073 h 21587"/>
              <a:gd name="connsiteX638" fmla="*/ 12723 w 21564"/>
              <a:gd name="connsiteY638" fmla="*/ 6926 h 21587"/>
              <a:gd name="connsiteX639" fmla="*/ 12879 w 21564"/>
              <a:gd name="connsiteY639" fmla="*/ 6630 h 21587"/>
              <a:gd name="connsiteX640" fmla="*/ 13201 w 21564"/>
              <a:gd name="connsiteY640" fmla="*/ 6039 h 21587"/>
              <a:gd name="connsiteX641" fmla="*/ 13285 w 21564"/>
              <a:gd name="connsiteY641" fmla="*/ 5891 h 21587"/>
              <a:gd name="connsiteX642" fmla="*/ 13482 w 21564"/>
              <a:gd name="connsiteY642" fmla="*/ 5532 h 21587"/>
              <a:gd name="connsiteX643" fmla="*/ 13503 w 21564"/>
              <a:gd name="connsiteY643" fmla="*/ 5469 h 21587"/>
              <a:gd name="connsiteX644" fmla="*/ 13503 w 21564"/>
              <a:gd name="connsiteY644" fmla="*/ 5448 h 21587"/>
              <a:gd name="connsiteX645" fmla="*/ 13513 w 21564"/>
              <a:gd name="connsiteY645" fmla="*/ 5448 h 21587"/>
              <a:gd name="connsiteX646" fmla="*/ 13513 w 21564"/>
              <a:gd name="connsiteY646" fmla="*/ 5448 h 21587"/>
              <a:gd name="connsiteX647" fmla="*/ 13513 w 21564"/>
              <a:gd name="connsiteY647" fmla="*/ 5448 h 21587"/>
              <a:gd name="connsiteX648" fmla="*/ 13513 w 21564"/>
              <a:gd name="connsiteY648" fmla="*/ 5448 h 21587"/>
              <a:gd name="connsiteX649" fmla="*/ 13513 w 21564"/>
              <a:gd name="connsiteY649" fmla="*/ 5448 h 21587"/>
              <a:gd name="connsiteX650" fmla="*/ 13513 w 21564"/>
              <a:gd name="connsiteY650" fmla="*/ 5448 h 21587"/>
              <a:gd name="connsiteX651" fmla="*/ 13513 w 21564"/>
              <a:gd name="connsiteY651" fmla="*/ 5448 h 21587"/>
              <a:gd name="connsiteX652" fmla="*/ 13513 w 21564"/>
              <a:gd name="connsiteY652" fmla="*/ 5448 h 21587"/>
              <a:gd name="connsiteX653" fmla="*/ 13513 w 21564"/>
              <a:gd name="connsiteY653" fmla="*/ 5448 h 21587"/>
              <a:gd name="connsiteX654" fmla="*/ 13513 w 21564"/>
              <a:gd name="connsiteY654" fmla="*/ 5448 h 21587"/>
              <a:gd name="connsiteX655" fmla="*/ 13513 w 21564"/>
              <a:gd name="connsiteY655" fmla="*/ 5448 h 21587"/>
              <a:gd name="connsiteX656" fmla="*/ 13513 w 21564"/>
              <a:gd name="connsiteY656" fmla="*/ 5448 h 21587"/>
              <a:gd name="connsiteX657" fmla="*/ 13524 w 21564"/>
              <a:gd name="connsiteY657" fmla="*/ 5448 h 21587"/>
              <a:gd name="connsiteX658" fmla="*/ 13545 w 21564"/>
              <a:gd name="connsiteY658" fmla="*/ 5448 h 21587"/>
              <a:gd name="connsiteX659" fmla="*/ 14117 w 21564"/>
              <a:gd name="connsiteY659" fmla="*/ 5363 h 21587"/>
              <a:gd name="connsiteX660" fmla="*/ 14304 w 21564"/>
              <a:gd name="connsiteY660" fmla="*/ 5363 h 21587"/>
              <a:gd name="connsiteX661" fmla="*/ 14419 w 21564"/>
              <a:gd name="connsiteY661" fmla="*/ 5363 h 21587"/>
              <a:gd name="connsiteX662" fmla="*/ 14523 w 21564"/>
              <a:gd name="connsiteY662" fmla="*/ 5363 h 21587"/>
              <a:gd name="connsiteX663" fmla="*/ 14523 w 21564"/>
              <a:gd name="connsiteY663" fmla="*/ 6060 h 21587"/>
              <a:gd name="connsiteX664" fmla="*/ 14533 w 21564"/>
              <a:gd name="connsiteY664" fmla="*/ 6672 h 21587"/>
              <a:gd name="connsiteX665" fmla="*/ 14554 w 21564"/>
              <a:gd name="connsiteY665" fmla="*/ 7073 h 21587"/>
              <a:gd name="connsiteX666" fmla="*/ 14481 w 21564"/>
              <a:gd name="connsiteY666" fmla="*/ 7010 h 21587"/>
              <a:gd name="connsiteX667" fmla="*/ 20443 w 21564"/>
              <a:gd name="connsiteY667" fmla="*/ 8066 h 21587"/>
              <a:gd name="connsiteX668" fmla="*/ 20505 w 21564"/>
              <a:gd name="connsiteY668" fmla="*/ 8150 h 21587"/>
              <a:gd name="connsiteX669" fmla="*/ 20807 w 21564"/>
              <a:gd name="connsiteY669" fmla="*/ 8636 h 21587"/>
              <a:gd name="connsiteX670" fmla="*/ 20922 w 21564"/>
              <a:gd name="connsiteY670" fmla="*/ 8847 h 21587"/>
              <a:gd name="connsiteX671" fmla="*/ 20880 w 21564"/>
              <a:gd name="connsiteY671" fmla="*/ 8868 h 21587"/>
              <a:gd name="connsiteX672" fmla="*/ 20485 w 21564"/>
              <a:gd name="connsiteY672" fmla="*/ 9354 h 21587"/>
              <a:gd name="connsiteX673" fmla="*/ 20380 w 21564"/>
              <a:gd name="connsiteY673" fmla="*/ 9480 h 21587"/>
              <a:gd name="connsiteX674" fmla="*/ 20297 w 21564"/>
              <a:gd name="connsiteY674" fmla="*/ 9607 h 21587"/>
              <a:gd name="connsiteX675" fmla="*/ 20204 w 21564"/>
              <a:gd name="connsiteY675" fmla="*/ 9734 h 21587"/>
              <a:gd name="connsiteX676" fmla="*/ 20120 w 21564"/>
              <a:gd name="connsiteY676" fmla="*/ 9860 h 21587"/>
              <a:gd name="connsiteX677" fmla="*/ 19985 w 21564"/>
              <a:gd name="connsiteY677" fmla="*/ 10050 h 21587"/>
              <a:gd name="connsiteX678" fmla="*/ 19881 w 21564"/>
              <a:gd name="connsiteY678" fmla="*/ 10219 h 21587"/>
              <a:gd name="connsiteX679" fmla="*/ 19621 w 21564"/>
              <a:gd name="connsiteY679" fmla="*/ 9776 h 21587"/>
              <a:gd name="connsiteX680" fmla="*/ 19454 w 21564"/>
              <a:gd name="connsiteY680" fmla="*/ 9480 h 21587"/>
              <a:gd name="connsiteX681" fmla="*/ 19611 w 21564"/>
              <a:gd name="connsiteY681" fmla="*/ 9269 h 21587"/>
              <a:gd name="connsiteX682" fmla="*/ 19808 w 21564"/>
              <a:gd name="connsiteY682" fmla="*/ 8995 h 21587"/>
              <a:gd name="connsiteX683" fmla="*/ 20152 w 21564"/>
              <a:gd name="connsiteY683" fmla="*/ 8488 h 21587"/>
              <a:gd name="connsiteX684" fmla="*/ 20443 w 21564"/>
              <a:gd name="connsiteY684" fmla="*/ 8066 h 21587"/>
              <a:gd name="connsiteX685" fmla="*/ 20443 w 21564"/>
              <a:gd name="connsiteY685" fmla="*/ 8066 h 21587"/>
              <a:gd name="connsiteX686" fmla="*/ 19975 w 21564"/>
              <a:gd name="connsiteY686" fmla="*/ 7306 h 21587"/>
              <a:gd name="connsiteX687" fmla="*/ 20204 w 21564"/>
              <a:gd name="connsiteY687" fmla="*/ 7686 h 21587"/>
              <a:gd name="connsiteX688" fmla="*/ 20360 w 21564"/>
              <a:gd name="connsiteY688" fmla="*/ 7939 h 21587"/>
              <a:gd name="connsiteX689" fmla="*/ 20349 w 21564"/>
              <a:gd name="connsiteY689" fmla="*/ 7939 h 21587"/>
              <a:gd name="connsiteX690" fmla="*/ 20172 w 21564"/>
              <a:gd name="connsiteY690" fmla="*/ 8192 h 21587"/>
              <a:gd name="connsiteX691" fmla="*/ 20006 w 21564"/>
              <a:gd name="connsiteY691" fmla="*/ 8446 h 21587"/>
              <a:gd name="connsiteX692" fmla="*/ 19652 w 21564"/>
              <a:gd name="connsiteY692" fmla="*/ 8974 h 21587"/>
              <a:gd name="connsiteX693" fmla="*/ 19517 w 21564"/>
              <a:gd name="connsiteY693" fmla="*/ 9164 h 21587"/>
              <a:gd name="connsiteX694" fmla="*/ 19382 w 21564"/>
              <a:gd name="connsiteY694" fmla="*/ 9333 h 21587"/>
              <a:gd name="connsiteX695" fmla="*/ 19340 w 21564"/>
              <a:gd name="connsiteY695" fmla="*/ 9248 h 21587"/>
              <a:gd name="connsiteX696" fmla="*/ 19028 w 21564"/>
              <a:gd name="connsiteY696" fmla="*/ 8657 h 21587"/>
              <a:gd name="connsiteX697" fmla="*/ 19059 w 21564"/>
              <a:gd name="connsiteY697" fmla="*/ 8594 h 21587"/>
              <a:gd name="connsiteX698" fmla="*/ 19142 w 21564"/>
              <a:gd name="connsiteY698" fmla="*/ 8467 h 21587"/>
              <a:gd name="connsiteX699" fmla="*/ 19236 w 21564"/>
              <a:gd name="connsiteY699" fmla="*/ 8340 h 21587"/>
              <a:gd name="connsiteX700" fmla="*/ 19423 w 21564"/>
              <a:gd name="connsiteY700" fmla="*/ 8087 h 21587"/>
              <a:gd name="connsiteX701" fmla="*/ 19600 w 21564"/>
              <a:gd name="connsiteY701" fmla="*/ 7855 h 21587"/>
              <a:gd name="connsiteX702" fmla="*/ 19787 w 21564"/>
              <a:gd name="connsiteY702" fmla="*/ 7601 h 21587"/>
              <a:gd name="connsiteX703" fmla="*/ 19975 w 21564"/>
              <a:gd name="connsiteY703" fmla="*/ 7327 h 21587"/>
              <a:gd name="connsiteX704" fmla="*/ 19975 w 21564"/>
              <a:gd name="connsiteY704" fmla="*/ 7306 h 21587"/>
              <a:gd name="connsiteX705" fmla="*/ 19184 w 21564"/>
              <a:gd name="connsiteY705" fmla="*/ 5996 h 21587"/>
              <a:gd name="connsiteX706" fmla="*/ 19444 w 21564"/>
              <a:gd name="connsiteY706" fmla="*/ 6419 h 21587"/>
              <a:gd name="connsiteX707" fmla="*/ 19829 w 21564"/>
              <a:gd name="connsiteY707" fmla="*/ 7052 h 21587"/>
              <a:gd name="connsiteX708" fmla="*/ 19923 w 21564"/>
              <a:gd name="connsiteY708" fmla="*/ 7200 h 21587"/>
              <a:gd name="connsiteX709" fmla="*/ 19912 w 21564"/>
              <a:gd name="connsiteY709" fmla="*/ 7200 h 21587"/>
              <a:gd name="connsiteX710" fmla="*/ 19860 w 21564"/>
              <a:gd name="connsiteY710" fmla="*/ 7221 h 21587"/>
              <a:gd name="connsiteX711" fmla="*/ 19683 w 21564"/>
              <a:gd name="connsiteY711" fmla="*/ 7474 h 21587"/>
              <a:gd name="connsiteX712" fmla="*/ 19517 w 21564"/>
              <a:gd name="connsiteY712" fmla="*/ 7707 h 21587"/>
              <a:gd name="connsiteX713" fmla="*/ 19142 w 21564"/>
              <a:gd name="connsiteY713" fmla="*/ 8213 h 21587"/>
              <a:gd name="connsiteX714" fmla="*/ 19059 w 21564"/>
              <a:gd name="connsiteY714" fmla="*/ 8340 h 21587"/>
              <a:gd name="connsiteX715" fmla="*/ 18965 w 21564"/>
              <a:gd name="connsiteY715" fmla="*/ 8488 h 21587"/>
              <a:gd name="connsiteX716" fmla="*/ 18945 w 21564"/>
              <a:gd name="connsiteY716" fmla="*/ 8530 h 21587"/>
              <a:gd name="connsiteX717" fmla="*/ 18674 w 21564"/>
              <a:gd name="connsiteY717" fmla="*/ 8002 h 21587"/>
              <a:gd name="connsiteX718" fmla="*/ 18820 w 21564"/>
              <a:gd name="connsiteY718" fmla="*/ 7833 h 21587"/>
              <a:gd name="connsiteX719" fmla="*/ 18924 w 21564"/>
              <a:gd name="connsiteY719" fmla="*/ 7707 h 21587"/>
              <a:gd name="connsiteX720" fmla="*/ 19007 w 21564"/>
              <a:gd name="connsiteY720" fmla="*/ 7601 h 21587"/>
              <a:gd name="connsiteX721" fmla="*/ 19350 w 21564"/>
              <a:gd name="connsiteY721" fmla="*/ 7073 h 21587"/>
              <a:gd name="connsiteX722" fmla="*/ 19496 w 21564"/>
              <a:gd name="connsiteY722" fmla="*/ 6841 h 21587"/>
              <a:gd name="connsiteX723" fmla="*/ 19517 w 21564"/>
              <a:gd name="connsiteY723" fmla="*/ 6778 h 21587"/>
              <a:gd name="connsiteX724" fmla="*/ 19496 w 21564"/>
              <a:gd name="connsiteY724" fmla="*/ 6714 h 21587"/>
              <a:gd name="connsiteX725" fmla="*/ 19444 w 21564"/>
              <a:gd name="connsiteY725" fmla="*/ 6693 h 21587"/>
              <a:gd name="connsiteX726" fmla="*/ 19402 w 21564"/>
              <a:gd name="connsiteY726" fmla="*/ 6714 h 21587"/>
              <a:gd name="connsiteX727" fmla="*/ 19226 w 21564"/>
              <a:gd name="connsiteY727" fmla="*/ 7010 h 21587"/>
              <a:gd name="connsiteX728" fmla="*/ 19059 w 21564"/>
              <a:gd name="connsiteY728" fmla="*/ 7284 h 21587"/>
              <a:gd name="connsiteX729" fmla="*/ 18716 w 21564"/>
              <a:gd name="connsiteY729" fmla="*/ 7770 h 21587"/>
              <a:gd name="connsiteX730" fmla="*/ 18601 w 21564"/>
              <a:gd name="connsiteY730" fmla="*/ 7897 h 21587"/>
              <a:gd name="connsiteX731" fmla="*/ 18310 w 21564"/>
              <a:gd name="connsiteY731" fmla="*/ 7348 h 21587"/>
              <a:gd name="connsiteX732" fmla="*/ 18404 w 21564"/>
              <a:gd name="connsiteY732" fmla="*/ 7200 h 21587"/>
              <a:gd name="connsiteX733" fmla="*/ 18487 w 21564"/>
              <a:gd name="connsiteY733" fmla="*/ 7073 h 21587"/>
              <a:gd name="connsiteX734" fmla="*/ 18591 w 21564"/>
              <a:gd name="connsiteY734" fmla="*/ 6926 h 21587"/>
              <a:gd name="connsiteX735" fmla="*/ 18695 w 21564"/>
              <a:gd name="connsiteY735" fmla="*/ 6799 h 21587"/>
              <a:gd name="connsiteX736" fmla="*/ 18789 w 21564"/>
              <a:gd name="connsiteY736" fmla="*/ 6693 h 21587"/>
              <a:gd name="connsiteX737" fmla="*/ 18955 w 21564"/>
              <a:gd name="connsiteY737" fmla="*/ 6482 h 21587"/>
              <a:gd name="connsiteX738" fmla="*/ 19194 w 21564"/>
              <a:gd name="connsiteY738" fmla="*/ 6144 h 21587"/>
              <a:gd name="connsiteX739" fmla="*/ 19215 w 21564"/>
              <a:gd name="connsiteY739" fmla="*/ 6081 h 21587"/>
              <a:gd name="connsiteX740" fmla="*/ 19184 w 21564"/>
              <a:gd name="connsiteY740" fmla="*/ 5996 h 21587"/>
              <a:gd name="connsiteX741" fmla="*/ 16656 w 21564"/>
              <a:gd name="connsiteY741" fmla="*/ 1964 h 21587"/>
              <a:gd name="connsiteX742" fmla="*/ 16791 w 21564"/>
              <a:gd name="connsiteY742" fmla="*/ 2175 h 21587"/>
              <a:gd name="connsiteX743" fmla="*/ 17155 w 21564"/>
              <a:gd name="connsiteY743" fmla="*/ 2745 h 21587"/>
              <a:gd name="connsiteX744" fmla="*/ 17540 w 21564"/>
              <a:gd name="connsiteY744" fmla="*/ 3336 h 21587"/>
              <a:gd name="connsiteX745" fmla="*/ 17915 w 21564"/>
              <a:gd name="connsiteY745" fmla="*/ 3927 h 21587"/>
              <a:gd name="connsiteX746" fmla="*/ 18310 w 21564"/>
              <a:gd name="connsiteY746" fmla="*/ 4540 h 21587"/>
              <a:gd name="connsiteX747" fmla="*/ 18695 w 21564"/>
              <a:gd name="connsiteY747" fmla="*/ 5173 h 21587"/>
              <a:gd name="connsiteX748" fmla="*/ 19069 w 21564"/>
              <a:gd name="connsiteY748" fmla="*/ 5785 h 21587"/>
              <a:gd name="connsiteX749" fmla="*/ 19174 w 21564"/>
              <a:gd name="connsiteY749" fmla="*/ 5954 h 21587"/>
              <a:gd name="connsiteX750" fmla="*/ 19142 w 21564"/>
              <a:gd name="connsiteY750" fmla="*/ 5933 h 21587"/>
              <a:gd name="connsiteX751" fmla="*/ 19090 w 21564"/>
              <a:gd name="connsiteY751" fmla="*/ 5954 h 21587"/>
              <a:gd name="connsiteX752" fmla="*/ 18893 w 21564"/>
              <a:gd name="connsiteY752" fmla="*/ 6229 h 21587"/>
              <a:gd name="connsiteX753" fmla="*/ 18716 w 21564"/>
              <a:gd name="connsiteY753" fmla="*/ 6461 h 21587"/>
              <a:gd name="connsiteX754" fmla="*/ 18528 w 21564"/>
              <a:gd name="connsiteY754" fmla="*/ 6693 h 21587"/>
              <a:gd name="connsiteX755" fmla="*/ 18445 w 21564"/>
              <a:gd name="connsiteY755" fmla="*/ 6799 h 21587"/>
              <a:gd name="connsiteX756" fmla="*/ 18362 w 21564"/>
              <a:gd name="connsiteY756" fmla="*/ 6926 h 21587"/>
              <a:gd name="connsiteX757" fmla="*/ 18248 w 21564"/>
              <a:gd name="connsiteY757" fmla="*/ 7116 h 21587"/>
              <a:gd name="connsiteX758" fmla="*/ 18227 w 21564"/>
              <a:gd name="connsiteY758" fmla="*/ 7158 h 21587"/>
              <a:gd name="connsiteX759" fmla="*/ 17894 w 21564"/>
              <a:gd name="connsiteY759" fmla="*/ 6545 h 21587"/>
              <a:gd name="connsiteX760" fmla="*/ 17842 w 21564"/>
              <a:gd name="connsiteY760" fmla="*/ 6440 h 21587"/>
              <a:gd name="connsiteX761" fmla="*/ 17863 w 21564"/>
              <a:gd name="connsiteY761" fmla="*/ 6398 h 21587"/>
              <a:gd name="connsiteX762" fmla="*/ 18039 w 21564"/>
              <a:gd name="connsiteY762" fmla="*/ 6144 h 21587"/>
              <a:gd name="connsiteX763" fmla="*/ 18383 w 21564"/>
              <a:gd name="connsiteY763" fmla="*/ 5659 h 21587"/>
              <a:gd name="connsiteX764" fmla="*/ 18653 w 21564"/>
              <a:gd name="connsiteY764" fmla="*/ 5321 h 21587"/>
              <a:gd name="connsiteX765" fmla="*/ 18685 w 21564"/>
              <a:gd name="connsiteY765" fmla="*/ 5300 h 21587"/>
              <a:gd name="connsiteX766" fmla="*/ 18716 w 21564"/>
              <a:gd name="connsiteY766" fmla="*/ 5236 h 21587"/>
              <a:gd name="connsiteX767" fmla="*/ 18705 w 21564"/>
              <a:gd name="connsiteY767" fmla="*/ 5173 h 21587"/>
              <a:gd name="connsiteX768" fmla="*/ 18643 w 21564"/>
              <a:gd name="connsiteY768" fmla="*/ 5131 h 21587"/>
              <a:gd name="connsiteX769" fmla="*/ 18612 w 21564"/>
              <a:gd name="connsiteY769" fmla="*/ 5152 h 21587"/>
              <a:gd name="connsiteX770" fmla="*/ 18227 w 21564"/>
              <a:gd name="connsiteY770" fmla="*/ 5616 h 21587"/>
              <a:gd name="connsiteX771" fmla="*/ 17863 w 21564"/>
              <a:gd name="connsiteY771" fmla="*/ 6144 h 21587"/>
              <a:gd name="connsiteX772" fmla="*/ 17738 w 21564"/>
              <a:gd name="connsiteY772" fmla="*/ 6313 h 21587"/>
              <a:gd name="connsiteX773" fmla="*/ 17384 w 21564"/>
              <a:gd name="connsiteY773" fmla="*/ 5743 h 21587"/>
              <a:gd name="connsiteX774" fmla="*/ 17415 w 21564"/>
              <a:gd name="connsiteY774" fmla="*/ 5680 h 21587"/>
              <a:gd name="connsiteX775" fmla="*/ 17634 w 21564"/>
              <a:gd name="connsiteY775" fmla="*/ 5363 h 21587"/>
              <a:gd name="connsiteX776" fmla="*/ 17800 w 21564"/>
              <a:gd name="connsiteY776" fmla="*/ 5152 h 21587"/>
              <a:gd name="connsiteX777" fmla="*/ 17967 w 21564"/>
              <a:gd name="connsiteY777" fmla="*/ 4941 h 21587"/>
              <a:gd name="connsiteX778" fmla="*/ 18143 w 21564"/>
              <a:gd name="connsiteY778" fmla="*/ 4687 h 21587"/>
              <a:gd name="connsiteX779" fmla="*/ 18164 w 21564"/>
              <a:gd name="connsiteY779" fmla="*/ 4624 h 21587"/>
              <a:gd name="connsiteX780" fmla="*/ 18143 w 21564"/>
              <a:gd name="connsiteY780" fmla="*/ 4561 h 21587"/>
              <a:gd name="connsiteX781" fmla="*/ 18091 w 21564"/>
              <a:gd name="connsiteY781" fmla="*/ 4540 h 21587"/>
              <a:gd name="connsiteX782" fmla="*/ 18050 w 21564"/>
              <a:gd name="connsiteY782" fmla="*/ 4561 h 21587"/>
              <a:gd name="connsiteX783" fmla="*/ 17863 w 21564"/>
              <a:gd name="connsiteY783" fmla="*/ 4835 h 21587"/>
              <a:gd name="connsiteX784" fmla="*/ 17686 w 21564"/>
              <a:gd name="connsiteY784" fmla="*/ 5067 h 21587"/>
              <a:gd name="connsiteX785" fmla="*/ 17530 w 21564"/>
              <a:gd name="connsiteY785" fmla="*/ 5279 h 21587"/>
              <a:gd name="connsiteX786" fmla="*/ 17426 w 21564"/>
              <a:gd name="connsiteY786" fmla="*/ 5405 h 21587"/>
              <a:gd name="connsiteX787" fmla="*/ 17311 w 21564"/>
              <a:gd name="connsiteY787" fmla="*/ 5574 h 21587"/>
              <a:gd name="connsiteX788" fmla="*/ 17290 w 21564"/>
              <a:gd name="connsiteY788" fmla="*/ 5616 h 21587"/>
              <a:gd name="connsiteX789" fmla="*/ 17061 w 21564"/>
              <a:gd name="connsiteY789" fmla="*/ 5279 h 21587"/>
              <a:gd name="connsiteX790" fmla="*/ 17009 w 21564"/>
              <a:gd name="connsiteY790" fmla="*/ 5194 h 21587"/>
              <a:gd name="connsiteX791" fmla="*/ 17051 w 21564"/>
              <a:gd name="connsiteY791" fmla="*/ 5152 h 21587"/>
              <a:gd name="connsiteX792" fmla="*/ 17093 w 21564"/>
              <a:gd name="connsiteY792" fmla="*/ 5089 h 21587"/>
              <a:gd name="connsiteX793" fmla="*/ 17259 w 21564"/>
              <a:gd name="connsiteY793" fmla="*/ 4856 h 21587"/>
              <a:gd name="connsiteX794" fmla="*/ 17436 w 21564"/>
              <a:gd name="connsiteY794" fmla="*/ 4582 h 21587"/>
              <a:gd name="connsiteX795" fmla="*/ 17613 w 21564"/>
              <a:gd name="connsiteY795" fmla="*/ 4328 h 21587"/>
              <a:gd name="connsiteX796" fmla="*/ 17800 w 21564"/>
              <a:gd name="connsiteY796" fmla="*/ 4096 h 21587"/>
              <a:gd name="connsiteX797" fmla="*/ 17821 w 21564"/>
              <a:gd name="connsiteY797" fmla="*/ 4033 h 21587"/>
              <a:gd name="connsiteX798" fmla="*/ 17800 w 21564"/>
              <a:gd name="connsiteY798" fmla="*/ 3969 h 21587"/>
              <a:gd name="connsiteX799" fmla="*/ 17759 w 21564"/>
              <a:gd name="connsiteY799" fmla="*/ 3948 h 21587"/>
              <a:gd name="connsiteX800" fmla="*/ 17706 w 21564"/>
              <a:gd name="connsiteY800" fmla="*/ 3969 h 21587"/>
              <a:gd name="connsiteX801" fmla="*/ 17519 w 21564"/>
              <a:gd name="connsiteY801" fmla="*/ 4223 h 21587"/>
              <a:gd name="connsiteX802" fmla="*/ 17332 w 21564"/>
              <a:gd name="connsiteY802" fmla="*/ 4497 h 21587"/>
              <a:gd name="connsiteX803" fmla="*/ 17165 w 21564"/>
              <a:gd name="connsiteY803" fmla="*/ 4772 h 21587"/>
              <a:gd name="connsiteX804" fmla="*/ 16989 w 21564"/>
              <a:gd name="connsiteY804" fmla="*/ 5025 h 21587"/>
              <a:gd name="connsiteX805" fmla="*/ 16926 w 21564"/>
              <a:gd name="connsiteY805" fmla="*/ 5110 h 21587"/>
              <a:gd name="connsiteX806" fmla="*/ 16687 w 21564"/>
              <a:gd name="connsiteY806" fmla="*/ 4730 h 21587"/>
              <a:gd name="connsiteX807" fmla="*/ 16604 w 21564"/>
              <a:gd name="connsiteY807" fmla="*/ 4603 h 21587"/>
              <a:gd name="connsiteX808" fmla="*/ 16656 w 21564"/>
              <a:gd name="connsiteY808" fmla="*/ 4497 h 21587"/>
              <a:gd name="connsiteX809" fmla="*/ 16801 w 21564"/>
              <a:gd name="connsiteY809" fmla="*/ 4244 h 21587"/>
              <a:gd name="connsiteX810" fmla="*/ 16978 w 21564"/>
              <a:gd name="connsiteY810" fmla="*/ 3991 h 21587"/>
              <a:gd name="connsiteX811" fmla="*/ 17155 w 21564"/>
              <a:gd name="connsiteY811" fmla="*/ 3758 h 21587"/>
              <a:gd name="connsiteX812" fmla="*/ 17332 w 21564"/>
              <a:gd name="connsiteY812" fmla="*/ 3526 h 21587"/>
              <a:gd name="connsiteX813" fmla="*/ 17394 w 21564"/>
              <a:gd name="connsiteY813" fmla="*/ 3442 h 21587"/>
              <a:gd name="connsiteX814" fmla="*/ 17415 w 21564"/>
              <a:gd name="connsiteY814" fmla="*/ 3378 h 21587"/>
              <a:gd name="connsiteX815" fmla="*/ 17394 w 21564"/>
              <a:gd name="connsiteY815" fmla="*/ 3315 h 21587"/>
              <a:gd name="connsiteX816" fmla="*/ 17353 w 21564"/>
              <a:gd name="connsiteY816" fmla="*/ 3294 h 21587"/>
              <a:gd name="connsiteX817" fmla="*/ 17301 w 21564"/>
              <a:gd name="connsiteY817" fmla="*/ 3315 h 21587"/>
              <a:gd name="connsiteX818" fmla="*/ 16937 w 21564"/>
              <a:gd name="connsiteY818" fmla="*/ 3801 h 21587"/>
              <a:gd name="connsiteX819" fmla="*/ 16593 w 21564"/>
              <a:gd name="connsiteY819" fmla="*/ 4307 h 21587"/>
              <a:gd name="connsiteX820" fmla="*/ 16520 w 21564"/>
              <a:gd name="connsiteY820" fmla="*/ 4455 h 21587"/>
              <a:gd name="connsiteX821" fmla="*/ 16281 w 21564"/>
              <a:gd name="connsiteY821" fmla="*/ 4096 h 21587"/>
              <a:gd name="connsiteX822" fmla="*/ 16167 w 21564"/>
              <a:gd name="connsiteY822" fmla="*/ 3927 h 21587"/>
              <a:gd name="connsiteX823" fmla="*/ 16239 w 21564"/>
              <a:gd name="connsiteY823" fmla="*/ 3822 h 21587"/>
              <a:gd name="connsiteX824" fmla="*/ 16323 w 21564"/>
              <a:gd name="connsiteY824" fmla="*/ 3716 h 21587"/>
              <a:gd name="connsiteX825" fmla="*/ 16416 w 21564"/>
              <a:gd name="connsiteY825" fmla="*/ 3568 h 21587"/>
              <a:gd name="connsiteX826" fmla="*/ 16593 w 21564"/>
              <a:gd name="connsiteY826" fmla="*/ 3294 h 21587"/>
              <a:gd name="connsiteX827" fmla="*/ 16749 w 21564"/>
              <a:gd name="connsiteY827" fmla="*/ 3040 h 21587"/>
              <a:gd name="connsiteX828" fmla="*/ 16947 w 21564"/>
              <a:gd name="connsiteY828" fmla="*/ 2745 h 21587"/>
              <a:gd name="connsiteX829" fmla="*/ 16968 w 21564"/>
              <a:gd name="connsiteY829" fmla="*/ 2682 h 21587"/>
              <a:gd name="connsiteX830" fmla="*/ 16947 w 21564"/>
              <a:gd name="connsiteY830" fmla="*/ 2618 h 21587"/>
              <a:gd name="connsiteX831" fmla="*/ 16905 w 21564"/>
              <a:gd name="connsiteY831" fmla="*/ 2597 h 21587"/>
              <a:gd name="connsiteX832" fmla="*/ 16853 w 21564"/>
              <a:gd name="connsiteY832" fmla="*/ 2618 h 21587"/>
              <a:gd name="connsiteX833" fmla="*/ 16676 w 21564"/>
              <a:gd name="connsiteY833" fmla="*/ 2893 h 21587"/>
              <a:gd name="connsiteX834" fmla="*/ 16510 w 21564"/>
              <a:gd name="connsiteY834" fmla="*/ 3167 h 21587"/>
              <a:gd name="connsiteX835" fmla="*/ 16333 w 21564"/>
              <a:gd name="connsiteY835" fmla="*/ 3442 h 21587"/>
              <a:gd name="connsiteX836" fmla="*/ 16167 w 21564"/>
              <a:gd name="connsiteY836" fmla="*/ 3674 h 21587"/>
              <a:gd name="connsiteX837" fmla="*/ 16073 w 21564"/>
              <a:gd name="connsiteY837" fmla="*/ 3801 h 21587"/>
              <a:gd name="connsiteX838" fmla="*/ 15927 w 21564"/>
              <a:gd name="connsiteY838" fmla="*/ 3568 h 21587"/>
              <a:gd name="connsiteX839" fmla="*/ 15761 w 21564"/>
              <a:gd name="connsiteY839" fmla="*/ 3315 h 21587"/>
              <a:gd name="connsiteX840" fmla="*/ 15865 w 21564"/>
              <a:gd name="connsiteY840" fmla="*/ 3146 h 21587"/>
              <a:gd name="connsiteX841" fmla="*/ 15959 w 21564"/>
              <a:gd name="connsiteY841" fmla="*/ 2998 h 21587"/>
              <a:gd name="connsiteX842" fmla="*/ 16042 w 21564"/>
              <a:gd name="connsiteY842" fmla="*/ 2872 h 21587"/>
              <a:gd name="connsiteX843" fmla="*/ 16385 w 21564"/>
              <a:gd name="connsiteY843" fmla="*/ 2386 h 21587"/>
              <a:gd name="connsiteX844" fmla="*/ 16500 w 21564"/>
              <a:gd name="connsiteY844" fmla="*/ 2217 h 21587"/>
              <a:gd name="connsiteX845" fmla="*/ 16656 w 21564"/>
              <a:gd name="connsiteY845" fmla="*/ 1964 h 21587"/>
              <a:gd name="connsiteX846" fmla="*/ 16656 w 21564"/>
              <a:gd name="connsiteY846" fmla="*/ 1964 h 21587"/>
              <a:gd name="connsiteX847" fmla="*/ 14960 w 21564"/>
              <a:gd name="connsiteY847" fmla="*/ 1879 h 21587"/>
              <a:gd name="connsiteX848" fmla="*/ 15053 w 21564"/>
              <a:gd name="connsiteY848" fmla="*/ 1710 h 21587"/>
              <a:gd name="connsiteX849" fmla="*/ 15178 w 21564"/>
              <a:gd name="connsiteY849" fmla="*/ 1541 h 21587"/>
              <a:gd name="connsiteX850" fmla="*/ 15438 w 21564"/>
              <a:gd name="connsiteY850" fmla="*/ 1182 h 21587"/>
              <a:gd name="connsiteX851" fmla="*/ 15678 w 21564"/>
              <a:gd name="connsiteY851" fmla="*/ 823 h 21587"/>
              <a:gd name="connsiteX852" fmla="*/ 15802 w 21564"/>
              <a:gd name="connsiteY852" fmla="*/ 612 h 21587"/>
              <a:gd name="connsiteX853" fmla="*/ 16042 w 21564"/>
              <a:gd name="connsiteY853" fmla="*/ 1035 h 21587"/>
              <a:gd name="connsiteX854" fmla="*/ 16219 w 21564"/>
              <a:gd name="connsiteY854" fmla="*/ 1288 h 21587"/>
              <a:gd name="connsiteX855" fmla="*/ 16395 w 21564"/>
              <a:gd name="connsiteY855" fmla="*/ 1584 h 21587"/>
              <a:gd name="connsiteX856" fmla="*/ 16552 w 21564"/>
              <a:gd name="connsiteY856" fmla="*/ 1837 h 21587"/>
              <a:gd name="connsiteX857" fmla="*/ 16531 w 21564"/>
              <a:gd name="connsiteY857" fmla="*/ 1858 h 21587"/>
              <a:gd name="connsiteX858" fmla="*/ 16354 w 21564"/>
              <a:gd name="connsiteY858" fmla="*/ 2133 h 21587"/>
              <a:gd name="connsiteX859" fmla="*/ 16187 w 21564"/>
              <a:gd name="connsiteY859" fmla="*/ 2365 h 21587"/>
              <a:gd name="connsiteX860" fmla="*/ 15834 w 21564"/>
              <a:gd name="connsiteY860" fmla="*/ 2872 h 21587"/>
              <a:gd name="connsiteX861" fmla="*/ 15678 w 21564"/>
              <a:gd name="connsiteY861" fmla="*/ 3125 h 21587"/>
              <a:gd name="connsiteX862" fmla="*/ 15615 w 21564"/>
              <a:gd name="connsiteY862" fmla="*/ 3019 h 21587"/>
              <a:gd name="connsiteX863" fmla="*/ 15282 w 21564"/>
              <a:gd name="connsiteY863" fmla="*/ 2534 h 21587"/>
              <a:gd name="connsiteX864" fmla="*/ 15261 w 21564"/>
              <a:gd name="connsiteY864" fmla="*/ 2513 h 21587"/>
              <a:gd name="connsiteX865" fmla="*/ 15365 w 21564"/>
              <a:gd name="connsiteY865" fmla="*/ 2407 h 21587"/>
              <a:gd name="connsiteX866" fmla="*/ 15563 w 21564"/>
              <a:gd name="connsiteY866" fmla="*/ 2154 h 21587"/>
              <a:gd name="connsiteX867" fmla="*/ 15730 w 21564"/>
              <a:gd name="connsiteY867" fmla="*/ 1921 h 21587"/>
              <a:gd name="connsiteX868" fmla="*/ 15896 w 21564"/>
              <a:gd name="connsiteY868" fmla="*/ 1647 h 21587"/>
              <a:gd name="connsiteX869" fmla="*/ 16052 w 21564"/>
              <a:gd name="connsiteY869" fmla="*/ 1415 h 21587"/>
              <a:gd name="connsiteX870" fmla="*/ 16073 w 21564"/>
              <a:gd name="connsiteY870" fmla="*/ 1351 h 21587"/>
              <a:gd name="connsiteX871" fmla="*/ 16052 w 21564"/>
              <a:gd name="connsiteY871" fmla="*/ 1288 h 21587"/>
              <a:gd name="connsiteX872" fmla="*/ 16011 w 21564"/>
              <a:gd name="connsiteY872" fmla="*/ 1267 h 21587"/>
              <a:gd name="connsiteX873" fmla="*/ 15959 w 21564"/>
              <a:gd name="connsiteY873" fmla="*/ 1288 h 21587"/>
              <a:gd name="connsiteX874" fmla="*/ 15854 w 21564"/>
              <a:gd name="connsiteY874" fmla="*/ 1436 h 21587"/>
              <a:gd name="connsiteX875" fmla="*/ 15771 w 21564"/>
              <a:gd name="connsiteY875" fmla="*/ 1562 h 21587"/>
              <a:gd name="connsiteX876" fmla="*/ 15615 w 21564"/>
              <a:gd name="connsiteY876" fmla="*/ 1816 h 21587"/>
              <a:gd name="connsiteX877" fmla="*/ 15261 w 21564"/>
              <a:gd name="connsiteY877" fmla="*/ 2301 h 21587"/>
              <a:gd name="connsiteX878" fmla="*/ 15178 w 21564"/>
              <a:gd name="connsiteY878" fmla="*/ 2407 h 21587"/>
              <a:gd name="connsiteX879" fmla="*/ 14991 w 21564"/>
              <a:gd name="connsiteY879" fmla="*/ 2133 h 21587"/>
              <a:gd name="connsiteX880" fmla="*/ 14908 w 21564"/>
              <a:gd name="connsiteY880" fmla="*/ 1985 h 21587"/>
              <a:gd name="connsiteX881" fmla="*/ 14960 w 21564"/>
              <a:gd name="connsiteY881" fmla="*/ 1879 h 21587"/>
              <a:gd name="connsiteX882" fmla="*/ 20037 w 21564"/>
              <a:gd name="connsiteY882" fmla="*/ 11317 h 21587"/>
              <a:gd name="connsiteX883" fmla="*/ 19912 w 21564"/>
              <a:gd name="connsiteY883" fmla="*/ 11486 h 21587"/>
              <a:gd name="connsiteX884" fmla="*/ 19871 w 21564"/>
              <a:gd name="connsiteY884" fmla="*/ 11697 h 21587"/>
              <a:gd name="connsiteX885" fmla="*/ 19829 w 21564"/>
              <a:gd name="connsiteY885" fmla="*/ 11803 h 21587"/>
              <a:gd name="connsiteX886" fmla="*/ 19704 w 21564"/>
              <a:gd name="connsiteY886" fmla="*/ 12077 h 21587"/>
              <a:gd name="connsiteX887" fmla="*/ 19434 w 21564"/>
              <a:gd name="connsiteY887" fmla="*/ 12648 h 21587"/>
              <a:gd name="connsiteX888" fmla="*/ 19163 w 21564"/>
              <a:gd name="connsiteY888" fmla="*/ 13154 h 21587"/>
              <a:gd name="connsiteX889" fmla="*/ 18872 w 21564"/>
              <a:gd name="connsiteY889" fmla="*/ 13682 h 21587"/>
              <a:gd name="connsiteX890" fmla="*/ 18123 w 21564"/>
              <a:gd name="connsiteY890" fmla="*/ 14991 h 21587"/>
              <a:gd name="connsiteX891" fmla="*/ 17384 w 21564"/>
              <a:gd name="connsiteY891" fmla="*/ 16300 h 21587"/>
              <a:gd name="connsiteX892" fmla="*/ 16999 w 21564"/>
              <a:gd name="connsiteY892" fmla="*/ 16997 h 21587"/>
              <a:gd name="connsiteX893" fmla="*/ 16624 w 21564"/>
              <a:gd name="connsiteY893" fmla="*/ 17652 h 21587"/>
              <a:gd name="connsiteX894" fmla="*/ 16250 w 21564"/>
              <a:gd name="connsiteY894" fmla="*/ 18327 h 21587"/>
              <a:gd name="connsiteX895" fmla="*/ 15854 w 21564"/>
              <a:gd name="connsiteY895" fmla="*/ 18982 h 21587"/>
              <a:gd name="connsiteX896" fmla="*/ 15480 w 21564"/>
              <a:gd name="connsiteY896" fmla="*/ 19636 h 21587"/>
              <a:gd name="connsiteX897" fmla="*/ 15261 w 21564"/>
              <a:gd name="connsiteY897" fmla="*/ 20016 h 21587"/>
              <a:gd name="connsiteX898" fmla="*/ 15032 w 21564"/>
              <a:gd name="connsiteY898" fmla="*/ 20439 h 21587"/>
              <a:gd name="connsiteX899" fmla="*/ 14814 w 21564"/>
              <a:gd name="connsiteY899" fmla="*/ 20861 h 21587"/>
              <a:gd name="connsiteX900" fmla="*/ 14804 w 21564"/>
              <a:gd name="connsiteY900" fmla="*/ 20396 h 21587"/>
              <a:gd name="connsiteX901" fmla="*/ 14772 w 21564"/>
              <a:gd name="connsiteY901" fmla="*/ 19383 h 21587"/>
              <a:gd name="connsiteX902" fmla="*/ 14752 w 21564"/>
              <a:gd name="connsiteY902" fmla="*/ 17377 h 21587"/>
              <a:gd name="connsiteX903" fmla="*/ 14752 w 21564"/>
              <a:gd name="connsiteY903" fmla="*/ 16554 h 21587"/>
              <a:gd name="connsiteX904" fmla="*/ 14752 w 21564"/>
              <a:gd name="connsiteY904" fmla="*/ 16131 h 21587"/>
              <a:gd name="connsiteX905" fmla="*/ 14762 w 21564"/>
              <a:gd name="connsiteY905" fmla="*/ 15730 h 21587"/>
              <a:gd name="connsiteX906" fmla="*/ 14741 w 21564"/>
              <a:gd name="connsiteY906" fmla="*/ 15625 h 21587"/>
              <a:gd name="connsiteX907" fmla="*/ 14700 w 21564"/>
              <a:gd name="connsiteY907" fmla="*/ 15477 h 21587"/>
              <a:gd name="connsiteX908" fmla="*/ 14700 w 21564"/>
              <a:gd name="connsiteY908" fmla="*/ 15287 h 21587"/>
              <a:gd name="connsiteX909" fmla="*/ 14700 w 21564"/>
              <a:gd name="connsiteY909" fmla="*/ 14886 h 21587"/>
              <a:gd name="connsiteX910" fmla="*/ 14700 w 21564"/>
              <a:gd name="connsiteY910" fmla="*/ 14041 h 21587"/>
              <a:gd name="connsiteX911" fmla="*/ 14710 w 21564"/>
              <a:gd name="connsiteY911" fmla="*/ 13196 h 21587"/>
              <a:gd name="connsiteX912" fmla="*/ 14710 w 21564"/>
              <a:gd name="connsiteY912" fmla="*/ 12774 h 21587"/>
              <a:gd name="connsiteX913" fmla="*/ 14710 w 21564"/>
              <a:gd name="connsiteY913" fmla="*/ 12352 h 21587"/>
              <a:gd name="connsiteX914" fmla="*/ 14720 w 21564"/>
              <a:gd name="connsiteY914" fmla="*/ 11507 h 21587"/>
              <a:gd name="connsiteX915" fmla="*/ 14752 w 21564"/>
              <a:gd name="connsiteY915" fmla="*/ 10663 h 21587"/>
              <a:gd name="connsiteX916" fmla="*/ 14772 w 21564"/>
              <a:gd name="connsiteY916" fmla="*/ 9797 h 21587"/>
              <a:gd name="connsiteX917" fmla="*/ 14804 w 21564"/>
              <a:gd name="connsiteY917" fmla="*/ 8952 h 21587"/>
              <a:gd name="connsiteX918" fmla="*/ 14835 w 21564"/>
              <a:gd name="connsiteY918" fmla="*/ 8129 h 21587"/>
              <a:gd name="connsiteX919" fmla="*/ 14856 w 21564"/>
              <a:gd name="connsiteY919" fmla="*/ 7432 h 21587"/>
              <a:gd name="connsiteX920" fmla="*/ 14856 w 21564"/>
              <a:gd name="connsiteY920" fmla="*/ 7432 h 21587"/>
              <a:gd name="connsiteX921" fmla="*/ 14928 w 21564"/>
              <a:gd name="connsiteY921" fmla="*/ 7242 h 21587"/>
              <a:gd name="connsiteX922" fmla="*/ 14918 w 21564"/>
              <a:gd name="connsiteY922" fmla="*/ 7179 h 21587"/>
              <a:gd name="connsiteX923" fmla="*/ 14918 w 21564"/>
              <a:gd name="connsiteY923" fmla="*/ 7179 h 21587"/>
              <a:gd name="connsiteX924" fmla="*/ 14897 w 21564"/>
              <a:gd name="connsiteY924" fmla="*/ 6989 h 21587"/>
              <a:gd name="connsiteX925" fmla="*/ 14876 w 21564"/>
              <a:gd name="connsiteY925" fmla="*/ 6123 h 21587"/>
              <a:gd name="connsiteX926" fmla="*/ 14876 w 21564"/>
              <a:gd name="connsiteY926" fmla="*/ 5194 h 21587"/>
              <a:gd name="connsiteX927" fmla="*/ 14876 w 21564"/>
              <a:gd name="connsiteY927" fmla="*/ 5194 h 21587"/>
              <a:gd name="connsiteX928" fmla="*/ 14876 w 21564"/>
              <a:gd name="connsiteY928" fmla="*/ 5046 h 21587"/>
              <a:gd name="connsiteX929" fmla="*/ 14866 w 21564"/>
              <a:gd name="connsiteY929" fmla="*/ 5025 h 21587"/>
              <a:gd name="connsiteX930" fmla="*/ 14845 w 21564"/>
              <a:gd name="connsiteY930" fmla="*/ 4265 h 21587"/>
              <a:gd name="connsiteX931" fmla="*/ 14856 w 21564"/>
              <a:gd name="connsiteY931" fmla="*/ 3315 h 21587"/>
              <a:gd name="connsiteX932" fmla="*/ 14856 w 21564"/>
              <a:gd name="connsiteY932" fmla="*/ 2766 h 21587"/>
              <a:gd name="connsiteX933" fmla="*/ 14856 w 21564"/>
              <a:gd name="connsiteY933" fmla="*/ 2555 h 21587"/>
              <a:gd name="connsiteX934" fmla="*/ 14856 w 21564"/>
              <a:gd name="connsiteY934" fmla="*/ 2555 h 21587"/>
              <a:gd name="connsiteX935" fmla="*/ 15032 w 21564"/>
              <a:gd name="connsiteY935" fmla="*/ 2808 h 21587"/>
              <a:gd name="connsiteX936" fmla="*/ 15230 w 21564"/>
              <a:gd name="connsiteY936" fmla="*/ 3083 h 21587"/>
              <a:gd name="connsiteX937" fmla="*/ 15428 w 21564"/>
              <a:gd name="connsiteY937" fmla="*/ 3378 h 21587"/>
              <a:gd name="connsiteX938" fmla="*/ 15813 w 21564"/>
              <a:gd name="connsiteY938" fmla="*/ 3969 h 21587"/>
              <a:gd name="connsiteX939" fmla="*/ 16219 w 21564"/>
              <a:gd name="connsiteY939" fmla="*/ 4582 h 21587"/>
              <a:gd name="connsiteX940" fmla="*/ 16593 w 21564"/>
              <a:gd name="connsiteY940" fmla="*/ 5194 h 21587"/>
              <a:gd name="connsiteX941" fmla="*/ 16968 w 21564"/>
              <a:gd name="connsiteY941" fmla="*/ 5785 h 21587"/>
              <a:gd name="connsiteX942" fmla="*/ 17332 w 21564"/>
              <a:gd name="connsiteY942" fmla="*/ 6355 h 21587"/>
              <a:gd name="connsiteX943" fmla="*/ 17675 w 21564"/>
              <a:gd name="connsiteY943" fmla="*/ 6947 h 21587"/>
              <a:gd name="connsiteX944" fmla="*/ 18383 w 21564"/>
              <a:gd name="connsiteY944" fmla="*/ 8277 h 21587"/>
              <a:gd name="connsiteX945" fmla="*/ 18757 w 21564"/>
              <a:gd name="connsiteY945" fmla="*/ 8974 h 21587"/>
              <a:gd name="connsiteX946" fmla="*/ 19132 w 21564"/>
              <a:gd name="connsiteY946" fmla="*/ 9670 h 21587"/>
              <a:gd name="connsiteX947" fmla="*/ 19434 w 21564"/>
              <a:gd name="connsiteY947" fmla="*/ 10177 h 21587"/>
              <a:gd name="connsiteX948" fmla="*/ 19735 w 21564"/>
              <a:gd name="connsiteY948" fmla="*/ 10705 h 21587"/>
              <a:gd name="connsiteX949" fmla="*/ 20027 w 21564"/>
              <a:gd name="connsiteY949" fmla="*/ 11169 h 21587"/>
              <a:gd name="connsiteX950" fmla="*/ 20100 w 21564"/>
              <a:gd name="connsiteY950" fmla="*/ 11275 h 21587"/>
              <a:gd name="connsiteX951" fmla="*/ 20037 w 21564"/>
              <a:gd name="connsiteY951" fmla="*/ 11317 h 21587"/>
              <a:gd name="connsiteX952" fmla="*/ 21171 w 21564"/>
              <a:gd name="connsiteY952" fmla="*/ 9396 h 21587"/>
              <a:gd name="connsiteX953" fmla="*/ 21171 w 21564"/>
              <a:gd name="connsiteY953" fmla="*/ 9396 h 21587"/>
              <a:gd name="connsiteX954" fmla="*/ 21109 w 21564"/>
              <a:gd name="connsiteY954" fmla="*/ 9501 h 21587"/>
              <a:gd name="connsiteX955" fmla="*/ 21036 w 21564"/>
              <a:gd name="connsiteY955" fmla="*/ 9670 h 21587"/>
              <a:gd name="connsiteX956" fmla="*/ 20859 w 21564"/>
              <a:gd name="connsiteY956" fmla="*/ 10029 h 21587"/>
              <a:gd name="connsiteX957" fmla="*/ 20401 w 21564"/>
              <a:gd name="connsiteY957" fmla="*/ 10747 h 21587"/>
              <a:gd name="connsiteX958" fmla="*/ 20308 w 21564"/>
              <a:gd name="connsiteY958" fmla="*/ 10895 h 21587"/>
              <a:gd name="connsiteX959" fmla="*/ 20214 w 21564"/>
              <a:gd name="connsiteY959" fmla="*/ 10768 h 21587"/>
              <a:gd name="connsiteX960" fmla="*/ 19985 w 21564"/>
              <a:gd name="connsiteY960" fmla="*/ 10388 h 21587"/>
              <a:gd name="connsiteX961" fmla="*/ 20120 w 21564"/>
              <a:gd name="connsiteY961" fmla="*/ 10198 h 21587"/>
              <a:gd name="connsiteX962" fmla="*/ 20318 w 21564"/>
              <a:gd name="connsiteY962" fmla="*/ 9903 h 21587"/>
              <a:gd name="connsiteX963" fmla="*/ 20380 w 21564"/>
              <a:gd name="connsiteY963" fmla="*/ 9797 h 21587"/>
              <a:gd name="connsiteX964" fmla="*/ 20485 w 21564"/>
              <a:gd name="connsiteY964" fmla="*/ 9649 h 21587"/>
              <a:gd name="connsiteX965" fmla="*/ 20557 w 21564"/>
              <a:gd name="connsiteY965" fmla="*/ 9544 h 21587"/>
              <a:gd name="connsiteX966" fmla="*/ 20641 w 21564"/>
              <a:gd name="connsiteY966" fmla="*/ 9438 h 21587"/>
              <a:gd name="connsiteX967" fmla="*/ 20974 w 21564"/>
              <a:gd name="connsiteY967" fmla="*/ 9037 h 21587"/>
              <a:gd name="connsiteX968" fmla="*/ 20984 w 21564"/>
              <a:gd name="connsiteY968" fmla="*/ 9016 h 21587"/>
              <a:gd name="connsiteX969" fmla="*/ 21026 w 21564"/>
              <a:gd name="connsiteY969" fmla="*/ 9100 h 21587"/>
              <a:gd name="connsiteX970" fmla="*/ 21171 w 21564"/>
              <a:gd name="connsiteY970" fmla="*/ 9354 h 21587"/>
              <a:gd name="connsiteX971" fmla="*/ 21171 w 21564"/>
              <a:gd name="connsiteY971" fmla="*/ 9396 h 21587"/>
              <a:gd name="connsiteX0" fmla="*/ 21556 w 21564"/>
              <a:gd name="connsiteY0" fmla="*/ 9333 h 21587"/>
              <a:gd name="connsiteX1" fmla="*/ 21525 w 21564"/>
              <a:gd name="connsiteY1" fmla="*/ 9248 h 21587"/>
              <a:gd name="connsiteX2" fmla="*/ 21473 w 21564"/>
              <a:gd name="connsiteY2" fmla="*/ 9164 h 21587"/>
              <a:gd name="connsiteX3" fmla="*/ 21411 w 21564"/>
              <a:gd name="connsiteY3" fmla="*/ 9058 h 21587"/>
              <a:gd name="connsiteX4" fmla="*/ 21296 w 21564"/>
              <a:gd name="connsiteY4" fmla="*/ 8868 h 21587"/>
              <a:gd name="connsiteX5" fmla="*/ 20942 w 21564"/>
              <a:gd name="connsiteY5" fmla="*/ 8213 h 21587"/>
              <a:gd name="connsiteX6" fmla="*/ 20568 w 21564"/>
              <a:gd name="connsiteY6" fmla="*/ 7622 h 21587"/>
              <a:gd name="connsiteX7" fmla="*/ 20193 w 21564"/>
              <a:gd name="connsiteY7" fmla="*/ 6989 h 21587"/>
              <a:gd name="connsiteX8" fmla="*/ 19819 w 21564"/>
              <a:gd name="connsiteY8" fmla="*/ 6377 h 21587"/>
              <a:gd name="connsiteX9" fmla="*/ 19444 w 21564"/>
              <a:gd name="connsiteY9" fmla="*/ 5743 h 21587"/>
              <a:gd name="connsiteX10" fmla="*/ 19069 w 21564"/>
              <a:gd name="connsiteY10" fmla="*/ 5110 h 21587"/>
              <a:gd name="connsiteX11" fmla="*/ 18685 w 21564"/>
              <a:gd name="connsiteY11" fmla="*/ 4476 h 21587"/>
              <a:gd name="connsiteX12" fmla="*/ 18300 w 21564"/>
              <a:gd name="connsiteY12" fmla="*/ 3864 h 21587"/>
              <a:gd name="connsiteX13" fmla="*/ 17894 w 21564"/>
              <a:gd name="connsiteY13" fmla="*/ 3252 h 21587"/>
              <a:gd name="connsiteX14" fmla="*/ 17519 w 21564"/>
              <a:gd name="connsiteY14" fmla="*/ 2660 h 21587"/>
              <a:gd name="connsiteX15" fmla="*/ 17155 w 21564"/>
              <a:gd name="connsiteY15" fmla="*/ 2069 h 21587"/>
              <a:gd name="connsiteX16" fmla="*/ 16791 w 21564"/>
              <a:gd name="connsiteY16" fmla="*/ 1499 h 21587"/>
              <a:gd name="connsiteX17" fmla="*/ 16468 w 21564"/>
              <a:gd name="connsiteY17" fmla="*/ 971 h 21587"/>
              <a:gd name="connsiteX18" fmla="*/ 16312 w 21564"/>
              <a:gd name="connsiteY18" fmla="*/ 739 h 21587"/>
              <a:gd name="connsiteX19" fmla="*/ 16146 w 21564"/>
              <a:gd name="connsiteY19" fmla="*/ 486 h 21587"/>
              <a:gd name="connsiteX20" fmla="*/ 15959 w 21564"/>
              <a:gd name="connsiteY20" fmla="*/ 106 h 21587"/>
              <a:gd name="connsiteX21" fmla="*/ 15959 w 21564"/>
              <a:gd name="connsiteY21" fmla="*/ 106 h 21587"/>
              <a:gd name="connsiteX22" fmla="*/ 15906 w 21564"/>
              <a:gd name="connsiteY22" fmla="*/ 21 h 21587"/>
              <a:gd name="connsiteX23" fmla="*/ 15906 w 21564"/>
              <a:gd name="connsiteY23" fmla="*/ 21 h 21587"/>
              <a:gd name="connsiteX24" fmla="*/ 15823 w 21564"/>
              <a:gd name="connsiteY24" fmla="*/ 0 h 21587"/>
              <a:gd name="connsiteX25" fmla="*/ 15719 w 21564"/>
              <a:gd name="connsiteY25" fmla="*/ 63 h 21587"/>
              <a:gd name="connsiteX26" fmla="*/ 15678 w 21564"/>
              <a:gd name="connsiteY26" fmla="*/ 169 h 21587"/>
              <a:gd name="connsiteX27" fmla="*/ 15438 w 21564"/>
              <a:gd name="connsiteY27" fmla="*/ 570 h 21587"/>
              <a:gd name="connsiteX28" fmla="*/ 15157 w 21564"/>
              <a:gd name="connsiteY28" fmla="*/ 971 h 21587"/>
              <a:gd name="connsiteX29" fmla="*/ 14856 w 21564"/>
              <a:gd name="connsiteY29" fmla="*/ 1372 h 21587"/>
              <a:gd name="connsiteX30" fmla="*/ 14720 w 21564"/>
              <a:gd name="connsiteY30" fmla="*/ 1605 h 21587"/>
              <a:gd name="connsiteX31" fmla="*/ 14575 w 21564"/>
              <a:gd name="connsiteY31" fmla="*/ 1900 h 21587"/>
              <a:gd name="connsiteX32" fmla="*/ 14554 w 21564"/>
              <a:gd name="connsiteY32" fmla="*/ 2048 h 21587"/>
              <a:gd name="connsiteX33" fmla="*/ 14543 w 21564"/>
              <a:gd name="connsiteY33" fmla="*/ 2133 h 21587"/>
              <a:gd name="connsiteX34" fmla="*/ 14543 w 21564"/>
              <a:gd name="connsiteY34" fmla="*/ 2428 h 21587"/>
              <a:gd name="connsiteX35" fmla="*/ 14543 w 21564"/>
              <a:gd name="connsiteY35" fmla="*/ 2682 h 21587"/>
              <a:gd name="connsiteX36" fmla="*/ 14543 w 21564"/>
              <a:gd name="connsiteY36" fmla="*/ 3167 h 21587"/>
              <a:gd name="connsiteX37" fmla="*/ 14533 w 21564"/>
              <a:gd name="connsiteY37" fmla="*/ 4117 h 21587"/>
              <a:gd name="connsiteX38" fmla="*/ 14543 w 21564"/>
              <a:gd name="connsiteY38" fmla="*/ 4561 h 21587"/>
              <a:gd name="connsiteX39" fmla="*/ 14554 w 21564"/>
              <a:gd name="connsiteY39" fmla="*/ 4856 h 21587"/>
              <a:gd name="connsiteX40" fmla="*/ 14471 w 21564"/>
              <a:gd name="connsiteY40" fmla="*/ 4856 h 21587"/>
              <a:gd name="connsiteX41" fmla="*/ 14283 w 21564"/>
              <a:gd name="connsiteY41" fmla="*/ 4856 h 21587"/>
              <a:gd name="connsiteX42" fmla="*/ 14148 w 21564"/>
              <a:gd name="connsiteY42" fmla="*/ 4856 h 21587"/>
              <a:gd name="connsiteX43" fmla="*/ 13482 w 21564"/>
              <a:gd name="connsiteY43" fmla="*/ 4962 h 21587"/>
              <a:gd name="connsiteX44" fmla="*/ 12535 w 21564"/>
              <a:gd name="connsiteY44" fmla="*/ 5025 h 21587"/>
              <a:gd name="connsiteX45" fmla="*/ 11557 w 21564"/>
              <a:gd name="connsiteY45" fmla="*/ 4983 h 21587"/>
              <a:gd name="connsiteX46" fmla="*/ 10590 w 21564"/>
              <a:gd name="connsiteY46" fmla="*/ 4899 h 21587"/>
              <a:gd name="connsiteX47" fmla="*/ 9580 w 21564"/>
              <a:gd name="connsiteY47" fmla="*/ 4877 h 21587"/>
              <a:gd name="connsiteX48" fmla="*/ 8592 w 21564"/>
              <a:gd name="connsiteY48" fmla="*/ 4856 h 21587"/>
              <a:gd name="connsiteX49" fmla="*/ 7635 w 21564"/>
              <a:gd name="connsiteY49" fmla="*/ 4920 h 21587"/>
              <a:gd name="connsiteX50" fmla="*/ 7115 w 21564"/>
              <a:gd name="connsiteY50" fmla="*/ 4983 h 21587"/>
              <a:gd name="connsiteX51" fmla="*/ 6615 w 21564"/>
              <a:gd name="connsiteY51" fmla="*/ 5025 h 21587"/>
              <a:gd name="connsiteX52" fmla="*/ 6147 w 21564"/>
              <a:gd name="connsiteY52" fmla="*/ 5067 h 21587"/>
              <a:gd name="connsiteX53" fmla="*/ 5637 w 21564"/>
              <a:gd name="connsiteY53" fmla="*/ 5131 h 21587"/>
              <a:gd name="connsiteX54" fmla="*/ 5148 w 21564"/>
              <a:gd name="connsiteY54" fmla="*/ 5215 h 21587"/>
              <a:gd name="connsiteX55" fmla="*/ 4649 w 21564"/>
              <a:gd name="connsiteY55" fmla="*/ 5279 h 21587"/>
              <a:gd name="connsiteX56" fmla="*/ 3639 w 21564"/>
              <a:gd name="connsiteY56" fmla="*/ 5384 h 21587"/>
              <a:gd name="connsiteX57" fmla="*/ 3150 w 21564"/>
              <a:gd name="connsiteY57" fmla="*/ 5426 h 21587"/>
              <a:gd name="connsiteX58" fmla="*/ 2651 w 21564"/>
              <a:gd name="connsiteY58" fmla="*/ 5426 h 21587"/>
              <a:gd name="connsiteX59" fmla="*/ 2152 w 21564"/>
              <a:gd name="connsiteY59" fmla="*/ 5426 h 21587"/>
              <a:gd name="connsiteX60" fmla="*/ 1923 w 21564"/>
              <a:gd name="connsiteY60" fmla="*/ 5447 h 21587"/>
              <a:gd name="connsiteX61" fmla="*/ 1694 w 21564"/>
              <a:gd name="connsiteY61" fmla="*/ 5490 h 21587"/>
              <a:gd name="connsiteX62" fmla="*/ 1683 w 21564"/>
              <a:gd name="connsiteY62" fmla="*/ 5469 h 21587"/>
              <a:gd name="connsiteX63" fmla="*/ 1579 w 21564"/>
              <a:gd name="connsiteY63" fmla="*/ 5405 h 21587"/>
              <a:gd name="connsiteX64" fmla="*/ 1465 w 21564"/>
              <a:gd name="connsiteY64" fmla="*/ 5469 h 21587"/>
              <a:gd name="connsiteX65" fmla="*/ 1298 w 21564"/>
              <a:gd name="connsiteY65" fmla="*/ 5722 h 21587"/>
              <a:gd name="connsiteX66" fmla="*/ 1122 w 21564"/>
              <a:gd name="connsiteY66" fmla="*/ 6018 h 21587"/>
              <a:gd name="connsiteX67" fmla="*/ 768 w 21564"/>
              <a:gd name="connsiteY67" fmla="*/ 6567 h 21587"/>
              <a:gd name="connsiteX68" fmla="*/ 424 w 21564"/>
              <a:gd name="connsiteY68" fmla="*/ 7137 h 21587"/>
              <a:gd name="connsiteX69" fmla="*/ 227 w 21564"/>
              <a:gd name="connsiteY69" fmla="*/ 7432 h 21587"/>
              <a:gd name="connsiteX70" fmla="*/ 50 w 21564"/>
              <a:gd name="connsiteY70" fmla="*/ 7707 h 21587"/>
              <a:gd name="connsiteX71" fmla="*/ 8 w 21564"/>
              <a:gd name="connsiteY71" fmla="*/ 7812 h 21587"/>
              <a:gd name="connsiteX72" fmla="*/ 8 w 21564"/>
              <a:gd name="connsiteY72" fmla="*/ 7918 h 21587"/>
              <a:gd name="connsiteX73" fmla="*/ 39 w 21564"/>
              <a:gd name="connsiteY73" fmla="*/ 8002 h 21587"/>
              <a:gd name="connsiteX74" fmla="*/ 71 w 21564"/>
              <a:gd name="connsiteY74" fmla="*/ 9860 h 21587"/>
              <a:gd name="connsiteX75" fmla="*/ 91 w 21564"/>
              <a:gd name="connsiteY75" fmla="*/ 11909 h 21587"/>
              <a:gd name="connsiteX76" fmla="*/ 91 w 21564"/>
              <a:gd name="connsiteY76" fmla="*/ 13830 h 21587"/>
              <a:gd name="connsiteX77" fmla="*/ 81 w 21564"/>
              <a:gd name="connsiteY77" fmla="*/ 14759 h 21587"/>
              <a:gd name="connsiteX78" fmla="*/ 71 w 21564"/>
              <a:gd name="connsiteY78" fmla="*/ 15688 h 21587"/>
              <a:gd name="connsiteX79" fmla="*/ 71 w 21564"/>
              <a:gd name="connsiteY79" fmla="*/ 15688 h 21587"/>
              <a:gd name="connsiteX80" fmla="*/ 8 w 21564"/>
              <a:gd name="connsiteY80" fmla="*/ 15815 h 21587"/>
              <a:gd name="connsiteX81" fmla="*/ 112 w 21564"/>
              <a:gd name="connsiteY81" fmla="*/ 16089 h 21587"/>
              <a:gd name="connsiteX82" fmla="*/ 112 w 21564"/>
              <a:gd name="connsiteY82" fmla="*/ 16089 h 21587"/>
              <a:gd name="connsiteX83" fmla="*/ 227 w 21564"/>
              <a:gd name="connsiteY83" fmla="*/ 16110 h 21587"/>
              <a:gd name="connsiteX84" fmla="*/ 404 w 21564"/>
              <a:gd name="connsiteY84" fmla="*/ 16131 h 21587"/>
              <a:gd name="connsiteX85" fmla="*/ 664 w 21564"/>
              <a:gd name="connsiteY85" fmla="*/ 16131 h 21587"/>
              <a:gd name="connsiteX86" fmla="*/ 913 w 21564"/>
              <a:gd name="connsiteY86" fmla="*/ 16110 h 21587"/>
              <a:gd name="connsiteX87" fmla="*/ 1122 w 21564"/>
              <a:gd name="connsiteY87" fmla="*/ 16089 h 21587"/>
              <a:gd name="connsiteX88" fmla="*/ 2214 w 21564"/>
              <a:gd name="connsiteY88" fmla="*/ 15984 h 21587"/>
              <a:gd name="connsiteX89" fmla="*/ 3223 w 21564"/>
              <a:gd name="connsiteY89" fmla="*/ 15941 h 21587"/>
              <a:gd name="connsiteX90" fmla="*/ 4191 w 21564"/>
              <a:gd name="connsiteY90" fmla="*/ 15899 h 21587"/>
              <a:gd name="connsiteX91" fmla="*/ 6261 w 21564"/>
              <a:gd name="connsiteY91" fmla="*/ 15794 h 21587"/>
              <a:gd name="connsiteX92" fmla="*/ 7250 w 21564"/>
              <a:gd name="connsiteY92" fmla="*/ 15836 h 21587"/>
              <a:gd name="connsiteX93" fmla="*/ 8259 w 21564"/>
              <a:gd name="connsiteY93" fmla="*/ 15878 h 21587"/>
              <a:gd name="connsiteX94" fmla="*/ 9279 w 21564"/>
              <a:gd name="connsiteY94" fmla="*/ 15899 h 21587"/>
              <a:gd name="connsiteX95" fmla="*/ 10298 w 21564"/>
              <a:gd name="connsiteY95" fmla="*/ 15878 h 21587"/>
              <a:gd name="connsiteX96" fmla="*/ 11276 w 21564"/>
              <a:gd name="connsiteY96" fmla="*/ 15857 h 21587"/>
              <a:gd name="connsiteX97" fmla="*/ 12296 w 21564"/>
              <a:gd name="connsiteY97" fmla="*/ 15836 h 21587"/>
              <a:gd name="connsiteX98" fmla="*/ 13274 w 21564"/>
              <a:gd name="connsiteY98" fmla="*/ 15794 h 21587"/>
              <a:gd name="connsiteX99" fmla="*/ 13742 w 21564"/>
              <a:gd name="connsiteY99" fmla="*/ 15772 h 21587"/>
              <a:gd name="connsiteX100" fmla="*/ 14211 w 21564"/>
              <a:gd name="connsiteY100" fmla="*/ 15751 h 21587"/>
              <a:gd name="connsiteX101" fmla="*/ 14471 w 21564"/>
              <a:gd name="connsiteY101" fmla="*/ 15772 h 21587"/>
              <a:gd name="connsiteX102" fmla="*/ 14460 w 21564"/>
              <a:gd name="connsiteY102" fmla="*/ 16195 h 21587"/>
              <a:gd name="connsiteX103" fmla="*/ 14460 w 21564"/>
              <a:gd name="connsiteY103" fmla="*/ 16680 h 21587"/>
              <a:gd name="connsiteX104" fmla="*/ 14460 w 21564"/>
              <a:gd name="connsiteY104" fmla="*/ 17187 h 21587"/>
              <a:gd name="connsiteX105" fmla="*/ 14460 w 21564"/>
              <a:gd name="connsiteY105" fmla="*/ 17694 h 21587"/>
              <a:gd name="connsiteX106" fmla="*/ 14460 w 21564"/>
              <a:gd name="connsiteY106" fmla="*/ 18665 h 21587"/>
              <a:gd name="connsiteX107" fmla="*/ 14481 w 21564"/>
              <a:gd name="connsiteY107" fmla="*/ 19657 h 21587"/>
              <a:gd name="connsiteX108" fmla="*/ 14512 w 21564"/>
              <a:gd name="connsiteY108" fmla="*/ 20544 h 21587"/>
              <a:gd name="connsiteX109" fmla="*/ 14523 w 21564"/>
              <a:gd name="connsiteY109" fmla="*/ 20924 h 21587"/>
              <a:gd name="connsiteX110" fmla="*/ 14533 w 21564"/>
              <a:gd name="connsiteY110" fmla="*/ 21114 h 21587"/>
              <a:gd name="connsiteX111" fmla="*/ 14543 w 21564"/>
              <a:gd name="connsiteY111" fmla="*/ 21304 h 21587"/>
              <a:gd name="connsiteX112" fmla="*/ 14596 w 21564"/>
              <a:gd name="connsiteY112" fmla="*/ 21410 h 21587"/>
              <a:gd name="connsiteX113" fmla="*/ 14596 w 21564"/>
              <a:gd name="connsiteY113" fmla="*/ 21431 h 21587"/>
              <a:gd name="connsiteX114" fmla="*/ 14668 w 21564"/>
              <a:gd name="connsiteY114" fmla="*/ 21558 h 21587"/>
              <a:gd name="connsiteX115" fmla="*/ 14783 w 21564"/>
              <a:gd name="connsiteY115" fmla="*/ 21579 h 21587"/>
              <a:gd name="connsiteX116" fmla="*/ 14856 w 21564"/>
              <a:gd name="connsiteY116" fmla="*/ 21516 h 21587"/>
              <a:gd name="connsiteX117" fmla="*/ 14876 w 21564"/>
              <a:gd name="connsiteY117" fmla="*/ 21473 h 21587"/>
              <a:gd name="connsiteX118" fmla="*/ 14876 w 21564"/>
              <a:gd name="connsiteY118" fmla="*/ 21473 h 21587"/>
              <a:gd name="connsiteX119" fmla="*/ 15199 w 21564"/>
              <a:gd name="connsiteY119" fmla="*/ 20798 h 21587"/>
              <a:gd name="connsiteX120" fmla="*/ 15490 w 21564"/>
              <a:gd name="connsiteY120" fmla="*/ 20249 h 21587"/>
              <a:gd name="connsiteX121" fmla="*/ 15865 w 21564"/>
              <a:gd name="connsiteY121" fmla="*/ 19594 h 21587"/>
              <a:gd name="connsiteX122" fmla="*/ 16250 w 21564"/>
              <a:gd name="connsiteY122" fmla="*/ 18940 h 21587"/>
              <a:gd name="connsiteX123" fmla="*/ 16635 w 21564"/>
              <a:gd name="connsiteY123" fmla="*/ 18285 h 21587"/>
              <a:gd name="connsiteX124" fmla="*/ 16999 w 21564"/>
              <a:gd name="connsiteY124" fmla="*/ 17630 h 21587"/>
              <a:gd name="connsiteX125" fmla="*/ 17509 w 21564"/>
              <a:gd name="connsiteY125" fmla="*/ 16701 h 21587"/>
              <a:gd name="connsiteX126" fmla="*/ 18237 w 21564"/>
              <a:gd name="connsiteY126" fmla="*/ 15413 h 21587"/>
              <a:gd name="connsiteX127" fmla="*/ 18612 w 21564"/>
              <a:gd name="connsiteY127" fmla="*/ 14759 h 21587"/>
              <a:gd name="connsiteX128" fmla="*/ 18997 w 21564"/>
              <a:gd name="connsiteY128" fmla="*/ 14083 h 21587"/>
              <a:gd name="connsiteX129" fmla="*/ 19330 w 21564"/>
              <a:gd name="connsiteY129" fmla="*/ 13471 h 21587"/>
              <a:gd name="connsiteX130" fmla="*/ 19631 w 21564"/>
              <a:gd name="connsiteY130" fmla="*/ 12922 h 21587"/>
              <a:gd name="connsiteX131" fmla="*/ 19912 w 21564"/>
              <a:gd name="connsiteY131" fmla="*/ 12331 h 21587"/>
              <a:gd name="connsiteX132" fmla="*/ 20162 w 21564"/>
              <a:gd name="connsiteY132" fmla="*/ 11782 h 21587"/>
              <a:gd name="connsiteX133" fmla="*/ 20162 w 21564"/>
              <a:gd name="connsiteY133" fmla="*/ 11782 h 21587"/>
              <a:gd name="connsiteX134" fmla="*/ 20204 w 21564"/>
              <a:gd name="connsiteY134" fmla="*/ 11634 h 21587"/>
              <a:gd name="connsiteX135" fmla="*/ 20204 w 21564"/>
              <a:gd name="connsiteY135" fmla="*/ 11613 h 21587"/>
              <a:gd name="connsiteX136" fmla="*/ 20276 w 21564"/>
              <a:gd name="connsiteY136" fmla="*/ 11507 h 21587"/>
              <a:gd name="connsiteX137" fmla="*/ 20339 w 21564"/>
              <a:gd name="connsiteY137" fmla="*/ 11402 h 21587"/>
              <a:gd name="connsiteX138" fmla="*/ 20401 w 21564"/>
              <a:gd name="connsiteY138" fmla="*/ 11381 h 21587"/>
              <a:gd name="connsiteX139" fmla="*/ 20474 w 21564"/>
              <a:gd name="connsiteY139" fmla="*/ 11191 h 21587"/>
              <a:gd name="connsiteX140" fmla="*/ 20797 w 21564"/>
              <a:gd name="connsiteY140" fmla="*/ 10705 h 21587"/>
              <a:gd name="connsiteX141" fmla="*/ 21140 w 21564"/>
              <a:gd name="connsiteY141" fmla="*/ 10135 h 21587"/>
              <a:gd name="connsiteX142" fmla="*/ 21286 w 21564"/>
              <a:gd name="connsiteY142" fmla="*/ 9839 h 21587"/>
              <a:gd name="connsiteX143" fmla="*/ 21390 w 21564"/>
              <a:gd name="connsiteY143" fmla="*/ 9628 h 21587"/>
              <a:gd name="connsiteX144" fmla="*/ 21431 w 21564"/>
              <a:gd name="connsiteY144" fmla="*/ 9544 h 21587"/>
              <a:gd name="connsiteX145" fmla="*/ 21431 w 21564"/>
              <a:gd name="connsiteY145" fmla="*/ 9544 h 21587"/>
              <a:gd name="connsiteX146" fmla="*/ 21515 w 21564"/>
              <a:gd name="connsiteY146" fmla="*/ 9438 h 21587"/>
              <a:gd name="connsiteX147" fmla="*/ 21556 w 21564"/>
              <a:gd name="connsiteY147" fmla="*/ 9333 h 21587"/>
              <a:gd name="connsiteX148" fmla="*/ 10340 w 21564"/>
              <a:gd name="connsiteY148" fmla="*/ 5448 h 21587"/>
              <a:gd name="connsiteX149" fmla="*/ 10361 w 21564"/>
              <a:gd name="connsiteY149" fmla="*/ 5384 h 21587"/>
              <a:gd name="connsiteX150" fmla="*/ 10361 w 21564"/>
              <a:gd name="connsiteY150" fmla="*/ 5384 h 21587"/>
              <a:gd name="connsiteX151" fmla="*/ 10725 w 21564"/>
              <a:gd name="connsiteY151" fmla="*/ 5405 h 21587"/>
              <a:gd name="connsiteX152" fmla="*/ 11058 w 21564"/>
              <a:gd name="connsiteY152" fmla="*/ 5426 h 21587"/>
              <a:gd name="connsiteX153" fmla="*/ 10787 w 21564"/>
              <a:gd name="connsiteY153" fmla="*/ 5933 h 21587"/>
              <a:gd name="connsiteX154" fmla="*/ 10663 w 21564"/>
              <a:gd name="connsiteY154" fmla="*/ 6187 h 21587"/>
              <a:gd name="connsiteX155" fmla="*/ 10600 w 21564"/>
              <a:gd name="connsiteY155" fmla="*/ 6313 h 21587"/>
              <a:gd name="connsiteX156" fmla="*/ 10527 w 21564"/>
              <a:gd name="connsiteY156" fmla="*/ 6440 h 21587"/>
              <a:gd name="connsiteX157" fmla="*/ 10205 w 21564"/>
              <a:gd name="connsiteY157" fmla="*/ 6989 h 21587"/>
              <a:gd name="connsiteX158" fmla="*/ 10122 w 21564"/>
              <a:gd name="connsiteY158" fmla="*/ 7137 h 21587"/>
              <a:gd name="connsiteX159" fmla="*/ 10049 w 21564"/>
              <a:gd name="connsiteY159" fmla="*/ 7263 h 21587"/>
              <a:gd name="connsiteX160" fmla="*/ 9976 w 21564"/>
              <a:gd name="connsiteY160" fmla="*/ 7411 h 21587"/>
              <a:gd name="connsiteX161" fmla="*/ 9965 w 21564"/>
              <a:gd name="connsiteY161" fmla="*/ 7432 h 21587"/>
              <a:gd name="connsiteX162" fmla="*/ 9737 w 21564"/>
              <a:gd name="connsiteY162" fmla="*/ 7453 h 21587"/>
              <a:gd name="connsiteX163" fmla="*/ 9268 w 21564"/>
              <a:gd name="connsiteY163" fmla="*/ 7496 h 21587"/>
              <a:gd name="connsiteX164" fmla="*/ 9279 w 21564"/>
              <a:gd name="connsiteY164" fmla="*/ 7453 h 21587"/>
              <a:gd name="connsiteX165" fmla="*/ 9362 w 21564"/>
              <a:gd name="connsiteY165" fmla="*/ 7284 h 21587"/>
              <a:gd name="connsiteX166" fmla="*/ 9435 w 21564"/>
              <a:gd name="connsiteY166" fmla="*/ 7137 h 21587"/>
              <a:gd name="connsiteX167" fmla="*/ 9757 w 21564"/>
              <a:gd name="connsiteY167" fmla="*/ 6545 h 21587"/>
              <a:gd name="connsiteX168" fmla="*/ 10309 w 21564"/>
              <a:gd name="connsiteY168" fmla="*/ 5490 h 21587"/>
              <a:gd name="connsiteX169" fmla="*/ 10340 w 21564"/>
              <a:gd name="connsiteY169" fmla="*/ 5448 h 21587"/>
              <a:gd name="connsiteX170" fmla="*/ 9601 w 21564"/>
              <a:gd name="connsiteY170" fmla="*/ 5405 h 21587"/>
              <a:gd name="connsiteX171" fmla="*/ 9591 w 21564"/>
              <a:gd name="connsiteY171" fmla="*/ 5342 h 21587"/>
              <a:gd name="connsiteX172" fmla="*/ 9716 w 21564"/>
              <a:gd name="connsiteY172" fmla="*/ 5342 h 21587"/>
              <a:gd name="connsiteX173" fmla="*/ 10226 w 21564"/>
              <a:gd name="connsiteY173" fmla="*/ 5342 h 21587"/>
              <a:gd name="connsiteX174" fmla="*/ 10080 w 21564"/>
              <a:gd name="connsiteY174" fmla="*/ 5616 h 21587"/>
              <a:gd name="connsiteX175" fmla="*/ 9913 w 21564"/>
              <a:gd name="connsiteY175" fmla="*/ 5933 h 21587"/>
              <a:gd name="connsiteX176" fmla="*/ 9612 w 21564"/>
              <a:gd name="connsiteY176" fmla="*/ 6503 h 21587"/>
              <a:gd name="connsiteX177" fmla="*/ 9310 w 21564"/>
              <a:gd name="connsiteY177" fmla="*/ 7073 h 21587"/>
              <a:gd name="connsiteX178" fmla="*/ 9248 w 21564"/>
              <a:gd name="connsiteY178" fmla="*/ 7200 h 21587"/>
              <a:gd name="connsiteX179" fmla="*/ 9164 w 21564"/>
              <a:gd name="connsiteY179" fmla="*/ 7369 h 21587"/>
              <a:gd name="connsiteX180" fmla="*/ 9102 w 21564"/>
              <a:gd name="connsiteY180" fmla="*/ 7517 h 21587"/>
              <a:gd name="connsiteX181" fmla="*/ 8717 w 21564"/>
              <a:gd name="connsiteY181" fmla="*/ 7559 h 21587"/>
              <a:gd name="connsiteX182" fmla="*/ 8457 w 21564"/>
              <a:gd name="connsiteY182" fmla="*/ 7580 h 21587"/>
              <a:gd name="connsiteX183" fmla="*/ 8457 w 21564"/>
              <a:gd name="connsiteY183" fmla="*/ 7580 h 21587"/>
              <a:gd name="connsiteX184" fmla="*/ 8561 w 21564"/>
              <a:gd name="connsiteY184" fmla="*/ 7348 h 21587"/>
              <a:gd name="connsiteX185" fmla="*/ 8623 w 21564"/>
              <a:gd name="connsiteY185" fmla="*/ 7221 h 21587"/>
              <a:gd name="connsiteX186" fmla="*/ 8686 w 21564"/>
              <a:gd name="connsiteY186" fmla="*/ 7094 h 21587"/>
              <a:gd name="connsiteX187" fmla="*/ 8790 w 21564"/>
              <a:gd name="connsiteY187" fmla="*/ 6904 h 21587"/>
              <a:gd name="connsiteX188" fmla="*/ 8779 w 21564"/>
              <a:gd name="connsiteY188" fmla="*/ 6926 h 21587"/>
              <a:gd name="connsiteX189" fmla="*/ 9102 w 21564"/>
              <a:gd name="connsiteY189" fmla="*/ 6334 h 21587"/>
              <a:gd name="connsiteX190" fmla="*/ 9414 w 21564"/>
              <a:gd name="connsiteY190" fmla="*/ 5743 h 21587"/>
              <a:gd name="connsiteX191" fmla="*/ 9445 w 21564"/>
              <a:gd name="connsiteY191" fmla="*/ 5680 h 21587"/>
              <a:gd name="connsiteX192" fmla="*/ 9591 w 21564"/>
              <a:gd name="connsiteY192" fmla="*/ 5448 h 21587"/>
              <a:gd name="connsiteX193" fmla="*/ 9601 w 21564"/>
              <a:gd name="connsiteY193" fmla="*/ 5405 h 21587"/>
              <a:gd name="connsiteX194" fmla="*/ 8748 w 21564"/>
              <a:gd name="connsiteY194" fmla="*/ 5384 h 21587"/>
              <a:gd name="connsiteX195" fmla="*/ 8769 w 21564"/>
              <a:gd name="connsiteY195" fmla="*/ 5321 h 21587"/>
              <a:gd name="connsiteX196" fmla="*/ 9476 w 21564"/>
              <a:gd name="connsiteY196" fmla="*/ 5342 h 21587"/>
              <a:gd name="connsiteX197" fmla="*/ 9320 w 21564"/>
              <a:gd name="connsiteY197" fmla="*/ 5616 h 21587"/>
              <a:gd name="connsiteX198" fmla="*/ 9164 w 21564"/>
              <a:gd name="connsiteY198" fmla="*/ 5912 h 21587"/>
              <a:gd name="connsiteX199" fmla="*/ 9008 w 21564"/>
              <a:gd name="connsiteY199" fmla="*/ 6208 h 21587"/>
              <a:gd name="connsiteX200" fmla="*/ 8852 w 21564"/>
              <a:gd name="connsiteY200" fmla="*/ 6482 h 21587"/>
              <a:gd name="connsiteX201" fmla="*/ 8530 w 21564"/>
              <a:gd name="connsiteY201" fmla="*/ 7073 h 21587"/>
              <a:gd name="connsiteX202" fmla="*/ 8384 w 21564"/>
              <a:gd name="connsiteY202" fmla="*/ 7390 h 21587"/>
              <a:gd name="connsiteX203" fmla="*/ 8290 w 21564"/>
              <a:gd name="connsiteY203" fmla="*/ 7601 h 21587"/>
              <a:gd name="connsiteX204" fmla="*/ 7708 w 21564"/>
              <a:gd name="connsiteY204" fmla="*/ 7665 h 21587"/>
              <a:gd name="connsiteX205" fmla="*/ 7531 w 21564"/>
              <a:gd name="connsiteY205" fmla="*/ 7686 h 21587"/>
              <a:gd name="connsiteX206" fmla="*/ 7541 w 21564"/>
              <a:gd name="connsiteY206" fmla="*/ 7686 h 21587"/>
              <a:gd name="connsiteX207" fmla="*/ 7645 w 21564"/>
              <a:gd name="connsiteY207" fmla="*/ 7496 h 21587"/>
              <a:gd name="connsiteX208" fmla="*/ 7822 w 21564"/>
              <a:gd name="connsiteY208" fmla="*/ 7158 h 21587"/>
              <a:gd name="connsiteX209" fmla="*/ 7978 w 21564"/>
              <a:gd name="connsiteY209" fmla="*/ 6883 h 21587"/>
              <a:gd name="connsiteX210" fmla="*/ 8145 w 21564"/>
              <a:gd name="connsiteY210" fmla="*/ 6609 h 21587"/>
              <a:gd name="connsiteX211" fmla="*/ 8322 w 21564"/>
              <a:gd name="connsiteY211" fmla="*/ 6292 h 21587"/>
              <a:gd name="connsiteX212" fmla="*/ 8467 w 21564"/>
              <a:gd name="connsiteY212" fmla="*/ 6018 h 21587"/>
              <a:gd name="connsiteX213" fmla="*/ 8582 w 21564"/>
              <a:gd name="connsiteY213" fmla="*/ 5764 h 21587"/>
              <a:gd name="connsiteX214" fmla="*/ 8696 w 21564"/>
              <a:gd name="connsiteY214" fmla="*/ 5532 h 21587"/>
              <a:gd name="connsiteX215" fmla="*/ 8748 w 21564"/>
              <a:gd name="connsiteY215" fmla="*/ 5384 h 21587"/>
              <a:gd name="connsiteX216" fmla="*/ 3639 w 21564"/>
              <a:gd name="connsiteY216" fmla="*/ 5849 h 21587"/>
              <a:gd name="connsiteX217" fmla="*/ 3754 w 21564"/>
              <a:gd name="connsiteY217" fmla="*/ 5828 h 21587"/>
              <a:gd name="connsiteX218" fmla="*/ 4222 w 21564"/>
              <a:gd name="connsiteY218" fmla="*/ 5785 h 21587"/>
              <a:gd name="connsiteX219" fmla="*/ 4170 w 21564"/>
              <a:gd name="connsiteY219" fmla="*/ 5891 h 21587"/>
              <a:gd name="connsiteX220" fmla="*/ 3848 w 21564"/>
              <a:gd name="connsiteY220" fmla="*/ 6419 h 21587"/>
              <a:gd name="connsiteX221" fmla="*/ 3525 w 21564"/>
              <a:gd name="connsiteY221" fmla="*/ 6926 h 21587"/>
              <a:gd name="connsiteX222" fmla="*/ 3431 w 21564"/>
              <a:gd name="connsiteY222" fmla="*/ 7094 h 21587"/>
              <a:gd name="connsiteX223" fmla="*/ 3338 w 21564"/>
              <a:gd name="connsiteY223" fmla="*/ 7263 h 21587"/>
              <a:gd name="connsiteX224" fmla="*/ 3265 w 21564"/>
              <a:gd name="connsiteY224" fmla="*/ 7411 h 21587"/>
              <a:gd name="connsiteX225" fmla="*/ 3202 w 21564"/>
              <a:gd name="connsiteY225" fmla="*/ 7538 h 21587"/>
              <a:gd name="connsiteX226" fmla="*/ 3150 w 21564"/>
              <a:gd name="connsiteY226" fmla="*/ 7622 h 21587"/>
              <a:gd name="connsiteX227" fmla="*/ 3140 w 21564"/>
              <a:gd name="connsiteY227" fmla="*/ 7643 h 21587"/>
              <a:gd name="connsiteX228" fmla="*/ 2651 w 21564"/>
              <a:gd name="connsiteY228" fmla="*/ 7665 h 21587"/>
              <a:gd name="connsiteX229" fmla="*/ 2589 w 21564"/>
              <a:gd name="connsiteY229" fmla="*/ 7665 h 21587"/>
              <a:gd name="connsiteX230" fmla="*/ 2703 w 21564"/>
              <a:gd name="connsiteY230" fmla="*/ 7432 h 21587"/>
              <a:gd name="connsiteX231" fmla="*/ 2828 w 21564"/>
              <a:gd name="connsiteY231" fmla="*/ 7158 h 21587"/>
              <a:gd name="connsiteX232" fmla="*/ 2880 w 21564"/>
              <a:gd name="connsiteY232" fmla="*/ 7052 h 21587"/>
              <a:gd name="connsiteX233" fmla="*/ 2953 w 21564"/>
              <a:gd name="connsiteY233" fmla="*/ 6926 h 21587"/>
              <a:gd name="connsiteX234" fmla="*/ 3119 w 21564"/>
              <a:gd name="connsiteY234" fmla="*/ 6651 h 21587"/>
              <a:gd name="connsiteX235" fmla="*/ 3275 w 21564"/>
              <a:gd name="connsiteY235" fmla="*/ 6398 h 21587"/>
              <a:gd name="connsiteX236" fmla="*/ 3442 w 21564"/>
              <a:gd name="connsiteY236" fmla="*/ 6144 h 21587"/>
              <a:gd name="connsiteX237" fmla="*/ 3619 w 21564"/>
              <a:gd name="connsiteY237" fmla="*/ 5870 h 21587"/>
              <a:gd name="connsiteX238" fmla="*/ 3639 w 21564"/>
              <a:gd name="connsiteY238" fmla="*/ 5849 h 21587"/>
              <a:gd name="connsiteX239" fmla="*/ 2869 w 21564"/>
              <a:gd name="connsiteY239" fmla="*/ 5891 h 21587"/>
              <a:gd name="connsiteX240" fmla="*/ 2932 w 21564"/>
              <a:gd name="connsiteY240" fmla="*/ 5891 h 21587"/>
              <a:gd name="connsiteX241" fmla="*/ 3452 w 21564"/>
              <a:gd name="connsiteY241" fmla="*/ 5870 h 21587"/>
              <a:gd name="connsiteX242" fmla="*/ 3348 w 21564"/>
              <a:gd name="connsiteY242" fmla="*/ 6039 h 21587"/>
              <a:gd name="connsiteX243" fmla="*/ 3182 w 21564"/>
              <a:gd name="connsiteY243" fmla="*/ 6292 h 21587"/>
              <a:gd name="connsiteX244" fmla="*/ 3015 w 21564"/>
              <a:gd name="connsiteY244" fmla="*/ 6545 h 21587"/>
              <a:gd name="connsiteX245" fmla="*/ 2838 w 21564"/>
              <a:gd name="connsiteY245" fmla="*/ 6841 h 21587"/>
              <a:gd name="connsiteX246" fmla="*/ 2745 w 21564"/>
              <a:gd name="connsiteY246" fmla="*/ 7031 h 21587"/>
              <a:gd name="connsiteX247" fmla="*/ 2651 w 21564"/>
              <a:gd name="connsiteY247" fmla="*/ 7242 h 21587"/>
              <a:gd name="connsiteX248" fmla="*/ 2547 w 21564"/>
              <a:gd name="connsiteY248" fmla="*/ 7453 h 21587"/>
              <a:gd name="connsiteX249" fmla="*/ 2505 w 21564"/>
              <a:gd name="connsiteY249" fmla="*/ 7538 h 21587"/>
              <a:gd name="connsiteX250" fmla="*/ 2453 w 21564"/>
              <a:gd name="connsiteY250" fmla="*/ 7622 h 21587"/>
              <a:gd name="connsiteX251" fmla="*/ 2422 w 21564"/>
              <a:gd name="connsiteY251" fmla="*/ 7686 h 21587"/>
              <a:gd name="connsiteX252" fmla="*/ 1860 w 21564"/>
              <a:gd name="connsiteY252" fmla="*/ 7686 h 21587"/>
              <a:gd name="connsiteX253" fmla="*/ 1954 w 21564"/>
              <a:gd name="connsiteY253" fmla="*/ 7517 h 21587"/>
              <a:gd name="connsiteX254" fmla="*/ 2162 w 21564"/>
              <a:gd name="connsiteY254" fmla="*/ 7137 h 21587"/>
              <a:gd name="connsiteX255" fmla="*/ 2245 w 21564"/>
              <a:gd name="connsiteY255" fmla="*/ 6989 h 21587"/>
              <a:gd name="connsiteX256" fmla="*/ 2328 w 21564"/>
              <a:gd name="connsiteY256" fmla="*/ 6841 h 21587"/>
              <a:gd name="connsiteX257" fmla="*/ 2495 w 21564"/>
              <a:gd name="connsiteY257" fmla="*/ 6567 h 21587"/>
              <a:gd name="connsiteX258" fmla="*/ 2651 w 21564"/>
              <a:gd name="connsiteY258" fmla="*/ 6313 h 21587"/>
              <a:gd name="connsiteX259" fmla="*/ 2817 w 21564"/>
              <a:gd name="connsiteY259" fmla="*/ 5996 h 21587"/>
              <a:gd name="connsiteX260" fmla="*/ 2869 w 21564"/>
              <a:gd name="connsiteY260" fmla="*/ 5891 h 21587"/>
              <a:gd name="connsiteX261" fmla="*/ 2027 w 21564"/>
              <a:gd name="connsiteY261" fmla="*/ 6102 h 21587"/>
              <a:gd name="connsiteX262" fmla="*/ 2027 w 21564"/>
              <a:gd name="connsiteY262" fmla="*/ 6102 h 21587"/>
              <a:gd name="connsiteX263" fmla="*/ 2027 w 21564"/>
              <a:gd name="connsiteY263" fmla="*/ 6102 h 21587"/>
              <a:gd name="connsiteX264" fmla="*/ 2131 w 21564"/>
              <a:gd name="connsiteY264" fmla="*/ 5912 h 21587"/>
              <a:gd name="connsiteX265" fmla="*/ 2141 w 21564"/>
              <a:gd name="connsiteY265" fmla="*/ 5891 h 21587"/>
              <a:gd name="connsiteX266" fmla="*/ 2703 w 21564"/>
              <a:gd name="connsiteY266" fmla="*/ 5891 h 21587"/>
              <a:gd name="connsiteX267" fmla="*/ 2693 w 21564"/>
              <a:gd name="connsiteY267" fmla="*/ 5912 h 21587"/>
              <a:gd name="connsiteX268" fmla="*/ 2568 w 21564"/>
              <a:gd name="connsiteY268" fmla="*/ 6144 h 21587"/>
              <a:gd name="connsiteX269" fmla="*/ 2401 w 21564"/>
              <a:gd name="connsiteY269" fmla="*/ 6440 h 21587"/>
              <a:gd name="connsiteX270" fmla="*/ 2235 w 21564"/>
              <a:gd name="connsiteY270" fmla="*/ 6714 h 21587"/>
              <a:gd name="connsiteX271" fmla="*/ 1923 w 21564"/>
              <a:gd name="connsiteY271" fmla="*/ 7284 h 21587"/>
              <a:gd name="connsiteX272" fmla="*/ 1767 w 21564"/>
              <a:gd name="connsiteY272" fmla="*/ 7580 h 21587"/>
              <a:gd name="connsiteX273" fmla="*/ 1694 w 21564"/>
              <a:gd name="connsiteY273" fmla="*/ 7707 h 21587"/>
              <a:gd name="connsiteX274" fmla="*/ 1090 w 21564"/>
              <a:gd name="connsiteY274" fmla="*/ 7707 h 21587"/>
              <a:gd name="connsiteX275" fmla="*/ 1111 w 21564"/>
              <a:gd name="connsiteY275" fmla="*/ 7665 h 21587"/>
              <a:gd name="connsiteX276" fmla="*/ 1288 w 21564"/>
              <a:gd name="connsiteY276" fmla="*/ 7369 h 21587"/>
              <a:gd name="connsiteX277" fmla="*/ 1611 w 21564"/>
              <a:gd name="connsiteY277" fmla="*/ 6820 h 21587"/>
              <a:gd name="connsiteX278" fmla="*/ 2027 w 21564"/>
              <a:gd name="connsiteY278" fmla="*/ 6102 h 21587"/>
              <a:gd name="connsiteX279" fmla="*/ 2027 w 21564"/>
              <a:gd name="connsiteY279" fmla="*/ 6102 h 21587"/>
              <a:gd name="connsiteX280" fmla="*/ 2027 w 21564"/>
              <a:gd name="connsiteY280" fmla="*/ 6102 h 21587"/>
              <a:gd name="connsiteX281" fmla="*/ 632 w 21564"/>
              <a:gd name="connsiteY281" fmla="*/ 7474 h 21587"/>
              <a:gd name="connsiteX282" fmla="*/ 976 w 21564"/>
              <a:gd name="connsiteY282" fmla="*/ 6904 h 21587"/>
              <a:gd name="connsiteX283" fmla="*/ 1330 w 21564"/>
              <a:gd name="connsiteY283" fmla="*/ 6334 h 21587"/>
              <a:gd name="connsiteX284" fmla="*/ 1506 w 21564"/>
              <a:gd name="connsiteY284" fmla="*/ 6039 h 21587"/>
              <a:gd name="connsiteX285" fmla="*/ 1506 w 21564"/>
              <a:gd name="connsiteY285" fmla="*/ 6039 h 21587"/>
              <a:gd name="connsiteX286" fmla="*/ 1590 w 21564"/>
              <a:gd name="connsiteY286" fmla="*/ 6018 h 21587"/>
              <a:gd name="connsiteX287" fmla="*/ 1621 w 21564"/>
              <a:gd name="connsiteY287" fmla="*/ 5996 h 21587"/>
              <a:gd name="connsiteX288" fmla="*/ 1673 w 21564"/>
              <a:gd name="connsiteY288" fmla="*/ 5954 h 21587"/>
              <a:gd name="connsiteX289" fmla="*/ 1829 w 21564"/>
              <a:gd name="connsiteY289" fmla="*/ 5912 h 21587"/>
              <a:gd name="connsiteX290" fmla="*/ 1985 w 21564"/>
              <a:gd name="connsiteY290" fmla="*/ 5891 h 21587"/>
              <a:gd name="connsiteX291" fmla="*/ 1985 w 21564"/>
              <a:gd name="connsiteY291" fmla="*/ 5891 h 21587"/>
              <a:gd name="connsiteX292" fmla="*/ 1985 w 21564"/>
              <a:gd name="connsiteY292" fmla="*/ 5891 h 21587"/>
              <a:gd name="connsiteX293" fmla="*/ 1985 w 21564"/>
              <a:gd name="connsiteY293" fmla="*/ 5891 h 21587"/>
              <a:gd name="connsiteX294" fmla="*/ 1985 w 21564"/>
              <a:gd name="connsiteY294" fmla="*/ 5891 h 21587"/>
              <a:gd name="connsiteX295" fmla="*/ 1933 w 21564"/>
              <a:gd name="connsiteY295" fmla="*/ 5975 h 21587"/>
              <a:gd name="connsiteX296" fmla="*/ 1777 w 21564"/>
              <a:gd name="connsiteY296" fmla="*/ 6250 h 21587"/>
              <a:gd name="connsiteX297" fmla="*/ 1611 w 21564"/>
              <a:gd name="connsiteY297" fmla="*/ 6524 h 21587"/>
              <a:gd name="connsiteX298" fmla="*/ 1288 w 21564"/>
              <a:gd name="connsiteY298" fmla="*/ 7073 h 21587"/>
              <a:gd name="connsiteX299" fmla="*/ 1080 w 21564"/>
              <a:gd name="connsiteY299" fmla="*/ 7432 h 21587"/>
              <a:gd name="connsiteX300" fmla="*/ 945 w 21564"/>
              <a:gd name="connsiteY300" fmla="*/ 7665 h 21587"/>
              <a:gd name="connsiteX301" fmla="*/ 632 w 21564"/>
              <a:gd name="connsiteY301" fmla="*/ 7665 h 21587"/>
              <a:gd name="connsiteX302" fmla="*/ 539 w 21564"/>
              <a:gd name="connsiteY302" fmla="*/ 7665 h 21587"/>
              <a:gd name="connsiteX303" fmla="*/ 632 w 21564"/>
              <a:gd name="connsiteY303" fmla="*/ 7474 h 21587"/>
              <a:gd name="connsiteX304" fmla="*/ 3421 w 21564"/>
              <a:gd name="connsiteY304" fmla="*/ 15097 h 21587"/>
              <a:gd name="connsiteX305" fmla="*/ 3442 w 21564"/>
              <a:gd name="connsiteY305" fmla="*/ 15202 h 21587"/>
              <a:gd name="connsiteX306" fmla="*/ 3452 w 21564"/>
              <a:gd name="connsiteY306" fmla="*/ 15329 h 21587"/>
              <a:gd name="connsiteX307" fmla="*/ 3452 w 21564"/>
              <a:gd name="connsiteY307" fmla="*/ 15350 h 21587"/>
              <a:gd name="connsiteX308" fmla="*/ 3452 w 21564"/>
              <a:gd name="connsiteY308" fmla="*/ 15561 h 21587"/>
              <a:gd name="connsiteX309" fmla="*/ 2672 w 21564"/>
              <a:gd name="connsiteY309" fmla="*/ 15582 h 21587"/>
              <a:gd name="connsiteX310" fmla="*/ 1600 w 21564"/>
              <a:gd name="connsiteY310" fmla="*/ 15667 h 21587"/>
              <a:gd name="connsiteX311" fmla="*/ 1101 w 21564"/>
              <a:gd name="connsiteY311" fmla="*/ 15709 h 21587"/>
              <a:gd name="connsiteX312" fmla="*/ 872 w 21564"/>
              <a:gd name="connsiteY312" fmla="*/ 15730 h 21587"/>
              <a:gd name="connsiteX313" fmla="*/ 643 w 21564"/>
              <a:gd name="connsiteY313" fmla="*/ 15751 h 21587"/>
              <a:gd name="connsiteX314" fmla="*/ 445 w 21564"/>
              <a:gd name="connsiteY314" fmla="*/ 15751 h 21587"/>
              <a:gd name="connsiteX315" fmla="*/ 383 w 21564"/>
              <a:gd name="connsiteY315" fmla="*/ 15751 h 21587"/>
              <a:gd name="connsiteX316" fmla="*/ 383 w 21564"/>
              <a:gd name="connsiteY316" fmla="*/ 15730 h 21587"/>
              <a:gd name="connsiteX317" fmla="*/ 393 w 21564"/>
              <a:gd name="connsiteY317" fmla="*/ 14717 h 21587"/>
              <a:gd name="connsiteX318" fmla="*/ 404 w 21564"/>
              <a:gd name="connsiteY318" fmla="*/ 13745 h 21587"/>
              <a:gd name="connsiteX319" fmla="*/ 404 w 21564"/>
              <a:gd name="connsiteY319" fmla="*/ 12732 h 21587"/>
              <a:gd name="connsiteX320" fmla="*/ 404 w 21564"/>
              <a:gd name="connsiteY320" fmla="*/ 11718 h 21587"/>
              <a:gd name="connsiteX321" fmla="*/ 383 w 21564"/>
              <a:gd name="connsiteY321" fmla="*/ 9860 h 21587"/>
              <a:gd name="connsiteX322" fmla="*/ 362 w 21564"/>
              <a:gd name="connsiteY322" fmla="*/ 8868 h 21587"/>
              <a:gd name="connsiteX323" fmla="*/ 352 w 21564"/>
              <a:gd name="connsiteY323" fmla="*/ 8446 h 21587"/>
              <a:gd name="connsiteX324" fmla="*/ 341 w 21564"/>
              <a:gd name="connsiteY324" fmla="*/ 8108 h 21587"/>
              <a:gd name="connsiteX325" fmla="*/ 476 w 21564"/>
              <a:gd name="connsiteY325" fmla="*/ 8129 h 21587"/>
              <a:gd name="connsiteX326" fmla="*/ 726 w 21564"/>
              <a:gd name="connsiteY326" fmla="*/ 8129 h 21587"/>
              <a:gd name="connsiteX327" fmla="*/ 1236 w 21564"/>
              <a:gd name="connsiteY327" fmla="*/ 8129 h 21587"/>
              <a:gd name="connsiteX328" fmla="*/ 1673 w 21564"/>
              <a:gd name="connsiteY328" fmla="*/ 8129 h 21587"/>
              <a:gd name="connsiteX329" fmla="*/ 2204 w 21564"/>
              <a:gd name="connsiteY329" fmla="*/ 8129 h 21587"/>
              <a:gd name="connsiteX330" fmla="*/ 3213 w 21564"/>
              <a:gd name="connsiteY330" fmla="*/ 8087 h 21587"/>
              <a:gd name="connsiteX331" fmla="*/ 3327 w 21564"/>
              <a:gd name="connsiteY331" fmla="*/ 8087 h 21587"/>
              <a:gd name="connsiteX332" fmla="*/ 3327 w 21564"/>
              <a:gd name="connsiteY332" fmla="*/ 8171 h 21587"/>
              <a:gd name="connsiteX333" fmla="*/ 3327 w 21564"/>
              <a:gd name="connsiteY333" fmla="*/ 8361 h 21587"/>
              <a:gd name="connsiteX334" fmla="*/ 3338 w 21564"/>
              <a:gd name="connsiteY334" fmla="*/ 8762 h 21587"/>
              <a:gd name="connsiteX335" fmla="*/ 3327 w 21564"/>
              <a:gd name="connsiteY335" fmla="*/ 9164 h 21587"/>
              <a:gd name="connsiteX336" fmla="*/ 3327 w 21564"/>
              <a:gd name="connsiteY336" fmla="*/ 9375 h 21587"/>
              <a:gd name="connsiteX337" fmla="*/ 3338 w 21564"/>
              <a:gd name="connsiteY337" fmla="*/ 9565 h 21587"/>
              <a:gd name="connsiteX338" fmla="*/ 3348 w 21564"/>
              <a:gd name="connsiteY338" fmla="*/ 9987 h 21587"/>
              <a:gd name="connsiteX339" fmla="*/ 3348 w 21564"/>
              <a:gd name="connsiteY339" fmla="*/ 10409 h 21587"/>
              <a:gd name="connsiteX340" fmla="*/ 3359 w 21564"/>
              <a:gd name="connsiteY340" fmla="*/ 11233 h 21587"/>
              <a:gd name="connsiteX341" fmla="*/ 3390 w 21564"/>
              <a:gd name="connsiteY341" fmla="*/ 12056 h 21587"/>
              <a:gd name="connsiteX342" fmla="*/ 3421 w 21564"/>
              <a:gd name="connsiteY342" fmla="*/ 12880 h 21587"/>
              <a:gd name="connsiteX343" fmla="*/ 3431 w 21564"/>
              <a:gd name="connsiteY343" fmla="*/ 13703 h 21587"/>
              <a:gd name="connsiteX344" fmla="*/ 3431 w 21564"/>
              <a:gd name="connsiteY344" fmla="*/ 14126 h 21587"/>
              <a:gd name="connsiteX345" fmla="*/ 3431 w 21564"/>
              <a:gd name="connsiteY345" fmla="*/ 14548 h 21587"/>
              <a:gd name="connsiteX346" fmla="*/ 3431 w 21564"/>
              <a:gd name="connsiteY346" fmla="*/ 15076 h 21587"/>
              <a:gd name="connsiteX347" fmla="*/ 3421 w 21564"/>
              <a:gd name="connsiteY347" fmla="*/ 15097 h 21587"/>
              <a:gd name="connsiteX348" fmla="*/ 3671 w 21564"/>
              <a:gd name="connsiteY348" fmla="*/ 7643 h 21587"/>
              <a:gd name="connsiteX349" fmla="*/ 3327 w 21564"/>
              <a:gd name="connsiteY349" fmla="*/ 7643 h 21587"/>
              <a:gd name="connsiteX350" fmla="*/ 3348 w 21564"/>
              <a:gd name="connsiteY350" fmla="*/ 7601 h 21587"/>
              <a:gd name="connsiteX351" fmla="*/ 3390 w 21564"/>
              <a:gd name="connsiteY351" fmla="*/ 7517 h 21587"/>
              <a:gd name="connsiteX352" fmla="*/ 3556 w 21564"/>
              <a:gd name="connsiteY352" fmla="*/ 7200 h 21587"/>
              <a:gd name="connsiteX353" fmla="*/ 3723 w 21564"/>
              <a:gd name="connsiteY353" fmla="*/ 6904 h 21587"/>
              <a:gd name="connsiteX354" fmla="*/ 3879 w 21564"/>
              <a:gd name="connsiteY354" fmla="*/ 6651 h 21587"/>
              <a:gd name="connsiteX355" fmla="*/ 4212 w 21564"/>
              <a:gd name="connsiteY355" fmla="*/ 6102 h 21587"/>
              <a:gd name="connsiteX356" fmla="*/ 4378 w 21564"/>
              <a:gd name="connsiteY356" fmla="*/ 5806 h 21587"/>
              <a:gd name="connsiteX357" fmla="*/ 4368 w 21564"/>
              <a:gd name="connsiteY357" fmla="*/ 5828 h 21587"/>
              <a:gd name="connsiteX358" fmla="*/ 4378 w 21564"/>
              <a:gd name="connsiteY358" fmla="*/ 5806 h 21587"/>
              <a:gd name="connsiteX359" fmla="*/ 4399 w 21564"/>
              <a:gd name="connsiteY359" fmla="*/ 5764 h 21587"/>
              <a:gd name="connsiteX360" fmla="*/ 4774 w 21564"/>
              <a:gd name="connsiteY360" fmla="*/ 5722 h 21587"/>
              <a:gd name="connsiteX361" fmla="*/ 5117 w 21564"/>
              <a:gd name="connsiteY361" fmla="*/ 5659 h 21587"/>
              <a:gd name="connsiteX362" fmla="*/ 5013 w 21564"/>
              <a:gd name="connsiteY362" fmla="*/ 5849 h 21587"/>
              <a:gd name="connsiteX363" fmla="*/ 4701 w 21564"/>
              <a:gd name="connsiteY363" fmla="*/ 6398 h 21587"/>
              <a:gd name="connsiteX364" fmla="*/ 4368 w 21564"/>
              <a:gd name="connsiteY364" fmla="*/ 6968 h 21587"/>
              <a:gd name="connsiteX365" fmla="*/ 4024 w 21564"/>
              <a:gd name="connsiteY365" fmla="*/ 7643 h 21587"/>
              <a:gd name="connsiteX366" fmla="*/ 3671 w 21564"/>
              <a:gd name="connsiteY366" fmla="*/ 7643 h 21587"/>
              <a:gd name="connsiteX367" fmla="*/ 6553 w 21564"/>
              <a:gd name="connsiteY367" fmla="*/ 7580 h 21587"/>
              <a:gd name="connsiteX368" fmla="*/ 6501 w 21564"/>
              <a:gd name="connsiteY368" fmla="*/ 7728 h 21587"/>
              <a:gd name="connsiteX369" fmla="*/ 6209 w 21564"/>
              <a:gd name="connsiteY369" fmla="*/ 7728 h 21587"/>
              <a:gd name="connsiteX370" fmla="*/ 5741 w 21564"/>
              <a:gd name="connsiteY370" fmla="*/ 7707 h 21587"/>
              <a:gd name="connsiteX371" fmla="*/ 5814 w 21564"/>
              <a:gd name="connsiteY371" fmla="*/ 7580 h 21587"/>
              <a:gd name="connsiteX372" fmla="*/ 6001 w 21564"/>
              <a:gd name="connsiteY372" fmla="*/ 7200 h 21587"/>
              <a:gd name="connsiteX373" fmla="*/ 6168 w 21564"/>
              <a:gd name="connsiteY373" fmla="*/ 6926 h 21587"/>
              <a:gd name="connsiteX374" fmla="*/ 6324 w 21564"/>
              <a:gd name="connsiteY374" fmla="*/ 6672 h 21587"/>
              <a:gd name="connsiteX375" fmla="*/ 6657 w 21564"/>
              <a:gd name="connsiteY375" fmla="*/ 6060 h 21587"/>
              <a:gd name="connsiteX376" fmla="*/ 6678 w 21564"/>
              <a:gd name="connsiteY376" fmla="*/ 6018 h 21587"/>
              <a:gd name="connsiteX377" fmla="*/ 6688 w 21564"/>
              <a:gd name="connsiteY377" fmla="*/ 5954 h 21587"/>
              <a:gd name="connsiteX378" fmla="*/ 6657 w 21564"/>
              <a:gd name="connsiteY378" fmla="*/ 5891 h 21587"/>
              <a:gd name="connsiteX379" fmla="*/ 6626 w 21564"/>
              <a:gd name="connsiteY379" fmla="*/ 5870 h 21587"/>
              <a:gd name="connsiteX380" fmla="*/ 6563 w 21564"/>
              <a:gd name="connsiteY380" fmla="*/ 5912 h 21587"/>
              <a:gd name="connsiteX381" fmla="*/ 6365 w 21564"/>
              <a:gd name="connsiteY381" fmla="*/ 6292 h 21587"/>
              <a:gd name="connsiteX382" fmla="*/ 6209 w 21564"/>
              <a:gd name="connsiteY382" fmla="*/ 6567 h 21587"/>
              <a:gd name="connsiteX383" fmla="*/ 6053 w 21564"/>
              <a:gd name="connsiteY383" fmla="*/ 6820 h 21587"/>
              <a:gd name="connsiteX384" fmla="*/ 5970 w 21564"/>
              <a:gd name="connsiteY384" fmla="*/ 6947 h 21587"/>
              <a:gd name="connsiteX385" fmla="*/ 5876 w 21564"/>
              <a:gd name="connsiteY385" fmla="*/ 7094 h 21587"/>
              <a:gd name="connsiteX386" fmla="*/ 5793 w 21564"/>
              <a:gd name="connsiteY386" fmla="*/ 7242 h 21587"/>
              <a:gd name="connsiteX387" fmla="*/ 5710 w 21564"/>
              <a:gd name="connsiteY387" fmla="*/ 7390 h 21587"/>
              <a:gd name="connsiteX388" fmla="*/ 5627 w 21564"/>
              <a:gd name="connsiteY388" fmla="*/ 7559 h 21587"/>
              <a:gd name="connsiteX389" fmla="*/ 5564 w 21564"/>
              <a:gd name="connsiteY389" fmla="*/ 7665 h 21587"/>
              <a:gd name="connsiteX390" fmla="*/ 5554 w 21564"/>
              <a:gd name="connsiteY390" fmla="*/ 7686 h 21587"/>
              <a:gd name="connsiteX391" fmla="*/ 4940 w 21564"/>
              <a:gd name="connsiteY391" fmla="*/ 7665 h 21587"/>
              <a:gd name="connsiteX392" fmla="*/ 4982 w 21564"/>
              <a:gd name="connsiteY392" fmla="*/ 7601 h 21587"/>
              <a:gd name="connsiteX393" fmla="*/ 5086 w 21564"/>
              <a:gd name="connsiteY393" fmla="*/ 7411 h 21587"/>
              <a:gd name="connsiteX394" fmla="*/ 5304 w 21564"/>
              <a:gd name="connsiteY394" fmla="*/ 7010 h 21587"/>
              <a:gd name="connsiteX395" fmla="*/ 5637 w 21564"/>
              <a:gd name="connsiteY395" fmla="*/ 6461 h 21587"/>
              <a:gd name="connsiteX396" fmla="*/ 5793 w 21564"/>
              <a:gd name="connsiteY396" fmla="*/ 6165 h 21587"/>
              <a:gd name="connsiteX397" fmla="*/ 5960 w 21564"/>
              <a:gd name="connsiteY397" fmla="*/ 5849 h 21587"/>
              <a:gd name="connsiteX398" fmla="*/ 6022 w 21564"/>
              <a:gd name="connsiteY398" fmla="*/ 5722 h 21587"/>
              <a:gd name="connsiteX399" fmla="*/ 6032 w 21564"/>
              <a:gd name="connsiteY399" fmla="*/ 5659 h 21587"/>
              <a:gd name="connsiteX400" fmla="*/ 6001 w 21564"/>
              <a:gd name="connsiteY400" fmla="*/ 5595 h 21587"/>
              <a:gd name="connsiteX401" fmla="*/ 5970 w 21564"/>
              <a:gd name="connsiteY401" fmla="*/ 5574 h 21587"/>
              <a:gd name="connsiteX402" fmla="*/ 5908 w 21564"/>
              <a:gd name="connsiteY402" fmla="*/ 5616 h 21587"/>
              <a:gd name="connsiteX403" fmla="*/ 5752 w 21564"/>
              <a:gd name="connsiteY403" fmla="*/ 5933 h 21587"/>
              <a:gd name="connsiteX404" fmla="*/ 5606 w 21564"/>
              <a:gd name="connsiteY404" fmla="*/ 6208 h 21587"/>
              <a:gd name="connsiteX405" fmla="*/ 5606 w 21564"/>
              <a:gd name="connsiteY405" fmla="*/ 6208 h 21587"/>
              <a:gd name="connsiteX406" fmla="*/ 5606 w 21564"/>
              <a:gd name="connsiteY406" fmla="*/ 6208 h 21587"/>
              <a:gd name="connsiteX407" fmla="*/ 5606 w 21564"/>
              <a:gd name="connsiteY407" fmla="*/ 6208 h 21587"/>
              <a:gd name="connsiteX408" fmla="*/ 5606 w 21564"/>
              <a:gd name="connsiteY408" fmla="*/ 6208 h 21587"/>
              <a:gd name="connsiteX409" fmla="*/ 5606 w 21564"/>
              <a:gd name="connsiteY409" fmla="*/ 6208 h 21587"/>
              <a:gd name="connsiteX410" fmla="*/ 5460 w 21564"/>
              <a:gd name="connsiteY410" fmla="*/ 6461 h 21587"/>
              <a:gd name="connsiteX411" fmla="*/ 5294 w 21564"/>
              <a:gd name="connsiteY411" fmla="*/ 6736 h 21587"/>
              <a:gd name="connsiteX412" fmla="*/ 5106 w 21564"/>
              <a:gd name="connsiteY412" fmla="*/ 7052 h 21587"/>
              <a:gd name="connsiteX413" fmla="*/ 4950 w 21564"/>
              <a:gd name="connsiteY413" fmla="*/ 7348 h 21587"/>
              <a:gd name="connsiteX414" fmla="*/ 4950 w 21564"/>
              <a:gd name="connsiteY414" fmla="*/ 7348 h 21587"/>
              <a:gd name="connsiteX415" fmla="*/ 4867 w 21564"/>
              <a:gd name="connsiteY415" fmla="*/ 7496 h 21587"/>
              <a:gd name="connsiteX416" fmla="*/ 4763 w 21564"/>
              <a:gd name="connsiteY416" fmla="*/ 7665 h 21587"/>
              <a:gd name="connsiteX417" fmla="*/ 4607 w 21564"/>
              <a:gd name="connsiteY417" fmla="*/ 7665 h 21587"/>
              <a:gd name="connsiteX418" fmla="*/ 4160 w 21564"/>
              <a:gd name="connsiteY418" fmla="*/ 7665 h 21587"/>
              <a:gd name="connsiteX419" fmla="*/ 4160 w 21564"/>
              <a:gd name="connsiteY419" fmla="*/ 7665 h 21587"/>
              <a:gd name="connsiteX420" fmla="*/ 4253 w 21564"/>
              <a:gd name="connsiteY420" fmla="*/ 7475 h 21587"/>
              <a:gd name="connsiteX421" fmla="*/ 4357 w 21564"/>
              <a:gd name="connsiteY421" fmla="*/ 7284 h 21587"/>
              <a:gd name="connsiteX422" fmla="*/ 4461 w 21564"/>
              <a:gd name="connsiteY422" fmla="*/ 7094 h 21587"/>
              <a:gd name="connsiteX423" fmla="*/ 4451 w 21564"/>
              <a:gd name="connsiteY423" fmla="*/ 7116 h 21587"/>
              <a:gd name="connsiteX424" fmla="*/ 4784 w 21564"/>
              <a:gd name="connsiteY424" fmla="*/ 6545 h 21587"/>
              <a:gd name="connsiteX425" fmla="*/ 5106 w 21564"/>
              <a:gd name="connsiteY425" fmla="*/ 5996 h 21587"/>
              <a:gd name="connsiteX426" fmla="*/ 5211 w 21564"/>
              <a:gd name="connsiteY426" fmla="*/ 5806 h 21587"/>
              <a:gd name="connsiteX427" fmla="*/ 5263 w 21564"/>
              <a:gd name="connsiteY427" fmla="*/ 5722 h 21587"/>
              <a:gd name="connsiteX428" fmla="*/ 5283 w 21564"/>
              <a:gd name="connsiteY428" fmla="*/ 5680 h 21587"/>
              <a:gd name="connsiteX429" fmla="*/ 5741 w 21564"/>
              <a:gd name="connsiteY429" fmla="*/ 5595 h 21587"/>
              <a:gd name="connsiteX430" fmla="*/ 6740 w 21564"/>
              <a:gd name="connsiteY430" fmla="*/ 5511 h 21587"/>
              <a:gd name="connsiteX431" fmla="*/ 6896 w 21564"/>
              <a:gd name="connsiteY431" fmla="*/ 5490 h 21587"/>
              <a:gd name="connsiteX432" fmla="*/ 6958 w 21564"/>
              <a:gd name="connsiteY432" fmla="*/ 5553 h 21587"/>
              <a:gd name="connsiteX433" fmla="*/ 7021 w 21564"/>
              <a:gd name="connsiteY433" fmla="*/ 5469 h 21587"/>
              <a:gd name="connsiteX434" fmla="*/ 7239 w 21564"/>
              <a:gd name="connsiteY434" fmla="*/ 5448 h 21587"/>
              <a:gd name="connsiteX435" fmla="*/ 7645 w 21564"/>
              <a:gd name="connsiteY435" fmla="*/ 5405 h 21587"/>
              <a:gd name="connsiteX436" fmla="*/ 7531 w 21564"/>
              <a:gd name="connsiteY436" fmla="*/ 5595 h 21587"/>
              <a:gd name="connsiteX437" fmla="*/ 7375 w 21564"/>
              <a:gd name="connsiteY437" fmla="*/ 5891 h 21587"/>
              <a:gd name="connsiteX438" fmla="*/ 7063 w 21564"/>
              <a:gd name="connsiteY438" fmla="*/ 6524 h 21587"/>
              <a:gd name="connsiteX439" fmla="*/ 6782 w 21564"/>
              <a:gd name="connsiteY439" fmla="*/ 7073 h 21587"/>
              <a:gd name="connsiteX440" fmla="*/ 6709 w 21564"/>
              <a:gd name="connsiteY440" fmla="*/ 7221 h 21587"/>
              <a:gd name="connsiteX441" fmla="*/ 6626 w 21564"/>
              <a:gd name="connsiteY441" fmla="*/ 7411 h 21587"/>
              <a:gd name="connsiteX442" fmla="*/ 6553 w 21564"/>
              <a:gd name="connsiteY442" fmla="*/ 7580 h 21587"/>
              <a:gd name="connsiteX443" fmla="*/ 6646 w 21564"/>
              <a:gd name="connsiteY443" fmla="*/ 7707 h 21587"/>
              <a:gd name="connsiteX444" fmla="*/ 6667 w 21564"/>
              <a:gd name="connsiteY444" fmla="*/ 7665 h 21587"/>
              <a:gd name="connsiteX445" fmla="*/ 6740 w 21564"/>
              <a:gd name="connsiteY445" fmla="*/ 7496 h 21587"/>
              <a:gd name="connsiteX446" fmla="*/ 6823 w 21564"/>
              <a:gd name="connsiteY446" fmla="*/ 7306 h 21587"/>
              <a:gd name="connsiteX447" fmla="*/ 6906 w 21564"/>
              <a:gd name="connsiteY447" fmla="*/ 7137 h 21587"/>
              <a:gd name="connsiteX448" fmla="*/ 7052 w 21564"/>
              <a:gd name="connsiteY448" fmla="*/ 6841 h 21587"/>
              <a:gd name="connsiteX449" fmla="*/ 7198 w 21564"/>
              <a:gd name="connsiteY449" fmla="*/ 6545 h 21587"/>
              <a:gd name="connsiteX450" fmla="*/ 7604 w 21564"/>
              <a:gd name="connsiteY450" fmla="*/ 5743 h 21587"/>
              <a:gd name="connsiteX451" fmla="*/ 7812 w 21564"/>
              <a:gd name="connsiteY451" fmla="*/ 5405 h 21587"/>
              <a:gd name="connsiteX452" fmla="*/ 7832 w 21564"/>
              <a:gd name="connsiteY452" fmla="*/ 5342 h 21587"/>
              <a:gd name="connsiteX453" fmla="*/ 7832 w 21564"/>
              <a:gd name="connsiteY453" fmla="*/ 5342 h 21587"/>
              <a:gd name="connsiteX454" fmla="*/ 8613 w 21564"/>
              <a:gd name="connsiteY454" fmla="*/ 5300 h 21587"/>
              <a:gd name="connsiteX455" fmla="*/ 8384 w 21564"/>
              <a:gd name="connsiteY455" fmla="*/ 5764 h 21587"/>
              <a:gd name="connsiteX456" fmla="*/ 8124 w 21564"/>
              <a:gd name="connsiteY456" fmla="*/ 6271 h 21587"/>
              <a:gd name="connsiteX457" fmla="*/ 7957 w 21564"/>
              <a:gd name="connsiteY457" fmla="*/ 6567 h 21587"/>
              <a:gd name="connsiteX458" fmla="*/ 7885 w 21564"/>
              <a:gd name="connsiteY458" fmla="*/ 6693 h 21587"/>
              <a:gd name="connsiteX459" fmla="*/ 7801 w 21564"/>
              <a:gd name="connsiteY459" fmla="*/ 6820 h 21587"/>
              <a:gd name="connsiteX460" fmla="*/ 7708 w 21564"/>
              <a:gd name="connsiteY460" fmla="*/ 6989 h 21587"/>
              <a:gd name="connsiteX461" fmla="*/ 7624 w 21564"/>
              <a:gd name="connsiteY461" fmla="*/ 7158 h 21587"/>
              <a:gd name="connsiteX462" fmla="*/ 7468 w 21564"/>
              <a:gd name="connsiteY462" fmla="*/ 7453 h 21587"/>
              <a:gd name="connsiteX463" fmla="*/ 7458 w 21564"/>
              <a:gd name="connsiteY463" fmla="*/ 7474 h 21587"/>
              <a:gd name="connsiteX464" fmla="*/ 7343 w 21564"/>
              <a:gd name="connsiteY464" fmla="*/ 7665 h 21587"/>
              <a:gd name="connsiteX465" fmla="*/ 6709 w 21564"/>
              <a:gd name="connsiteY465" fmla="*/ 7686 h 21587"/>
              <a:gd name="connsiteX466" fmla="*/ 6646 w 21564"/>
              <a:gd name="connsiteY466" fmla="*/ 7707 h 21587"/>
              <a:gd name="connsiteX467" fmla="*/ 9185 w 21564"/>
              <a:gd name="connsiteY467" fmla="*/ 15519 h 21587"/>
              <a:gd name="connsiteX468" fmla="*/ 8759 w 21564"/>
              <a:gd name="connsiteY468" fmla="*/ 15519 h 21587"/>
              <a:gd name="connsiteX469" fmla="*/ 6875 w 21564"/>
              <a:gd name="connsiteY469" fmla="*/ 15456 h 21587"/>
              <a:gd name="connsiteX470" fmla="*/ 6875 w 21564"/>
              <a:gd name="connsiteY470" fmla="*/ 15287 h 21587"/>
              <a:gd name="connsiteX471" fmla="*/ 6875 w 21564"/>
              <a:gd name="connsiteY471" fmla="*/ 14865 h 21587"/>
              <a:gd name="connsiteX472" fmla="*/ 6875 w 21564"/>
              <a:gd name="connsiteY472" fmla="*/ 14653 h 21587"/>
              <a:gd name="connsiteX473" fmla="*/ 6875 w 21564"/>
              <a:gd name="connsiteY473" fmla="*/ 14442 h 21587"/>
              <a:gd name="connsiteX474" fmla="*/ 6865 w 21564"/>
              <a:gd name="connsiteY474" fmla="*/ 14020 h 21587"/>
              <a:gd name="connsiteX475" fmla="*/ 6844 w 21564"/>
              <a:gd name="connsiteY475" fmla="*/ 13196 h 21587"/>
              <a:gd name="connsiteX476" fmla="*/ 6844 w 21564"/>
              <a:gd name="connsiteY476" fmla="*/ 12331 h 21587"/>
              <a:gd name="connsiteX477" fmla="*/ 6834 w 21564"/>
              <a:gd name="connsiteY477" fmla="*/ 11909 h 21587"/>
              <a:gd name="connsiteX478" fmla="*/ 6813 w 21564"/>
              <a:gd name="connsiteY478" fmla="*/ 11486 h 21587"/>
              <a:gd name="connsiteX479" fmla="*/ 6792 w 21564"/>
              <a:gd name="connsiteY479" fmla="*/ 11064 h 21587"/>
              <a:gd name="connsiteX480" fmla="*/ 6771 w 21564"/>
              <a:gd name="connsiteY480" fmla="*/ 10642 h 21587"/>
              <a:gd name="connsiteX481" fmla="*/ 6750 w 21564"/>
              <a:gd name="connsiteY481" fmla="*/ 9818 h 21587"/>
              <a:gd name="connsiteX482" fmla="*/ 6730 w 21564"/>
              <a:gd name="connsiteY482" fmla="*/ 9396 h 21587"/>
              <a:gd name="connsiteX483" fmla="*/ 6730 w 21564"/>
              <a:gd name="connsiteY483" fmla="*/ 8995 h 21587"/>
              <a:gd name="connsiteX484" fmla="*/ 6730 w 21564"/>
              <a:gd name="connsiteY484" fmla="*/ 8699 h 21587"/>
              <a:gd name="connsiteX485" fmla="*/ 6719 w 21564"/>
              <a:gd name="connsiteY485" fmla="*/ 8425 h 21587"/>
              <a:gd name="connsiteX486" fmla="*/ 6730 w 21564"/>
              <a:gd name="connsiteY486" fmla="*/ 8171 h 21587"/>
              <a:gd name="connsiteX487" fmla="*/ 6730 w 21564"/>
              <a:gd name="connsiteY487" fmla="*/ 8150 h 21587"/>
              <a:gd name="connsiteX488" fmla="*/ 7312 w 21564"/>
              <a:gd name="connsiteY488" fmla="*/ 8129 h 21587"/>
              <a:gd name="connsiteX489" fmla="*/ 8353 w 21564"/>
              <a:gd name="connsiteY489" fmla="*/ 8045 h 21587"/>
              <a:gd name="connsiteX490" fmla="*/ 10288 w 21564"/>
              <a:gd name="connsiteY490" fmla="*/ 7855 h 21587"/>
              <a:gd name="connsiteX491" fmla="*/ 10288 w 21564"/>
              <a:gd name="connsiteY491" fmla="*/ 8023 h 21587"/>
              <a:gd name="connsiteX492" fmla="*/ 10288 w 21564"/>
              <a:gd name="connsiteY492" fmla="*/ 8235 h 21587"/>
              <a:gd name="connsiteX493" fmla="*/ 10288 w 21564"/>
              <a:gd name="connsiteY493" fmla="*/ 8446 h 21587"/>
              <a:gd name="connsiteX494" fmla="*/ 10288 w 21564"/>
              <a:gd name="connsiteY494" fmla="*/ 8657 h 21587"/>
              <a:gd name="connsiteX495" fmla="*/ 10288 w 21564"/>
              <a:gd name="connsiteY495" fmla="*/ 8847 h 21587"/>
              <a:gd name="connsiteX496" fmla="*/ 10309 w 21564"/>
              <a:gd name="connsiteY496" fmla="*/ 9248 h 21587"/>
              <a:gd name="connsiteX497" fmla="*/ 10330 w 21564"/>
              <a:gd name="connsiteY497" fmla="*/ 9670 h 21587"/>
              <a:gd name="connsiteX498" fmla="*/ 10340 w 21564"/>
              <a:gd name="connsiteY498" fmla="*/ 10093 h 21587"/>
              <a:gd name="connsiteX499" fmla="*/ 10350 w 21564"/>
              <a:gd name="connsiteY499" fmla="*/ 10937 h 21587"/>
              <a:gd name="connsiteX500" fmla="*/ 10361 w 21564"/>
              <a:gd name="connsiteY500" fmla="*/ 11803 h 21587"/>
              <a:gd name="connsiteX501" fmla="*/ 10371 w 21564"/>
              <a:gd name="connsiteY501" fmla="*/ 12648 h 21587"/>
              <a:gd name="connsiteX502" fmla="*/ 10382 w 21564"/>
              <a:gd name="connsiteY502" fmla="*/ 13492 h 21587"/>
              <a:gd name="connsiteX503" fmla="*/ 10402 w 21564"/>
              <a:gd name="connsiteY503" fmla="*/ 14337 h 21587"/>
              <a:gd name="connsiteX504" fmla="*/ 10423 w 21564"/>
              <a:gd name="connsiteY504" fmla="*/ 14970 h 21587"/>
              <a:gd name="connsiteX505" fmla="*/ 10423 w 21564"/>
              <a:gd name="connsiteY505" fmla="*/ 15012 h 21587"/>
              <a:gd name="connsiteX506" fmla="*/ 10423 w 21564"/>
              <a:gd name="connsiteY506" fmla="*/ 15033 h 21587"/>
              <a:gd name="connsiteX507" fmla="*/ 10423 w 21564"/>
              <a:gd name="connsiteY507" fmla="*/ 15097 h 21587"/>
              <a:gd name="connsiteX508" fmla="*/ 10413 w 21564"/>
              <a:gd name="connsiteY508" fmla="*/ 15160 h 21587"/>
              <a:gd name="connsiteX509" fmla="*/ 10423 w 21564"/>
              <a:gd name="connsiteY509" fmla="*/ 15350 h 21587"/>
              <a:gd name="connsiteX510" fmla="*/ 10434 w 21564"/>
              <a:gd name="connsiteY510" fmla="*/ 15392 h 21587"/>
              <a:gd name="connsiteX511" fmla="*/ 10434 w 21564"/>
              <a:gd name="connsiteY511" fmla="*/ 15498 h 21587"/>
              <a:gd name="connsiteX512" fmla="*/ 9185 w 21564"/>
              <a:gd name="connsiteY512" fmla="*/ 15519 h 21587"/>
              <a:gd name="connsiteX513" fmla="*/ 10735 w 21564"/>
              <a:gd name="connsiteY513" fmla="*/ 7390 h 21587"/>
              <a:gd name="connsiteX514" fmla="*/ 10267 w 21564"/>
              <a:gd name="connsiteY514" fmla="*/ 7411 h 21587"/>
              <a:gd name="connsiteX515" fmla="*/ 10122 w 21564"/>
              <a:gd name="connsiteY515" fmla="*/ 7432 h 21587"/>
              <a:gd name="connsiteX516" fmla="*/ 10142 w 21564"/>
              <a:gd name="connsiteY516" fmla="*/ 7390 h 21587"/>
              <a:gd name="connsiteX517" fmla="*/ 10288 w 21564"/>
              <a:gd name="connsiteY517" fmla="*/ 7116 h 21587"/>
              <a:gd name="connsiteX518" fmla="*/ 10621 w 21564"/>
              <a:gd name="connsiteY518" fmla="*/ 6567 h 21587"/>
              <a:gd name="connsiteX519" fmla="*/ 10715 w 21564"/>
              <a:gd name="connsiteY519" fmla="*/ 6398 h 21587"/>
              <a:gd name="connsiteX520" fmla="*/ 10787 w 21564"/>
              <a:gd name="connsiteY520" fmla="*/ 6250 h 21587"/>
              <a:gd name="connsiteX521" fmla="*/ 10933 w 21564"/>
              <a:gd name="connsiteY521" fmla="*/ 5933 h 21587"/>
              <a:gd name="connsiteX522" fmla="*/ 11079 w 21564"/>
              <a:gd name="connsiteY522" fmla="*/ 5659 h 21587"/>
              <a:gd name="connsiteX523" fmla="*/ 11162 w 21564"/>
              <a:gd name="connsiteY523" fmla="*/ 5511 h 21587"/>
              <a:gd name="connsiteX524" fmla="*/ 11183 w 21564"/>
              <a:gd name="connsiteY524" fmla="*/ 5448 h 21587"/>
              <a:gd name="connsiteX525" fmla="*/ 11183 w 21564"/>
              <a:gd name="connsiteY525" fmla="*/ 5426 h 21587"/>
              <a:gd name="connsiteX526" fmla="*/ 11682 w 21564"/>
              <a:gd name="connsiteY526" fmla="*/ 5469 h 21587"/>
              <a:gd name="connsiteX527" fmla="*/ 11786 w 21564"/>
              <a:gd name="connsiteY527" fmla="*/ 5469 h 21587"/>
              <a:gd name="connsiteX528" fmla="*/ 11589 w 21564"/>
              <a:gd name="connsiteY528" fmla="*/ 5828 h 21587"/>
              <a:gd name="connsiteX529" fmla="*/ 11474 w 21564"/>
              <a:gd name="connsiteY529" fmla="*/ 6060 h 21587"/>
              <a:gd name="connsiteX530" fmla="*/ 11380 w 21564"/>
              <a:gd name="connsiteY530" fmla="*/ 6229 h 21587"/>
              <a:gd name="connsiteX531" fmla="*/ 11224 w 21564"/>
              <a:gd name="connsiteY531" fmla="*/ 6482 h 21587"/>
              <a:gd name="connsiteX532" fmla="*/ 11048 w 21564"/>
              <a:gd name="connsiteY532" fmla="*/ 6778 h 21587"/>
              <a:gd name="connsiteX533" fmla="*/ 10985 w 21564"/>
              <a:gd name="connsiteY533" fmla="*/ 6883 h 21587"/>
              <a:gd name="connsiteX534" fmla="*/ 10902 w 21564"/>
              <a:gd name="connsiteY534" fmla="*/ 7031 h 21587"/>
              <a:gd name="connsiteX535" fmla="*/ 10829 w 21564"/>
              <a:gd name="connsiteY535" fmla="*/ 7179 h 21587"/>
              <a:gd name="connsiteX536" fmla="*/ 10735 w 21564"/>
              <a:gd name="connsiteY536" fmla="*/ 7390 h 21587"/>
              <a:gd name="connsiteX537" fmla="*/ 11578 w 21564"/>
              <a:gd name="connsiteY537" fmla="*/ 7284 h 21587"/>
              <a:gd name="connsiteX538" fmla="*/ 10902 w 21564"/>
              <a:gd name="connsiteY538" fmla="*/ 7348 h 21587"/>
              <a:gd name="connsiteX539" fmla="*/ 10943 w 21564"/>
              <a:gd name="connsiteY539" fmla="*/ 7263 h 21587"/>
              <a:gd name="connsiteX540" fmla="*/ 11027 w 21564"/>
              <a:gd name="connsiteY540" fmla="*/ 7094 h 21587"/>
              <a:gd name="connsiteX541" fmla="*/ 11183 w 21564"/>
              <a:gd name="connsiteY541" fmla="*/ 6841 h 21587"/>
              <a:gd name="connsiteX542" fmla="*/ 11360 w 21564"/>
              <a:gd name="connsiteY542" fmla="*/ 6545 h 21587"/>
              <a:gd name="connsiteX543" fmla="*/ 11672 w 21564"/>
              <a:gd name="connsiteY543" fmla="*/ 5975 h 21587"/>
              <a:gd name="connsiteX544" fmla="*/ 11765 w 21564"/>
              <a:gd name="connsiteY544" fmla="*/ 5806 h 21587"/>
              <a:gd name="connsiteX545" fmla="*/ 11932 w 21564"/>
              <a:gd name="connsiteY545" fmla="*/ 5532 h 21587"/>
              <a:gd name="connsiteX546" fmla="*/ 11953 w 21564"/>
              <a:gd name="connsiteY546" fmla="*/ 5469 h 21587"/>
              <a:gd name="connsiteX547" fmla="*/ 12598 w 21564"/>
              <a:gd name="connsiteY547" fmla="*/ 5469 h 21587"/>
              <a:gd name="connsiteX548" fmla="*/ 12504 w 21564"/>
              <a:gd name="connsiteY548" fmla="*/ 5638 h 21587"/>
              <a:gd name="connsiteX549" fmla="*/ 12338 w 21564"/>
              <a:gd name="connsiteY549" fmla="*/ 5933 h 21587"/>
              <a:gd name="connsiteX550" fmla="*/ 12005 w 21564"/>
              <a:gd name="connsiteY550" fmla="*/ 6503 h 21587"/>
              <a:gd name="connsiteX551" fmla="*/ 11859 w 21564"/>
              <a:gd name="connsiteY551" fmla="*/ 6735 h 21587"/>
              <a:gd name="connsiteX552" fmla="*/ 11765 w 21564"/>
              <a:gd name="connsiteY552" fmla="*/ 6904 h 21587"/>
              <a:gd name="connsiteX553" fmla="*/ 11672 w 21564"/>
              <a:gd name="connsiteY553" fmla="*/ 7094 h 21587"/>
              <a:gd name="connsiteX554" fmla="*/ 11578 w 21564"/>
              <a:gd name="connsiteY554" fmla="*/ 7284 h 21587"/>
              <a:gd name="connsiteX555" fmla="*/ 12494 w 21564"/>
              <a:gd name="connsiteY555" fmla="*/ 7094 h 21587"/>
              <a:gd name="connsiteX556" fmla="*/ 12473 w 21564"/>
              <a:gd name="connsiteY556" fmla="*/ 7137 h 21587"/>
              <a:gd name="connsiteX557" fmla="*/ 12452 w 21564"/>
              <a:gd name="connsiteY557" fmla="*/ 7179 h 21587"/>
              <a:gd name="connsiteX558" fmla="*/ 12452 w 21564"/>
              <a:gd name="connsiteY558" fmla="*/ 7221 h 21587"/>
              <a:gd name="connsiteX559" fmla="*/ 11776 w 21564"/>
              <a:gd name="connsiteY559" fmla="*/ 7284 h 21587"/>
              <a:gd name="connsiteX560" fmla="*/ 11734 w 21564"/>
              <a:gd name="connsiteY560" fmla="*/ 7284 h 21587"/>
              <a:gd name="connsiteX561" fmla="*/ 11745 w 21564"/>
              <a:gd name="connsiteY561" fmla="*/ 7263 h 21587"/>
              <a:gd name="connsiteX562" fmla="*/ 11838 w 21564"/>
              <a:gd name="connsiteY562" fmla="*/ 7073 h 21587"/>
              <a:gd name="connsiteX563" fmla="*/ 12171 w 21564"/>
              <a:gd name="connsiteY563" fmla="*/ 6524 h 21587"/>
              <a:gd name="connsiteX564" fmla="*/ 12494 w 21564"/>
              <a:gd name="connsiteY564" fmla="*/ 5954 h 21587"/>
              <a:gd name="connsiteX565" fmla="*/ 12587 w 21564"/>
              <a:gd name="connsiteY565" fmla="*/ 5785 h 21587"/>
              <a:gd name="connsiteX566" fmla="*/ 12764 w 21564"/>
              <a:gd name="connsiteY566" fmla="*/ 5490 h 21587"/>
              <a:gd name="connsiteX567" fmla="*/ 13097 w 21564"/>
              <a:gd name="connsiteY567" fmla="*/ 5469 h 21587"/>
              <a:gd name="connsiteX568" fmla="*/ 13378 w 21564"/>
              <a:gd name="connsiteY568" fmla="*/ 5448 h 21587"/>
              <a:gd name="connsiteX569" fmla="*/ 13076 w 21564"/>
              <a:gd name="connsiteY569" fmla="*/ 5996 h 21587"/>
              <a:gd name="connsiteX570" fmla="*/ 12754 w 21564"/>
              <a:gd name="connsiteY570" fmla="*/ 6588 h 21587"/>
              <a:gd name="connsiteX571" fmla="*/ 12639 w 21564"/>
              <a:gd name="connsiteY571" fmla="*/ 6820 h 21587"/>
              <a:gd name="connsiteX572" fmla="*/ 12567 w 21564"/>
              <a:gd name="connsiteY572" fmla="*/ 6968 h 21587"/>
              <a:gd name="connsiteX573" fmla="*/ 12494 w 21564"/>
              <a:gd name="connsiteY573" fmla="*/ 7094 h 21587"/>
              <a:gd name="connsiteX574" fmla="*/ 14575 w 21564"/>
              <a:gd name="connsiteY574" fmla="*/ 15392 h 21587"/>
              <a:gd name="connsiteX575" fmla="*/ 14575 w 21564"/>
              <a:gd name="connsiteY575" fmla="*/ 15392 h 21587"/>
              <a:gd name="connsiteX576" fmla="*/ 14575 w 21564"/>
              <a:gd name="connsiteY576" fmla="*/ 15392 h 21587"/>
              <a:gd name="connsiteX577" fmla="*/ 14575 w 21564"/>
              <a:gd name="connsiteY577" fmla="*/ 15392 h 21587"/>
              <a:gd name="connsiteX578" fmla="*/ 14481 w 21564"/>
              <a:gd name="connsiteY578" fmla="*/ 7010 h 21587"/>
              <a:gd name="connsiteX579" fmla="*/ 14221 w 21564"/>
              <a:gd name="connsiteY579" fmla="*/ 7010 h 21587"/>
              <a:gd name="connsiteX580" fmla="*/ 14127 w 21564"/>
              <a:gd name="connsiteY580" fmla="*/ 7010 h 21587"/>
              <a:gd name="connsiteX581" fmla="*/ 14169 w 21564"/>
              <a:gd name="connsiteY581" fmla="*/ 6926 h 21587"/>
              <a:gd name="connsiteX582" fmla="*/ 14242 w 21564"/>
              <a:gd name="connsiteY582" fmla="*/ 6799 h 21587"/>
              <a:gd name="connsiteX583" fmla="*/ 14471 w 21564"/>
              <a:gd name="connsiteY583" fmla="*/ 6440 h 21587"/>
              <a:gd name="connsiteX584" fmla="*/ 14491 w 21564"/>
              <a:gd name="connsiteY584" fmla="*/ 6377 h 21587"/>
              <a:gd name="connsiteX585" fmla="*/ 14471 w 21564"/>
              <a:gd name="connsiteY585" fmla="*/ 6313 h 21587"/>
              <a:gd name="connsiteX586" fmla="*/ 14419 w 21564"/>
              <a:gd name="connsiteY586" fmla="*/ 6292 h 21587"/>
              <a:gd name="connsiteX587" fmla="*/ 14377 w 21564"/>
              <a:gd name="connsiteY587" fmla="*/ 6313 h 21587"/>
              <a:gd name="connsiteX588" fmla="*/ 13982 w 21564"/>
              <a:gd name="connsiteY588" fmla="*/ 7010 h 21587"/>
              <a:gd name="connsiteX589" fmla="*/ 13982 w 21564"/>
              <a:gd name="connsiteY589" fmla="*/ 7031 h 21587"/>
              <a:gd name="connsiteX590" fmla="*/ 13742 w 21564"/>
              <a:gd name="connsiteY590" fmla="*/ 7052 h 21587"/>
              <a:gd name="connsiteX591" fmla="*/ 13461 w 21564"/>
              <a:gd name="connsiteY591" fmla="*/ 7094 h 21587"/>
              <a:gd name="connsiteX592" fmla="*/ 13482 w 21564"/>
              <a:gd name="connsiteY592" fmla="*/ 7052 h 21587"/>
              <a:gd name="connsiteX593" fmla="*/ 13524 w 21564"/>
              <a:gd name="connsiteY593" fmla="*/ 6968 h 21587"/>
              <a:gd name="connsiteX594" fmla="*/ 13617 w 21564"/>
              <a:gd name="connsiteY594" fmla="*/ 6778 h 21587"/>
              <a:gd name="connsiteX595" fmla="*/ 13617 w 21564"/>
              <a:gd name="connsiteY595" fmla="*/ 6778 h 21587"/>
              <a:gd name="connsiteX596" fmla="*/ 13711 w 21564"/>
              <a:gd name="connsiteY596" fmla="*/ 6609 h 21587"/>
              <a:gd name="connsiteX597" fmla="*/ 13711 w 21564"/>
              <a:gd name="connsiteY597" fmla="*/ 6609 h 21587"/>
              <a:gd name="connsiteX598" fmla="*/ 13711 w 21564"/>
              <a:gd name="connsiteY598" fmla="*/ 6609 h 21587"/>
              <a:gd name="connsiteX599" fmla="*/ 13711 w 21564"/>
              <a:gd name="connsiteY599" fmla="*/ 6609 h 21587"/>
              <a:gd name="connsiteX600" fmla="*/ 13711 w 21564"/>
              <a:gd name="connsiteY600" fmla="*/ 6609 h 21587"/>
              <a:gd name="connsiteX601" fmla="*/ 13711 w 21564"/>
              <a:gd name="connsiteY601" fmla="*/ 6609 h 21587"/>
              <a:gd name="connsiteX602" fmla="*/ 13711 w 21564"/>
              <a:gd name="connsiteY602" fmla="*/ 6609 h 21587"/>
              <a:gd name="connsiteX603" fmla="*/ 13711 w 21564"/>
              <a:gd name="connsiteY603" fmla="*/ 6609 h 21587"/>
              <a:gd name="connsiteX604" fmla="*/ 13711 w 21564"/>
              <a:gd name="connsiteY604" fmla="*/ 6609 h 21587"/>
              <a:gd name="connsiteX605" fmla="*/ 13711 w 21564"/>
              <a:gd name="connsiteY605" fmla="*/ 6609 h 21587"/>
              <a:gd name="connsiteX606" fmla="*/ 13711 w 21564"/>
              <a:gd name="connsiteY606" fmla="*/ 6609 h 21587"/>
              <a:gd name="connsiteX607" fmla="*/ 13711 w 21564"/>
              <a:gd name="connsiteY607" fmla="*/ 6609 h 21587"/>
              <a:gd name="connsiteX608" fmla="*/ 13711 w 21564"/>
              <a:gd name="connsiteY608" fmla="*/ 6609 h 21587"/>
              <a:gd name="connsiteX609" fmla="*/ 13711 w 21564"/>
              <a:gd name="connsiteY609" fmla="*/ 6609 h 21587"/>
              <a:gd name="connsiteX610" fmla="*/ 13711 w 21564"/>
              <a:gd name="connsiteY610" fmla="*/ 6609 h 21587"/>
              <a:gd name="connsiteX611" fmla="*/ 13711 w 21564"/>
              <a:gd name="connsiteY611" fmla="*/ 6609 h 21587"/>
              <a:gd name="connsiteX612" fmla="*/ 13950 w 21564"/>
              <a:gd name="connsiteY612" fmla="*/ 6165 h 21587"/>
              <a:gd name="connsiteX613" fmla="*/ 14054 w 21564"/>
              <a:gd name="connsiteY613" fmla="*/ 5954 h 21587"/>
              <a:gd name="connsiteX614" fmla="*/ 14190 w 21564"/>
              <a:gd name="connsiteY614" fmla="*/ 5680 h 21587"/>
              <a:gd name="connsiteX615" fmla="*/ 14200 w 21564"/>
              <a:gd name="connsiteY615" fmla="*/ 5616 h 21587"/>
              <a:gd name="connsiteX616" fmla="*/ 14169 w 21564"/>
              <a:gd name="connsiteY616" fmla="*/ 5553 h 21587"/>
              <a:gd name="connsiteX617" fmla="*/ 14138 w 21564"/>
              <a:gd name="connsiteY617" fmla="*/ 5532 h 21587"/>
              <a:gd name="connsiteX618" fmla="*/ 14117 w 21564"/>
              <a:gd name="connsiteY618" fmla="*/ 5532 h 21587"/>
              <a:gd name="connsiteX619" fmla="*/ 14075 w 21564"/>
              <a:gd name="connsiteY619" fmla="*/ 5574 h 21587"/>
              <a:gd name="connsiteX620" fmla="*/ 13878 w 21564"/>
              <a:gd name="connsiteY620" fmla="*/ 5954 h 21587"/>
              <a:gd name="connsiteX621" fmla="*/ 13680 w 21564"/>
              <a:gd name="connsiteY621" fmla="*/ 6313 h 21587"/>
              <a:gd name="connsiteX622" fmla="*/ 13493 w 21564"/>
              <a:gd name="connsiteY622" fmla="*/ 6651 h 21587"/>
              <a:gd name="connsiteX623" fmla="*/ 13482 w 21564"/>
              <a:gd name="connsiteY623" fmla="*/ 6672 h 21587"/>
              <a:gd name="connsiteX624" fmla="*/ 13482 w 21564"/>
              <a:gd name="connsiteY624" fmla="*/ 6672 h 21587"/>
              <a:gd name="connsiteX625" fmla="*/ 13482 w 21564"/>
              <a:gd name="connsiteY625" fmla="*/ 6672 h 21587"/>
              <a:gd name="connsiteX626" fmla="*/ 13430 w 21564"/>
              <a:gd name="connsiteY626" fmla="*/ 6778 h 21587"/>
              <a:gd name="connsiteX627" fmla="*/ 13389 w 21564"/>
              <a:gd name="connsiteY627" fmla="*/ 6862 h 21587"/>
              <a:gd name="connsiteX628" fmla="*/ 13337 w 21564"/>
              <a:gd name="connsiteY628" fmla="*/ 6968 h 21587"/>
              <a:gd name="connsiteX629" fmla="*/ 13305 w 21564"/>
              <a:gd name="connsiteY629" fmla="*/ 7031 h 21587"/>
              <a:gd name="connsiteX630" fmla="*/ 13295 w 21564"/>
              <a:gd name="connsiteY630" fmla="*/ 7052 h 21587"/>
              <a:gd name="connsiteX631" fmla="*/ 13285 w 21564"/>
              <a:gd name="connsiteY631" fmla="*/ 7094 h 21587"/>
              <a:gd name="connsiteX632" fmla="*/ 13274 w 21564"/>
              <a:gd name="connsiteY632" fmla="*/ 7116 h 21587"/>
              <a:gd name="connsiteX633" fmla="*/ 13274 w 21564"/>
              <a:gd name="connsiteY633" fmla="*/ 7137 h 21587"/>
              <a:gd name="connsiteX634" fmla="*/ 12743 w 21564"/>
              <a:gd name="connsiteY634" fmla="*/ 7200 h 21587"/>
              <a:gd name="connsiteX635" fmla="*/ 12567 w 21564"/>
              <a:gd name="connsiteY635" fmla="*/ 7221 h 21587"/>
              <a:gd name="connsiteX636" fmla="*/ 12639 w 21564"/>
              <a:gd name="connsiteY636" fmla="*/ 7073 h 21587"/>
              <a:gd name="connsiteX637" fmla="*/ 12723 w 21564"/>
              <a:gd name="connsiteY637" fmla="*/ 6926 h 21587"/>
              <a:gd name="connsiteX638" fmla="*/ 12879 w 21564"/>
              <a:gd name="connsiteY638" fmla="*/ 6630 h 21587"/>
              <a:gd name="connsiteX639" fmla="*/ 13201 w 21564"/>
              <a:gd name="connsiteY639" fmla="*/ 6039 h 21587"/>
              <a:gd name="connsiteX640" fmla="*/ 13285 w 21564"/>
              <a:gd name="connsiteY640" fmla="*/ 5891 h 21587"/>
              <a:gd name="connsiteX641" fmla="*/ 13482 w 21564"/>
              <a:gd name="connsiteY641" fmla="*/ 5532 h 21587"/>
              <a:gd name="connsiteX642" fmla="*/ 13503 w 21564"/>
              <a:gd name="connsiteY642" fmla="*/ 5469 h 21587"/>
              <a:gd name="connsiteX643" fmla="*/ 13503 w 21564"/>
              <a:gd name="connsiteY643" fmla="*/ 5448 h 21587"/>
              <a:gd name="connsiteX644" fmla="*/ 13513 w 21564"/>
              <a:gd name="connsiteY644" fmla="*/ 5448 h 21587"/>
              <a:gd name="connsiteX645" fmla="*/ 13513 w 21564"/>
              <a:gd name="connsiteY645" fmla="*/ 5448 h 21587"/>
              <a:gd name="connsiteX646" fmla="*/ 13513 w 21564"/>
              <a:gd name="connsiteY646" fmla="*/ 5448 h 21587"/>
              <a:gd name="connsiteX647" fmla="*/ 13513 w 21564"/>
              <a:gd name="connsiteY647" fmla="*/ 5448 h 21587"/>
              <a:gd name="connsiteX648" fmla="*/ 13513 w 21564"/>
              <a:gd name="connsiteY648" fmla="*/ 5448 h 21587"/>
              <a:gd name="connsiteX649" fmla="*/ 13513 w 21564"/>
              <a:gd name="connsiteY649" fmla="*/ 5448 h 21587"/>
              <a:gd name="connsiteX650" fmla="*/ 13513 w 21564"/>
              <a:gd name="connsiteY650" fmla="*/ 5448 h 21587"/>
              <a:gd name="connsiteX651" fmla="*/ 13513 w 21564"/>
              <a:gd name="connsiteY651" fmla="*/ 5448 h 21587"/>
              <a:gd name="connsiteX652" fmla="*/ 13513 w 21564"/>
              <a:gd name="connsiteY652" fmla="*/ 5448 h 21587"/>
              <a:gd name="connsiteX653" fmla="*/ 13513 w 21564"/>
              <a:gd name="connsiteY653" fmla="*/ 5448 h 21587"/>
              <a:gd name="connsiteX654" fmla="*/ 13513 w 21564"/>
              <a:gd name="connsiteY654" fmla="*/ 5448 h 21587"/>
              <a:gd name="connsiteX655" fmla="*/ 13513 w 21564"/>
              <a:gd name="connsiteY655" fmla="*/ 5448 h 21587"/>
              <a:gd name="connsiteX656" fmla="*/ 13524 w 21564"/>
              <a:gd name="connsiteY656" fmla="*/ 5448 h 21587"/>
              <a:gd name="connsiteX657" fmla="*/ 13545 w 21564"/>
              <a:gd name="connsiteY657" fmla="*/ 5448 h 21587"/>
              <a:gd name="connsiteX658" fmla="*/ 14117 w 21564"/>
              <a:gd name="connsiteY658" fmla="*/ 5363 h 21587"/>
              <a:gd name="connsiteX659" fmla="*/ 14304 w 21564"/>
              <a:gd name="connsiteY659" fmla="*/ 5363 h 21587"/>
              <a:gd name="connsiteX660" fmla="*/ 14419 w 21564"/>
              <a:gd name="connsiteY660" fmla="*/ 5363 h 21587"/>
              <a:gd name="connsiteX661" fmla="*/ 14523 w 21564"/>
              <a:gd name="connsiteY661" fmla="*/ 5363 h 21587"/>
              <a:gd name="connsiteX662" fmla="*/ 14523 w 21564"/>
              <a:gd name="connsiteY662" fmla="*/ 6060 h 21587"/>
              <a:gd name="connsiteX663" fmla="*/ 14533 w 21564"/>
              <a:gd name="connsiteY663" fmla="*/ 6672 h 21587"/>
              <a:gd name="connsiteX664" fmla="*/ 14554 w 21564"/>
              <a:gd name="connsiteY664" fmla="*/ 7073 h 21587"/>
              <a:gd name="connsiteX665" fmla="*/ 14481 w 21564"/>
              <a:gd name="connsiteY665" fmla="*/ 7010 h 21587"/>
              <a:gd name="connsiteX666" fmla="*/ 20443 w 21564"/>
              <a:gd name="connsiteY666" fmla="*/ 8066 h 21587"/>
              <a:gd name="connsiteX667" fmla="*/ 20505 w 21564"/>
              <a:gd name="connsiteY667" fmla="*/ 8150 h 21587"/>
              <a:gd name="connsiteX668" fmla="*/ 20807 w 21564"/>
              <a:gd name="connsiteY668" fmla="*/ 8636 h 21587"/>
              <a:gd name="connsiteX669" fmla="*/ 20922 w 21564"/>
              <a:gd name="connsiteY669" fmla="*/ 8847 h 21587"/>
              <a:gd name="connsiteX670" fmla="*/ 20880 w 21564"/>
              <a:gd name="connsiteY670" fmla="*/ 8868 h 21587"/>
              <a:gd name="connsiteX671" fmla="*/ 20485 w 21564"/>
              <a:gd name="connsiteY671" fmla="*/ 9354 h 21587"/>
              <a:gd name="connsiteX672" fmla="*/ 20380 w 21564"/>
              <a:gd name="connsiteY672" fmla="*/ 9480 h 21587"/>
              <a:gd name="connsiteX673" fmla="*/ 20297 w 21564"/>
              <a:gd name="connsiteY673" fmla="*/ 9607 h 21587"/>
              <a:gd name="connsiteX674" fmla="*/ 20204 w 21564"/>
              <a:gd name="connsiteY674" fmla="*/ 9734 h 21587"/>
              <a:gd name="connsiteX675" fmla="*/ 20120 w 21564"/>
              <a:gd name="connsiteY675" fmla="*/ 9860 h 21587"/>
              <a:gd name="connsiteX676" fmla="*/ 19985 w 21564"/>
              <a:gd name="connsiteY676" fmla="*/ 10050 h 21587"/>
              <a:gd name="connsiteX677" fmla="*/ 19881 w 21564"/>
              <a:gd name="connsiteY677" fmla="*/ 10219 h 21587"/>
              <a:gd name="connsiteX678" fmla="*/ 19621 w 21564"/>
              <a:gd name="connsiteY678" fmla="*/ 9776 h 21587"/>
              <a:gd name="connsiteX679" fmla="*/ 19454 w 21564"/>
              <a:gd name="connsiteY679" fmla="*/ 9480 h 21587"/>
              <a:gd name="connsiteX680" fmla="*/ 19611 w 21564"/>
              <a:gd name="connsiteY680" fmla="*/ 9269 h 21587"/>
              <a:gd name="connsiteX681" fmla="*/ 19808 w 21564"/>
              <a:gd name="connsiteY681" fmla="*/ 8995 h 21587"/>
              <a:gd name="connsiteX682" fmla="*/ 20152 w 21564"/>
              <a:gd name="connsiteY682" fmla="*/ 8488 h 21587"/>
              <a:gd name="connsiteX683" fmla="*/ 20443 w 21564"/>
              <a:gd name="connsiteY683" fmla="*/ 8066 h 21587"/>
              <a:gd name="connsiteX684" fmla="*/ 20443 w 21564"/>
              <a:gd name="connsiteY684" fmla="*/ 8066 h 21587"/>
              <a:gd name="connsiteX685" fmla="*/ 19975 w 21564"/>
              <a:gd name="connsiteY685" fmla="*/ 7306 h 21587"/>
              <a:gd name="connsiteX686" fmla="*/ 20204 w 21564"/>
              <a:gd name="connsiteY686" fmla="*/ 7686 h 21587"/>
              <a:gd name="connsiteX687" fmla="*/ 20360 w 21564"/>
              <a:gd name="connsiteY687" fmla="*/ 7939 h 21587"/>
              <a:gd name="connsiteX688" fmla="*/ 20349 w 21564"/>
              <a:gd name="connsiteY688" fmla="*/ 7939 h 21587"/>
              <a:gd name="connsiteX689" fmla="*/ 20172 w 21564"/>
              <a:gd name="connsiteY689" fmla="*/ 8192 h 21587"/>
              <a:gd name="connsiteX690" fmla="*/ 20006 w 21564"/>
              <a:gd name="connsiteY690" fmla="*/ 8446 h 21587"/>
              <a:gd name="connsiteX691" fmla="*/ 19652 w 21564"/>
              <a:gd name="connsiteY691" fmla="*/ 8974 h 21587"/>
              <a:gd name="connsiteX692" fmla="*/ 19517 w 21564"/>
              <a:gd name="connsiteY692" fmla="*/ 9164 h 21587"/>
              <a:gd name="connsiteX693" fmla="*/ 19382 w 21564"/>
              <a:gd name="connsiteY693" fmla="*/ 9333 h 21587"/>
              <a:gd name="connsiteX694" fmla="*/ 19340 w 21564"/>
              <a:gd name="connsiteY694" fmla="*/ 9248 h 21587"/>
              <a:gd name="connsiteX695" fmla="*/ 19028 w 21564"/>
              <a:gd name="connsiteY695" fmla="*/ 8657 h 21587"/>
              <a:gd name="connsiteX696" fmla="*/ 19059 w 21564"/>
              <a:gd name="connsiteY696" fmla="*/ 8594 h 21587"/>
              <a:gd name="connsiteX697" fmla="*/ 19142 w 21564"/>
              <a:gd name="connsiteY697" fmla="*/ 8467 h 21587"/>
              <a:gd name="connsiteX698" fmla="*/ 19236 w 21564"/>
              <a:gd name="connsiteY698" fmla="*/ 8340 h 21587"/>
              <a:gd name="connsiteX699" fmla="*/ 19423 w 21564"/>
              <a:gd name="connsiteY699" fmla="*/ 8087 h 21587"/>
              <a:gd name="connsiteX700" fmla="*/ 19600 w 21564"/>
              <a:gd name="connsiteY700" fmla="*/ 7855 h 21587"/>
              <a:gd name="connsiteX701" fmla="*/ 19787 w 21564"/>
              <a:gd name="connsiteY701" fmla="*/ 7601 h 21587"/>
              <a:gd name="connsiteX702" fmla="*/ 19975 w 21564"/>
              <a:gd name="connsiteY702" fmla="*/ 7327 h 21587"/>
              <a:gd name="connsiteX703" fmla="*/ 19975 w 21564"/>
              <a:gd name="connsiteY703" fmla="*/ 7306 h 21587"/>
              <a:gd name="connsiteX704" fmla="*/ 19184 w 21564"/>
              <a:gd name="connsiteY704" fmla="*/ 5996 h 21587"/>
              <a:gd name="connsiteX705" fmla="*/ 19444 w 21564"/>
              <a:gd name="connsiteY705" fmla="*/ 6419 h 21587"/>
              <a:gd name="connsiteX706" fmla="*/ 19829 w 21564"/>
              <a:gd name="connsiteY706" fmla="*/ 7052 h 21587"/>
              <a:gd name="connsiteX707" fmla="*/ 19923 w 21564"/>
              <a:gd name="connsiteY707" fmla="*/ 7200 h 21587"/>
              <a:gd name="connsiteX708" fmla="*/ 19912 w 21564"/>
              <a:gd name="connsiteY708" fmla="*/ 7200 h 21587"/>
              <a:gd name="connsiteX709" fmla="*/ 19860 w 21564"/>
              <a:gd name="connsiteY709" fmla="*/ 7221 h 21587"/>
              <a:gd name="connsiteX710" fmla="*/ 19683 w 21564"/>
              <a:gd name="connsiteY710" fmla="*/ 7474 h 21587"/>
              <a:gd name="connsiteX711" fmla="*/ 19517 w 21564"/>
              <a:gd name="connsiteY711" fmla="*/ 7707 h 21587"/>
              <a:gd name="connsiteX712" fmla="*/ 19142 w 21564"/>
              <a:gd name="connsiteY712" fmla="*/ 8213 h 21587"/>
              <a:gd name="connsiteX713" fmla="*/ 19059 w 21564"/>
              <a:gd name="connsiteY713" fmla="*/ 8340 h 21587"/>
              <a:gd name="connsiteX714" fmla="*/ 18965 w 21564"/>
              <a:gd name="connsiteY714" fmla="*/ 8488 h 21587"/>
              <a:gd name="connsiteX715" fmla="*/ 18945 w 21564"/>
              <a:gd name="connsiteY715" fmla="*/ 8530 h 21587"/>
              <a:gd name="connsiteX716" fmla="*/ 18674 w 21564"/>
              <a:gd name="connsiteY716" fmla="*/ 8002 h 21587"/>
              <a:gd name="connsiteX717" fmla="*/ 18820 w 21564"/>
              <a:gd name="connsiteY717" fmla="*/ 7833 h 21587"/>
              <a:gd name="connsiteX718" fmla="*/ 18924 w 21564"/>
              <a:gd name="connsiteY718" fmla="*/ 7707 h 21587"/>
              <a:gd name="connsiteX719" fmla="*/ 19007 w 21564"/>
              <a:gd name="connsiteY719" fmla="*/ 7601 h 21587"/>
              <a:gd name="connsiteX720" fmla="*/ 19350 w 21564"/>
              <a:gd name="connsiteY720" fmla="*/ 7073 h 21587"/>
              <a:gd name="connsiteX721" fmla="*/ 19496 w 21564"/>
              <a:gd name="connsiteY721" fmla="*/ 6841 h 21587"/>
              <a:gd name="connsiteX722" fmla="*/ 19517 w 21564"/>
              <a:gd name="connsiteY722" fmla="*/ 6778 h 21587"/>
              <a:gd name="connsiteX723" fmla="*/ 19496 w 21564"/>
              <a:gd name="connsiteY723" fmla="*/ 6714 h 21587"/>
              <a:gd name="connsiteX724" fmla="*/ 19444 w 21564"/>
              <a:gd name="connsiteY724" fmla="*/ 6693 h 21587"/>
              <a:gd name="connsiteX725" fmla="*/ 19402 w 21564"/>
              <a:gd name="connsiteY725" fmla="*/ 6714 h 21587"/>
              <a:gd name="connsiteX726" fmla="*/ 19226 w 21564"/>
              <a:gd name="connsiteY726" fmla="*/ 7010 h 21587"/>
              <a:gd name="connsiteX727" fmla="*/ 19059 w 21564"/>
              <a:gd name="connsiteY727" fmla="*/ 7284 h 21587"/>
              <a:gd name="connsiteX728" fmla="*/ 18716 w 21564"/>
              <a:gd name="connsiteY728" fmla="*/ 7770 h 21587"/>
              <a:gd name="connsiteX729" fmla="*/ 18601 w 21564"/>
              <a:gd name="connsiteY729" fmla="*/ 7897 h 21587"/>
              <a:gd name="connsiteX730" fmla="*/ 18310 w 21564"/>
              <a:gd name="connsiteY730" fmla="*/ 7348 h 21587"/>
              <a:gd name="connsiteX731" fmla="*/ 18404 w 21564"/>
              <a:gd name="connsiteY731" fmla="*/ 7200 h 21587"/>
              <a:gd name="connsiteX732" fmla="*/ 18487 w 21564"/>
              <a:gd name="connsiteY732" fmla="*/ 7073 h 21587"/>
              <a:gd name="connsiteX733" fmla="*/ 18591 w 21564"/>
              <a:gd name="connsiteY733" fmla="*/ 6926 h 21587"/>
              <a:gd name="connsiteX734" fmla="*/ 18695 w 21564"/>
              <a:gd name="connsiteY734" fmla="*/ 6799 h 21587"/>
              <a:gd name="connsiteX735" fmla="*/ 18789 w 21564"/>
              <a:gd name="connsiteY735" fmla="*/ 6693 h 21587"/>
              <a:gd name="connsiteX736" fmla="*/ 18955 w 21564"/>
              <a:gd name="connsiteY736" fmla="*/ 6482 h 21587"/>
              <a:gd name="connsiteX737" fmla="*/ 19194 w 21564"/>
              <a:gd name="connsiteY737" fmla="*/ 6144 h 21587"/>
              <a:gd name="connsiteX738" fmla="*/ 19215 w 21564"/>
              <a:gd name="connsiteY738" fmla="*/ 6081 h 21587"/>
              <a:gd name="connsiteX739" fmla="*/ 19184 w 21564"/>
              <a:gd name="connsiteY739" fmla="*/ 5996 h 21587"/>
              <a:gd name="connsiteX740" fmla="*/ 16656 w 21564"/>
              <a:gd name="connsiteY740" fmla="*/ 1964 h 21587"/>
              <a:gd name="connsiteX741" fmla="*/ 16791 w 21564"/>
              <a:gd name="connsiteY741" fmla="*/ 2175 h 21587"/>
              <a:gd name="connsiteX742" fmla="*/ 17155 w 21564"/>
              <a:gd name="connsiteY742" fmla="*/ 2745 h 21587"/>
              <a:gd name="connsiteX743" fmla="*/ 17540 w 21564"/>
              <a:gd name="connsiteY743" fmla="*/ 3336 h 21587"/>
              <a:gd name="connsiteX744" fmla="*/ 17915 w 21564"/>
              <a:gd name="connsiteY744" fmla="*/ 3927 h 21587"/>
              <a:gd name="connsiteX745" fmla="*/ 18310 w 21564"/>
              <a:gd name="connsiteY745" fmla="*/ 4540 h 21587"/>
              <a:gd name="connsiteX746" fmla="*/ 18695 w 21564"/>
              <a:gd name="connsiteY746" fmla="*/ 5173 h 21587"/>
              <a:gd name="connsiteX747" fmla="*/ 19069 w 21564"/>
              <a:gd name="connsiteY747" fmla="*/ 5785 h 21587"/>
              <a:gd name="connsiteX748" fmla="*/ 19174 w 21564"/>
              <a:gd name="connsiteY748" fmla="*/ 5954 h 21587"/>
              <a:gd name="connsiteX749" fmla="*/ 19142 w 21564"/>
              <a:gd name="connsiteY749" fmla="*/ 5933 h 21587"/>
              <a:gd name="connsiteX750" fmla="*/ 19090 w 21564"/>
              <a:gd name="connsiteY750" fmla="*/ 5954 h 21587"/>
              <a:gd name="connsiteX751" fmla="*/ 18893 w 21564"/>
              <a:gd name="connsiteY751" fmla="*/ 6229 h 21587"/>
              <a:gd name="connsiteX752" fmla="*/ 18716 w 21564"/>
              <a:gd name="connsiteY752" fmla="*/ 6461 h 21587"/>
              <a:gd name="connsiteX753" fmla="*/ 18528 w 21564"/>
              <a:gd name="connsiteY753" fmla="*/ 6693 h 21587"/>
              <a:gd name="connsiteX754" fmla="*/ 18445 w 21564"/>
              <a:gd name="connsiteY754" fmla="*/ 6799 h 21587"/>
              <a:gd name="connsiteX755" fmla="*/ 18362 w 21564"/>
              <a:gd name="connsiteY755" fmla="*/ 6926 h 21587"/>
              <a:gd name="connsiteX756" fmla="*/ 18248 w 21564"/>
              <a:gd name="connsiteY756" fmla="*/ 7116 h 21587"/>
              <a:gd name="connsiteX757" fmla="*/ 18227 w 21564"/>
              <a:gd name="connsiteY757" fmla="*/ 7158 h 21587"/>
              <a:gd name="connsiteX758" fmla="*/ 17894 w 21564"/>
              <a:gd name="connsiteY758" fmla="*/ 6545 h 21587"/>
              <a:gd name="connsiteX759" fmla="*/ 17842 w 21564"/>
              <a:gd name="connsiteY759" fmla="*/ 6440 h 21587"/>
              <a:gd name="connsiteX760" fmla="*/ 17863 w 21564"/>
              <a:gd name="connsiteY760" fmla="*/ 6398 h 21587"/>
              <a:gd name="connsiteX761" fmla="*/ 18039 w 21564"/>
              <a:gd name="connsiteY761" fmla="*/ 6144 h 21587"/>
              <a:gd name="connsiteX762" fmla="*/ 18383 w 21564"/>
              <a:gd name="connsiteY762" fmla="*/ 5659 h 21587"/>
              <a:gd name="connsiteX763" fmla="*/ 18653 w 21564"/>
              <a:gd name="connsiteY763" fmla="*/ 5321 h 21587"/>
              <a:gd name="connsiteX764" fmla="*/ 18685 w 21564"/>
              <a:gd name="connsiteY764" fmla="*/ 5300 h 21587"/>
              <a:gd name="connsiteX765" fmla="*/ 18716 w 21564"/>
              <a:gd name="connsiteY765" fmla="*/ 5236 h 21587"/>
              <a:gd name="connsiteX766" fmla="*/ 18705 w 21564"/>
              <a:gd name="connsiteY766" fmla="*/ 5173 h 21587"/>
              <a:gd name="connsiteX767" fmla="*/ 18643 w 21564"/>
              <a:gd name="connsiteY767" fmla="*/ 5131 h 21587"/>
              <a:gd name="connsiteX768" fmla="*/ 18612 w 21564"/>
              <a:gd name="connsiteY768" fmla="*/ 5152 h 21587"/>
              <a:gd name="connsiteX769" fmla="*/ 18227 w 21564"/>
              <a:gd name="connsiteY769" fmla="*/ 5616 h 21587"/>
              <a:gd name="connsiteX770" fmla="*/ 17863 w 21564"/>
              <a:gd name="connsiteY770" fmla="*/ 6144 h 21587"/>
              <a:gd name="connsiteX771" fmla="*/ 17738 w 21564"/>
              <a:gd name="connsiteY771" fmla="*/ 6313 h 21587"/>
              <a:gd name="connsiteX772" fmla="*/ 17384 w 21564"/>
              <a:gd name="connsiteY772" fmla="*/ 5743 h 21587"/>
              <a:gd name="connsiteX773" fmla="*/ 17415 w 21564"/>
              <a:gd name="connsiteY773" fmla="*/ 5680 h 21587"/>
              <a:gd name="connsiteX774" fmla="*/ 17634 w 21564"/>
              <a:gd name="connsiteY774" fmla="*/ 5363 h 21587"/>
              <a:gd name="connsiteX775" fmla="*/ 17800 w 21564"/>
              <a:gd name="connsiteY775" fmla="*/ 5152 h 21587"/>
              <a:gd name="connsiteX776" fmla="*/ 17967 w 21564"/>
              <a:gd name="connsiteY776" fmla="*/ 4941 h 21587"/>
              <a:gd name="connsiteX777" fmla="*/ 18143 w 21564"/>
              <a:gd name="connsiteY777" fmla="*/ 4687 h 21587"/>
              <a:gd name="connsiteX778" fmla="*/ 18164 w 21564"/>
              <a:gd name="connsiteY778" fmla="*/ 4624 h 21587"/>
              <a:gd name="connsiteX779" fmla="*/ 18143 w 21564"/>
              <a:gd name="connsiteY779" fmla="*/ 4561 h 21587"/>
              <a:gd name="connsiteX780" fmla="*/ 18091 w 21564"/>
              <a:gd name="connsiteY780" fmla="*/ 4540 h 21587"/>
              <a:gd name="connsiteX781" fmla="*/ 18050 w 21564"/>
              <a:gd name="connsiteY781" fmla="*/ 4561 h 21587"/>
              <a:gd name="connsiteX782" fmla="*/ 17863 w 21564"/>
              <a:gd name="connsiteY782" fmla="*/ 4835 h 21587"/>
              <a:gd name="connsiteX783" fmla="*/ 17686 w 21564"/>
              <a:gd name="connsiteY783" fmla="*/ 5067 h 21587"/>
              <a:gd name="connsiteX784" fmla="*/ 17530 w 21564"/>
              <a:gd name="connsiteY784" fmla="*/ 5279 h 21587"/>
              <a:gd name="connsiteX785" fmla="*/ 17426 w 21564"/>
              <a:gd name="connsiteY785" fmla="*/ 5405 h 21587"/>
              <a:gd name="connsiteX786" fmla="*/ 17311 w 21564"/>
              <a:gd name="connsiteY786" fmla="*/ 5574 h 21587"/>
              <a:gd name="connsiteX787" fmla="*/ 17290 w 21564"/>
              <a:gd name="connsiteY787" fmla="*/ 5616 h 21587"/>
              <a:gd name="connsiteX788" fmla="*/ 17061 w 21564"/>
              <a:gd name="connsiteY788" fmla="*/ 5279 h 21587"/>
              <a:gd name="connsiteX789" fmla="*/ 17009 w 21564"/>
              <a:gd name="connsiteY789" fmla="*/ 5194 h 21587"/>
              <a:gd name="connsiteX790" fmla="*/ 17051 w 21564"/>
              <a:gd name="connsiteY790" fmla="*/ 5152 h 21587"/>
              <a:gd name="connsiteX791" fmla="*/ 17093 w 21564"/>
              <a:gd name="connsiteY791" fmla="*/ 5089 h 21587"/>
              <a:gd name="connsiteX792" fmla="*/ 17259 w 21564"/>
              <a:gd name="connsiteY792" fmla="*/ 4856 h 21587"/>
              <a:gd name="connsiteX793" fmla="*/ 17436 w 21564"/>
              <a:gd name="connsiteY793" fmla="*/ 4582 h 21587"/>
              <a:gd name="connsiteX794" fmla="*/ 17613 w 21564"/>
              <a:gd name="connsiteY794" fmla="*/ 4328 h 21587"/>
              <a:gd name="connsiteX795" fmla="*/ 17800 w 21564"/>
              <a:gd name="connsiteY795" fmla="*/ 4096 h 21587"/>
              <a:gd name="connsiteX796" fmla="*/ 17821 w 21564"/>
              <a:gd name="connsiteY796" fmla="*/ 4033 h 21587"/>
              <a:gd name="connsiteX797" fmla="*/ 17800 w 21564"/>
              <a:gd name="connsiteY797" fmla="*/ 3969 h 21587"/>
              <a:gd name="connsiteX798" fmla="*/ 17759 w 21564"/>
              <a:gd name="connsiteY798" fmla="*/ 3948 h 21587"/>
              <a:gd name="connsiteX799" fmla="*/ 17706 w 21564"/>
              <a:gd name="connsiteY799" fmla="*/ 3969 h 21587"/>
              <a:gd name="connsiteX800" fmla="*/ 17519 w 21564"/>
              <a:gd name="connsiteY800" fmla="*/ 4223 h 21587"/>
              <a:gd name="connsiteX801" fmla="*/ 17332 w 21564"/>
              <a:gd name="connsiteY801" fmla="*/ 4497 h 21587"/>
              <a:gd name="connsiteX802" fmla="*/ 17165 w 21564"/>
              <a:gd name="connsiteY802" fmla="*/ 4772 h 21587"/>
              <a:gd name="connsiteX803" fmla="*/ 16989 w 21564"/>
              <a:gd name="connsiteY803" fmla="*/ 5025 h 21587"/>
              <a:gd name="connsiteX804" fmla="*/ 16926 w 21564"/>
              <a:gd name="connsiteY804" fmla="*/ 5110 h 21587"/>
              <a:gd name="connsiteX805" fmla="*/ 16687 w 21564"/>
              <a:gd name="connsiteY805" fmla="*/ 4730 h 21587"/>
              <a:gd name="connsiteX806" fmla="*/ 16604 w 21564"/>
              <a:gd name="connsiteY806" fmla="*/ 4603 h 21587"/>
              <a:gd name="connsiteX807" fmla="*/ 16656 w 21564"/>
              <a:gd name="connsiteY807" fmla="*/ 4497 h 21587"/>
              <a:gd name="connsiteX808" fmla="*/ 16801 w 21564"/>
              <a:gd name="connsiteY808" fmla="*/ 4244 h 21587"/>
              <a:gd name="connsiteX809" fmla="*/ 16978 w 21564"/>
              <a:gd name="connsiteY809" fmla="*/ 3991 h 21587"/>
              <a:gd name="connsiteX810" fmla="*/ 17155 w 21564"/>
              <a:gd name="connsiteY810" fmla="*/ 3758 h 21587"/>
              <a:gd name="connsiteX811" fmla="*/ 17332 w 21564"/>
              <a:gd name="connsiteY811" fmla="*/ 3526 h 21587"/>
              <a:gd name="connsiteX812" fmla="*/ 17394 w 21564"/>
              <a:gd name="connsiteY812" fmla="*/ 3442 h 21587"/>
              <a:gd name="connsiteX813" fmla="*/ 17415 w 21564"/>
              <a:gd name="connsiteY813" fmla="*/ 3378 h 21587"/>
              <a:gd name="connsiteX814" fmla="*/ 17394 w 21564"/>
              <a:gd name="connsiteY814" fmla="*/ 3315 h 21587"/>
              <a:gd name="connsiteX815" fmla="*/ 17353 w 21564"/>
              <a:gd name="connsiteY815" fmla="*/ 3294 h 21587"/>
              <a:gd name="connsiteX816" fmla="*/ 17301 w 21564"/>
              <a:gd name="connsiteY816" fmla="*/ 3315 h 21587"/>
              <a:gd name="connsiteX817" fmla="*/ 16937 w 21564"/>
              <a:gd name="connsiteY817" fmla="*/ 3801 h 21587"/>
              <a:gd name="connsiteX818" fmla="*/ 16593 w 21564"/>
              <a:gd name="connsiteY818" fmla="*/ 4307 h 21587"/>
              <a:gd name="connsiteX819" fmla="*/ 16520 w 21564"/>
              <a:gd name="connsiteY819" fmla="*/ 4455 h 21587"/>
              <a:gd name="connsiteX820" fmla="*/ 16281 w 21564"/>
              <a:gd name="connsiteY820" fmla="*/ 4096 h 21587"/>
              <a:gd name="connsiteX821" fmla="*/ 16167 w 21564"/>
              <a:gd name="connsiteY821" fmla="*/ 3927 h 21587"/>
              <a:gd name="connsiteX822" fmla="*/ 16239 w 21564"/>
              <a:gd name="connsiteY822" fmla="*/ 3822 h 21587"/>
              <a:gd name="connsiteX823" fmla="*/ 16323 w 21564"/>
              <a:gd name="connsiteY823" fmla="*/ 3716 h 21587"/>
              <a:gd name="connsiteX824" fmla="*/ 16416 w 21564"/>
              <a:gd name="connsiteY824" fmla="*/ 3568 h 21587"/>
              <a:gd name="connsiteX825" fmla="*/ 16593 w 21564"/>
              <a:gd name="connsiteY825" fmla="*/ 3294 h 21587"/>
              <a:gd name="connsiteX826" fmla="*/ 16749 w 21564"/>
              <a:gd name="connsiteY826" fmla="*/ 3040 h 21587"/>
              <a:gd name="connsiteX827" fmla="*/ 16947 w 21564"/>
              <a:gd name="connsiteY827" fmla="*/ 2745 h 21587"/>
              <a:gd name="connsiteX828" fmla="*/ 16968 w 21564"/>
              <a:gd name="connsiteY828" fmla="*/ 2682 h 21587"/>
              <a:gd name="connsiteX829" fmla="*/ 16947 w 21564"/>
              <a:gd name="connsiteY829" fmla="*/ 2618 h 21587"/>
              <a:gd name="connsiteX830" fmla="*/ 16905 w 21564"/>
              <a:gd name="connsiteY830" fmla="*/ 2597 h 21587"/>
              <a:gd name="connsiteX831" fmla="*/ 16853 w 21564"/>
              <a:gd name="connsiteY831" fmla="*/ 2618 h 21587"/>
              <a:gd name="connsiteX832" fmla="*/ 16676 w 21564"/>
              <a:gd name="connsiteY832" fmla="*/ 2893 h 21587"/>
              <a:gd name="connsiteX833" fmla="*/ 16510 w 21564"/>
              <a:gd name="connsiteY833" fmla="*/ 3167 h 21587"/>
              <a:gd name="connsiteX834" fmla="*/ 16333 w 21564"/>
              <a:gd name="connsiteY834" fmla="*/ 3442 h 21587"/>
              <a:gd name="connsiteX835" fmla="*/ 16167 w 21564"/>
              <a:gd name="connsiteY835" fmla="*/ 3674 h 21587"/>
              <a:gd name="connsiteX836" fmla="*/ 16073 w 21564"/>
              <a:gd name="connsiteY836" fmla="*/ 3801 h 21587"/>
              <a:gd name="connsiteX837" fmla="*/ 15927 w 21564"/>
              <a:gd name="connsiteY837" fmla="*/ 3568 h 21587"/>
              <a:gd name="connsiteX838" fmla="*/ 15761 w 21564"/>
              <a:gd name="connsiteY838" fmla="*/ 3315 h 21587"/>
              <a:gd name="connsiteX839" fmla="*/ 15865 w 21564"/>
              <a:gd name="connsiteY839" fmla="*/ 3146 h 21587"/>
              <a:gd name="connsiteX840" fmla="*/ 15959 w 21564"/>
              <a:gd name="connsiteY840" fmla="*/ 2998 h 21587"/>
              <a:gd name="connsiteX841" fmla="*/ 16042 w 21564"/>
              <a:gd name="connsiteY841" fmla="*/ 2872 h 21587"/>
              <a:gd name="connsiteX842" fmla="*/ 16385 w 21564"/>
              <a:gd name="connsiteY842" fmla="*/ 2386 h 21587"/>
              <a:gd name="connsiteX843" fmla="*/ 16500 w 21564"/>
              <a:gd name="connsiteY843" fmla="*/ 2217 h 21587"/>
              <a:gd name="connsiteX844" fmla="*/ 16656 w 21564"/>
              <a:gd name="connsiteY844" fmla="*/ 1964 h 21587"/>
              <a:gd name="connsiteX845" fmla="*/ 16656 w 21564"/>
              <a:gd name="connsiteY845" fmla="*/ 1964 h 21587"/>
              <a:gd name="connsiteX846" fmla="*/ 14960 w 21564"/>
              <a:gd name="connsiteY846" fmla="*/ 1879 h 21587"/>
              <a:gd name="connsiteX847" fmla="*/ 15053 w 21564"/>
              <a:gd name="connsiteY847" fmla="*/ 1710 h 21587"/>
              <a:gd name="connsiteX848" fmla="*/ 15178 w 21564"/>
              <a:gd name="connsiteY848" fmla="*/ 1541 h 21587"/>
              <a:gd name="connsiteX849" fmla="*/ 15438 w 21564"/>
              <a:gd name="connsiteY849" fmla="*/ 1182 h 21587"/>
              <a:gd name="connsiteX850" fmla="*/ 15678 w 21564"/>
              <a:gd name="connsiteY850" fmla="*/ 823 h 21587"/>
              <a:gd name="connsiteX851" fmla="*/ 15802 w 21564"/>
              <a:gd name="connsiteY851" fmla="*/ 612 h 21587"/>
              <a:gd name="connsiteX852" fmla="*/ 16042 w 21564"/>
              <a:gd name="connsiteY852" fmla="*/ 1035 h 21587"/>
              <a:gd name="connsiteX853" fmla="*/ 16219 w 21564"/>
              <a:gd name="connsiteY853" fmla="*/ 1288 h 21587"/>
              <a:gd name="connsiteX854" fmla="*/ 16395 w 21564"/>
              <a:gd name="connsiteY854" fmla="*/ 1584 h 21587"/>
              <a:gd name="connsiteX855" fmla="*/ 16552 w 21564"/>
              <a:gd name="connsiteY855" fmla="*/ 1837 h 21587"/>
              <a:gd name="connsiteX856" fmla="*/ 16531 w 21564"/>
              <a:gd name="connsiteY856" fmla="*/ 1858 h 21587"/>
              <a:gd name="connsiteX857" fmla="*/ 16354 w 21564"/>
              <a:gd name="connsiteY857" fmla="*/ 2133 h 21587"/>
              <a:gd name="connsiteX858" fmla="*/ 16187 w 21564"/>
              <a:gd name="connsiteY858" fmla="*/ 2365 h 21587"/>
              <a:gd name="connsiteX859" fmla="*/ 15834 w 21564"/>
              <a:gd name="connsiteY859" fmla="*/ 2872 h 21587"/>
              <a:gd name="connsiteX860" fmla="*/ 15678 w 21564"/>
              <a:gd name="connsiteY860" fmla="*/ 3125 h 21587"/>
              <a:gd name="connsiteX861" fmla="*/ 15615 w 21564"/>
              <a:gd name="connsiteY861" fmla="*/ 3019 h 21587"/>
              <a:gd name="connsiteX862" fmla="*/ 15282 w 21564"/>
              <a:gd name="connsiteY862" fmla="*/ 2534 h 21587"/>
              <a:gd name="connsiteX863" fmla="*/ 15261 w 21564"/>
              <a:gd name="connsiteY863" fmla="*/ 2513 h 21587"/>
              <a:gd name="connsiteX864" fmla="*/ 15365 w 21564"/>
              <a:gd name="connsiteY864" fmla="*/ 2407 h 21587"/>
              <a:gd name="connsiteX865" fmla="*/ 15563 w 21564"/>
              <a:gd name="connsiteY865" fmla="*/ 2154 h 21587"/>
              <a:gd name="connsiteX866" fmla="*/ 15730 w 21564"/>
              <a:gd name="connsiteY866" fmla="*/ 1921 h 21587"/>
              <a:gd name="connsiteX867" fmla="*/ 15896 w 21564"/>
              <a:gd name="connsiteY867" fmla="*/ 1647 h 21587"/>
              <a:gd name="connsiteX868" fmla="*/ 16052 w 21564"/>
              <a:gd name="connsiteY868" fmla="*/ 1415 h 21587"/>
              <a:gd name="connsiteX869" fmla="*/ 16073 w 21564"/>
              <a:gd name="connsiteY869" fmla="*/ 1351 h 21587"/>
              <a:gd name="connsiteX870" fmla="*/ 16052 w 21564"/>
              <a:gd name="connsiteY870" fmla="*/ 1288 h 21587"/>
              <a:gd name="connsiteX871" fmla="*/ 16011 w 21564"/>
              <a:gd name="connsiteY871" fmla="*/ 1267 h 21587"/>
              <a:gd name="connsiteX872" fmla="*/ 15959 w 21564"/>
              <a:gd name="connsiteY872" fmla="*/ 1288 h 21587"/>
              <a:gd name="connsiteX873" fmla="*/ 15854 w 21564"/>
              <a:gd name="connsiteY873" fmla="*/ 1436 h 21587"/>
              <a:gd name="connsiteX874" fmla="*/ 15771 w 21564"/>
              <a:gd name="connsiteY874" fmla="*/ 1562 h 21587"/>
              <a:gd name="connsiteX875" fmla="*/ 15615 w 21564"/>
              <a:gd name="connsiteY875" fmla="*/ 1816 h 21587"/>
              <a:gd name="connsiteX876" fmla="*/ 15261 w 21564"/>
              <a:gd name="connsiteY876" fmla="*/ 2301 h 21587"/>
              <a:gd name="connsiteX877" fmla="*/ 15178 w 21564"/>
              <a:gd name="connsiteY877" fmla="*/ 2407 h 21587"/>
              <a:gd name="connsiteX878" fmla="*/ 14991 w 21564"/>
              <a:gd name="connsiteY878" fmla="*/ 2133 h 21587"/>
              <a:gd name="connsiteX879" fmla="*/ 14908 w 21564"/>
              <a:gd name="connsiteY879" fmla="*/ 1985 h 21587"/>
              <a:gd name="connsiteX880" fmla="*/ 14960 w 21564"/>
              <a:gd name="connsiteY880" fmla="*/ 1879 h 21587"/>
              <a:gd name="connsiteX881" fmla="*/ 20037 w 21564"/>
              <a:gd name="connsiteY881" fmla="*/ 11317 h 21587"/>
              <a:gd name="connsiteX882" fmla="*/ 19912 w 21564"/>
              <a:gd name="connsiteY882" fmla="*/ 11486 h 21587"/>
              <a:gd name="connsiteX883" fmla="*/ 19871 w 21564"/>
              <a:gd name="connsiteY883" fmla="*/ 11697 h 21587"/>
              <a:gd name="connsiteX884" fmla="*/ 19829 w 21564"/>
              <a:gd name="connsiteY884" fmla="*/ 11803 h 21587"/>
              <a:gd name="connsiteX885" fmla="*/ 19704 w 21564"/>
              <a:gd name="connsiteY885" fmla="*/ 12077 h 21587"/>
              <a:gd name="connsiteX886" fmla="*/ 19434 w 21564"/>
              <a:gd name="connsiteY886" fmla="*/ 12648 h 21587"/>
              <a:gd name="connsiteX887" fmla="*/ 19163 w 21564"/>
              <a:gd name="connsiteY887" fmla="*/ 13154 h 21587"/>
              <a:gd name="connsiteX888" fmla="*/ 18872 w 21564"/>
              <a:gd name="connsiteY888" fmla="*/ 13682 h 21587"/>
              <a:gd name="connsiteX889" fmla="*/ 18123 w 21564"/>
              <a:gd name="connsiteY889" fmla="*/ 14991 h 21587"/>
              <a:gd name="connsiteX890" fmla="*/ 17384 w 21564"/>
              <a:gd name="connsiteY890" fmla="*/ 16300 h 21587"/>
              <a:gd name="connsiteX891" fmla="*/ 16999 w 21564"/>
              <a:gd name="connsiteY891" fmla="*/ 16997 h 21587"/>
              <a:gd name="connsiteX892" fmla="*/ 16624 w 21564"/>
              <a:gd name="connsiteY892" fmla="*/ 17652 h 21587"/>
              <a:gd name="connsiteX893" fmla="*/ 16250 w 21564"/>
              <a:gd name="connsiteY893" fmla="*/ 18327 h 21587"/>
              <a:gd name="connsiteX894" fmla="*/ 15854 w 21564"/>
              <a:gd name="connsiteY894" fmla="*/ 18982 h 21587"/>
              <a:gd name="connsiteX895" fmla="*/ 15480 w 21564"/>
              <a:gd name="connsiteY895" fmla="*/ 19636 h 21587"/>
              <a:gd name="connsiteX896" fmla="*/ 15261 w 21564"/>
              <a:gd name="connsiteY896" fmla="*/ 20016 h 21587"/>
              <a:gd name="connsiteX897" fmla="*/ 15032 w 21564"/>
              <a:gd name="connsiteY897" fmla="*/ 20439 h 21587"/>
              <a:gd name="connsiteX898" fmla="*/ 14814 w 21564"/>
              <a:gd name="connsiteY898" fmla="*/ 20861 h 21587"/>
              <a:gd name="connsiteX899" fmla="*/ 14804 w 21564"/>
              <a:gd name="connsiteY899" fmla="*/ 20396 h 21587"/>
              <a:gd name="connsiteX900" fmla="*/ 14772 w 21564"/>
              <a:gd name="connsiteY900" fmla="*/ 19383 h 21587"/>
              <a:gd name="connsiteX901" fmla="*/ 14752 w 21564"/>
              <a:gd name="connsiteY901" fmla="*/ 17377 h 21587"/>
              <a:gd name="connsiteX902" fmla="*/ 14752 w 21564"/>
              <a:gd name="connsiteY902" fmla="*/ 16554 h 21587"/>
              <a:gd name="connsiteX903" fmla="*/ 14752 w 21564"/>
              <a:gd name="connsiteY903" fmla="*/ 16131 h 21587"/>
              <a:gd name="connsiteX904" fmla="*/ 14762 w 21564"/>
              <a:gd name="connsiteY904" fmla="*/ 15730 h 21587"/>
              <a:gd name="connsiteX905" fmla="*/ 14741 w 21564"/>
              <a:gd name="connsiteY905" fmla="*/ 15625 h 21587"/>
              <a:gd name="connsiteX906" fmla="*/ 14700 w 21564"/>
              <a:gd name="connsiteY906" fmla="*/ 15477 h 21587"/>
              <a:gd name="connsiteX907" fmla="*/ 14700 w 21564"/>
              <a:gd name="connsiteY907" fmla="*/ 15287 h 21587"/>
              <a:gd name="connsiteX908" fmla="*/ 14700 w 21564"/>
              <a:gd name="connsiteY908" fmla="*/ 14886 h 21587"/>
              <a:gd name="connsiteX909" fmla="*/ 14700 w 21564"/>
              <a:gd name="connsiteY909" fmla="*/ 14041 h 21587"/>
              <a:gd name="connsiteX910" fmla="*/ 14710 w 21564"/>
              <a:gd name="connsiteY910" fmla="*/ 13196 h 21587"/>
              <a:gd name="connsiteX911" fmla="*/ 14710 w 21564"/>
              <a:gd name="connsiteY911" fmla="*/ 12774 h 21587"/>
              <a:gd name="connsiteX912" fmla="*/ 14710 w 21564"/>
              <a:gd name="connsiteY912" fmla="*/ 12352 h 21587"/>
              <a:gd name="connsiteX913" fmla="*/ 14720 w 21564"/>
              <a:gd name="connsiteY913" fmla="*/ 11507 h 21587"/>
              <a:gd name="connsiteX914" fmla="*/ 14752 w 21564"/>
              <a:gd name="connsiteY914" fmla="*/ 10663 h 21587"/>
              <a:gd name="connsiteX915" fmla="*/ 14772 w 21564"/>
              <a:gd name="connsiteY915" fmla="*/ 9797 h 21587"/>
              <a:gd name="connsiteX916" fmla="*/ 14804 w 21564"/>
              <a:gd name="connsiteY916" fmla="*/ 8952 h 21587"/>
              <a:gd name="connsiteX917" fmla="*/ 14835 w 21564"/>
              <a:gd name="connsiteY917" fmla="*/ 8129 h 21587"/>
              <a:gd name="connsiteX918" fmla="*/ 14856 w 21564"/>
              <a:gd name="connsiteY918" fmla="*/ 7432 h 21587"/>
              <a:gd name="connsiteX919" fmla="*/ 14856 w 21564"/>
              <a:gd name="connsiteY919" fmla="*/ 7432 h 21587"/>
              <a:gd name="connsiteX920" fmla="*/ 14928 w 21564"/>
              <a:gd name="connsiteY920" fmla="*/ 7242 h 21587"/>
              <a:gd name="connsiteX921" fmla="*/ 14918 w 21564"/>
              <a:gd name="connsiteY921" fmla="*/ 7179 h 21587"/>
              <a:gd name="connsiteX922" fmla="*/ 14918 w 21564"/>
              <a:gd name="connsiteY922" fmla="*/ 7179 h 21587"/>
              <a:gd name="connsiteX923" fmla="*/ 14897 w 21564"/>
              <a:gd name="connsiteY923" fmla="*/ 6989 h 21587"/>
              <a:gd name="connsiteX924" fmla="*/ 14876 w 21564"/>
              <a:gd name="connsiteY924" fmla="*/ 6123 h 21587"/>
              <a:gd name="connsiteX925" fmla="*/ 14876 w 21564"/>
              <a:gd name="connsiteY925" fmla="*/ 5194 h 21587"/>
              <a:gd name="connsiteX926" fmla="*/ 14876 w 21564"/>
              <a:gd name="connsiteY926" fmla="*/ 5194 h 21587"/>
              <a:gd name="connsiteX927" fmla="*/ 14876 w 21564"/>
              <a:gd name="connsiteY927" fmla="*/ 5046 h 21587"/>
              <a:gd name="connsiteX928" fmla="*/ 14866 w 21564"/>
              <a:gd name="connsiteY928" fmla="*/ 5025 h 21587"/>
              <a:gd name="connsiteX929" fmla="*/ 14845 w 21564"/>
              <a:gd name="connsiteY929" fmla="*/ 4265 h 21587"/>
              <a:gd name="connsiteX930" fmla="*/ 14856 w 21564"/>
              <a:gd name="connsiteY930" fmla="*/ 3315 h 21587"/>
              <a:gd name="connsiteX931" fmla="*/ 14856 w 21564"/>
              <a:gd name="connsiteY931" fmla="*/ 2766 h 21587"/>
              <a:gd name="connsiteX932" fmla="*/ 14856 w 21564"/>
              <a:gd name="connsiteY932" fmla="*/ 2555 h 21587"/>
              <a:gd name="connsiteX933" fmla="*/ 14856 w 21564"/>
              <a:gd name="connsiteY933" fmla="*/ 2555 h 21587"/>
              <a:gd name="connsiteX934" fmla="*/ 15032 w 21564"/>
              <a:gd name="connsiteY934" fmla="*/ 2808 h 21587"/>
              <a:gd name="connsiteX935" fmla="*/ 15230 w 21564"/>
              <a:gd name="connsiteY935" fmla="*/ 3083 h 21587"/>
              <a:gd name="connsiteX936" fmla="*/ 15428 w 21564"/>
              <a:gd name="connsiteY936" fmla="*/ 3378 h 21587"/>
              <a:gd name="connsiteX937" fmla="*/ 15813 w 21564"/>
              <a:gd name="connsiteY937" fmla="*/ 3969 h 21587"/>
              <a:gd name="connsiteX938" fmla="*/ 16219 w 21564"/>
              <a:gd name="connsiteY938" fmla="*/ 4582 h 21587"/>
              <a:gd name="connsiteX939" fmla="*/ 16593 w 21564"/>
              <a:gd name="connsiteY939" fmla="*/ 5194 h 21587"/>
              <a:gd name="connsiteX940" fmla="*/ 16968 w 21564"/>
              <a:gd name="connsiteY940" fmla="*/ 5785 h 21587"/>
              <a:gd name="connsiteX941" fmla="*/ 17332 w 21564"/>
              <a:gd name="connsiteY941" fmla="*/ 6355 h 21587"/>
              <a:gd name="connsiteX942" fmla="*/ 17675 w 21564"/>
              <a:gd name="connsiteY942" fmla="*/ 6947 h 21587"/>
              <a:gd name="connsiteX943" fmla="*/ 18383 w 21564"/>
              <a:gd name="connsiteY943" fmla="*/ 8277 h 21587"/>
              <a:gd name="connsiteX944" fmla="*/ 18757 w 21564"/>
              <a:gd name="connsiteY944" fmla="*/ 8974 h 21587"/>
              <a:gd name="connsiteX945" fmla="*/ 19132 w 21564"/>
              <a:gd name="connsiteY945" fmla="*/ 9670 h 21587"/>
              <a:gd name="connsiteX946" fmla="*/ 19434 w 21564"/>
              <a:gd name="connsiteY946" fmla="*/ 10177 h 21587"/>
              <a:gd name="connsiteX947" fmla="*/ 19735 w 21564"/>
              <a:gd name="connsiteY947" fmla="*/ 10705 h 21587"/>
              <a:gd name="connsiteX948" fmla="*/ 20027 w 21564"/>
              <a:gd name="connsiteY948" fmla="*/ 11169 h 21587"/>
              <a:gd name="connsiteX949" fmla="*/ 20100 w 21564"/>
              <a:gd name="connsiteY949" fmla="*/ 11275 h 21587"/>
              <a:gd name="connsiteX950" fmla="*/ 20037 w 21564"/>
              <a:gd name="connsiteY950" fmla="*/ 11317 h 21587"/>
              <a:gd name="connsiteX951" fmla="*/ 21171 w 21564"/>
              <a:gd name="connsiteY951" fmla="*/ 9396 h 21587"/>
              <a:gd name="connsiteX952" fmla="*/ 21171 w 21564"/>
              <a:gd name="connsiteY952" fmla="*/ 9396 h 21587"/>
              <a:gd name="connsiteX953" fmla="*/ 21109 w 21564"/>
              <a:gd name="connsiteY953" fmla="*/ 9501 h 21587"/>
              <a:gd name="connsiteX954" fmla="*/ 21036 w 21564"/>
              <a:gd name="connsiteY954" fmla="*/ 9670 h 21587"/>
              <a:gd name="connsiteX955" fmla="*/ 20859 w 21564"/>
              <a:gd name="connsiteY955" fmla="*/ 10029 h 21587"/>
              <a:gd name="connsiteX956" fmla="*/ 20401 w 21564"/>
              <a:gd name="connsiteY956" fmla="*/ 10747 h 21587"/>
              <a:gd name="connsiteX957" fmla="*/ 20308 w 21564"/>
              <a:gd name="connsiteY957" fmla="*/ 10895 h 21587"/>
              <a:gd name="connsiteX958" fmla="*/ 20214 w 21564"/>
              <a:gd name="connsiteY958" fmla="*/ 10768 h 21587"/>
              <a:gd name="connsiteX959" fmla="*/ 19985 w 21564"/>
              <a:gd name="connsiteY959" fmla="*/ 10388 h 21587"/>
              <a:gd name="connsiteX960" fmla="*/ 20120 w 21564"/>
              <a:gd name="connsiteY960" fmla="*/ 10198 h 21587"/>
              <a:gd name="connsiteX961" fmla="*/ 20318 w 21564"/>
              <a:gd name="connsiteY961" fmla="*/ 9903 h 21587"/>
              <a:gd name="connsiteX962" fmla="*/ 20380 w 21564"/>
              <a:gd name="connsiteY962" fmla="*/ 9797 h 21587"/>
              <a:gd name="connsiteX963" fmla="*/ 20485 w 21564"/>
              <a:gd name="connsiteY963" fmla="*/ 9649 h 21587"/>
              <a:gd name="connsiteX964" fmla="*/ 20557 w 21564"/>
              <a:gd name="connsiteY964" fmla="*/ 9544 h 21587"/>
              <a:gd name="connsiteX965" fmla="*/ 20641 w 21564"/>
              <a:gd name="connsiteY965" fmla="*/ 9438 h 21587"/>
              <a:gd name="connsiteX966" fmla="*/ 20974 w 21564"/>
              <a:gd name="connsiteY966" fmla="*/ 9037 h 21587"/>
              <a:gd name="connsiteX967" fmla="*/ 20984 w 21564"/>
              <a:gd name="connsiteY967" fmla="*/ 9016 h 21587"/>
              <a:gd name="connsiteX968" fmla="*/ 21026 w 21564"/>
              <a:gd name="connsiteY968" fmla="*/ 9100 h 21587"/>
              <a:gd name="connsiteX969" fmla="*/ 21171 w 21564"/>
              <a:gd name="connsiteY969" fmla="*/ 9354 h 21587"/>
              <a:gd name="connsiteX970" fmla="*/ 21171 w 21564"/>
              <a:gd name="connsiteY970" fmla="*/ 9396 h 21587"/>
              <a:gd name="connsiteX0" fmla="*/ 21556 w 21564"/>
              <a:gd name="connsiteY0" fmla="*/ 9333 h 21587"/>
              <a:gd name="connsiteX1" fmla="*/ 21525 w 21564"/>
              <a:gd name="connsiteY1" fmla="*/ 9248 h 21587"/>
              <a:gd name="connsiteX2" fmla="*/ 21473 w 21564"/>
              <a:gd name="connsiteY2" fmla="*/ 9164 h 21587"/>
              <a:gd name="connsiteX3" fmla="*/ 21411 w 21564"/>
              <a:gd name="connsiteY3" fmla="*/ 9058 h 21587"/>
              <a:gd name="connsiteX4" fmla="*/ 21296 w 21564"/>
              <a:gd name="connsiteY4" fmla="*/ 8868 h 21587"/>
              <a:gd name="connsiteX5" fmla="*/ 20942 w 21564"/>
              <a:gd name="connsiteY5" fmla="*/ 8213 h 21587"/>
              <a:gd name="connsiteX6" fmla="*/ 20568 w 21564"/>
              <a:gd name="connsiteY6" fmla="*/ 7622 h 21587"/>
              <a:gd name="connsiteX7" fmla="*/ 20193 w 21564"/>
              <a:gd name="connsiteY7" fmla="*/ 6989 h 21587"/>
              <a:gd name="connsiteX8" fmla="*/ 19819 w 21564"/>
              <a:gd name="connsiteY8" fmla="*/ 6377 h 21587"/>
              <a:gd name="connsiteX9" fmla="*/ 19444 w 21564"/>
              <a:gd name="connsiteY9" fmla="*/ 5743 h 21587"/>
              <a:gd name="connsiteX10" fmla="*/ 19069 w 21564"/>
              <a:gd name="connsiteY10" fmla="*/ 5110 h 21587"/>
              <a:gd name="connsiteX11" fmla="*/ 18685 w 21564"/>
              <a:gd name="connsiteY11" fmla="*/ 4476 h 21587"/>
              <a:gd name="connsiteX12" fmla="*/ 18300 w 21564"/>
              <a:gd name="connsiteY12" fmla="*/ 3864 h 21587"/>
              <a:gd name="connsiteX13" fmla="*/ 17894 w 21564"/>
              <a:gd name="connsiteY13" fmla="*/ 3252 h 21587"/>
              <a:gd name="connsiteX14" fmla="*/ 17519 w 21564"/>
              <a:gd name="connsiteY14" fmla="*/ 2660 h 21587"/>
              <a:gd name="connsiteX15" fmla="*/ 17155 w 21564"/>
              <a:gd name="connsiteY15" fmla="*/ 2069 h 21587"/>
              <a:gd name="connsiteX16" fmla="*/ 16791 w 21564"/>
              <a:gd name="connsiteY16" fmla="*/ 1499 h 21587"/>
              <a:gd name="connsiteX17" fmla="*/ 16468 w 21564"/>
              <a:gd name="connsiteY17" fmla="*/ 971 h 21587"/>
              <a:gd name="connsiteX18" fmla="*/ 16312 w 21564"/>
              <a:gd name="connsiteY18" fmla="*/ 739 h 21587"/>
              <a:gd name="connsiteX19" fmla="*/ 16146 w 21564"/>
              <a:gd name="connsiteY19" fmla="*/ 486 h 21587"/>
              <a:gd name="connsiteX20" fmla="*/ 15959 w 21564"/>
              <a:gd name="connsiteY20" fmla="*/ 106 h 21587"/>
              <a:gd name="connsiteX21" fmla="*/ 15959 w 21564"/>
              <a:gd name="connsiteY21" fmla="*/ 106 h 21587"/>
              <a:gd name="connsiteX22" fmla="*/ 15906 w 21564"/>
              <a:gd name="connsiteY22" fmla="*/ 21 h 21587"/>
              <a:gd name="connsiteX23" fmla="*/ 15906 w 21564"/>
              <a:gd name="connsiteY23" fmla="*/ 21 h 21587"/>
              <a:gd name="connsiteX24" fmla="*/ 15823 w 21564"/>
              <a:gd name="connsiteY24" fmla="*/ 0 h 21587"/>
              <a:gd name="connsiteX25" fmla="*/ 15719 w 21564"/>
              <a:gd name="connsiteY25" fmla="*/ 63 h 21587"/>
              <a:gd name="connsiteX26" fmla="*/ 15678 w 21564"/>
              <a:gd name="connsiteY26" fmla="*/ 169 h 21587"/>
              <a:gd name="connsiteX27" fmla="*/ 15438 w 21564"/>
              <a:gd name="connsiteY27" fmla="*/ 570 h 21587"/>
              <a:gd name="connsiteX28" fmla="*/ 15157 w 21564"/>
              <a:gd name="connsiteY28" fmla="*/ 971 h 21587"/>
              <a:gd name="connsiteX29" fmla="*/ 14856 w 21564"/>
              <a:gd name="connsiteY29" fmla="*/ 1372 h 21587"/>
              <a:gd name="connsiteX30" fmla="*/ 14720 w 21564"/>
              <a:gd name="connsiteY30" fmla="*/ 1605 h 21587"/>
              <a:gd name="connsiteX31" fmla="*/ 14575 w 21564"/>
              <a:gd name="connsiteY31" fmla="*/ 1900 h 21587"/>
              <a:gd name="connsiteX32" fmla="*/ 14554 w 21564"/>
              <a:gd name="connsiteY32" fmla="*/ 2048 h 21587"/>
              <a:gd name="connsiteX33" fmla="*/ 14543 w 21564"/>
              <a:gd name="connsiteY33" fmla="*/ 2133 h 21587"/>
              <a:gd name="connsiteX34" fmla="*/ 14543 w 21564"/>
              <a:gd name="connsiteY34" fmla="*/ 2428 h 21587"/>
              <a:gd name="connsiteX35" fmla="*/ 14543 w 21564"/>
              <a:gd name="connsiteY35" fmla="*/ 2682 h 21587"/>
              <a:gd name="connsiteX36" fmla="*/ 14543 w 21564"/>
              <a:gd name="connsiteY36" fmla="*/ 3167 h 21587"/>
              <a:gd name="connsiteX37" fmla="*/ 14533 w 21564"/>
              <a:gd name="connsiteY37" fmla="*/ 4117 h 21587"/>
              <a:gd name="connsiteX38" fmla="*/ 14543 w 21564"/>
              <a:gd name="connsiteY38" fmla="*/ 4561 h 21587"/>
              <a:gd name="connsiteX39" fmla="*/ 14554 w 21564"/>
              <a:gd name="connsiteY39" fmla="*/ 4856 h 21587"/>
              <a:gd name="connsiteX40" fmla="*/ 14471 w 21564"/>
              <a:gd name="connsiteY40" fmla="*/ 4856 h 21587"/>
              <a:gd name="connsiteX41" fmla="*/ 14283 w 21564"/>
              <a:gd name="connsiteY41" fmla="*/ 4856 h 21587"/>
              <a:gd name="connsiteX42" fmla="*/ 14148 w 21564"/>
              <a:gd name="connsiteY42" fmla="*/ 4856 h 21587"/>
              <a:gd name="connsiteX43" fmla="*/ 13482 w 21564"/>
              <a:gd name="connsiteY43" fmla="*/ 4962 h 21587"/>
              <a:gd name="connsiteX44" fmla="*/ 12535 w 21564"/>
              <a:gd name="connsiteY44" fmla="*/ 5025 h 21587"/>
              <a:gd name="connsiteX45" fmla="*/ 11557 w 21564"/>
              <a:gd name="connsiteY45" fmla="*/ 4983 h 21587"/>
              <a:gd name="connsiteX46" fmla="*/ 10590 w 21564"/>
              <a:gd name="connsiteY46" fmla="*/ 4899 h 21587"/>
              <a:gd name="connsiteX47" fmla="*/ 9580 w 21564"/>
              <a:gd name="connsiteY47" fmla="*/ 4877 h 21587"/>
              <a:gd name="connsiteX48" fmla="*/ 8592 w 21564"/>
              <a:gd name="connsiteY48" fmla="*/ 4856 h 21587"/>
              <a:gd name="connsiteX49" fmla="*/ 7635 w 21564"/>
              <a:gd name="connsiteY49" fmla="*/ 4920 h 21587"/>
              <a:gd name="connsiteX50" fmla="*/ 7115 w 21564"/>
              <a:gd name="connsiteY50" fmla="*/ 4983 h 21587"/>
              <a:gd name="connsiteX51" fmla="*/ 6615 w 21564"/>
              <a:gd name="connsiteY51" fmla="*/ 5025 h 21587"/>
              <a:gd name="connsiteX52" fmla="*/ 6147 w 21564"/>
              <a:gd name="connsiteY52" fmla="*/ 5067 h 21587"/>
              <a:gd name="connsiteX53" fmla="*/ 5637 w 21564"/>
              <a:gd name="connsiteY53" fmla="*/ 5131 h 21587"/>
              <a:gd name="connsiteX54" fmla="*/ 5148 w 21564"/>
              <a:gd name="connsiteY54" fmla="*/ 5215 h 21587"/>
              <a:gd name="connsiteX55" fmla="*/ 4649 w 21564"/>
              <a:gd name="connsiteY55" fmla="*/ 5279 h 21587"/>
              <a:gd name="connsiteX56" fmla="*/ 3639 w 21564"/>
              <a:gd name="connsiteY56" fmla="*/ 5384 h 21587"/>
              <a:gd name="connsiteX57" fmla="*/ 3150 w 21564"/>
              <a:gd name="connsiteY57" fmla="*/ 5426 h 21587"/>
              <a:gd name="connsiteX58" fmla="*/ 2651 w 21564"/>
              <a:gd name="connsiteY58" fmla="*/ 5426 h 21587"/>
              <a:gd name="connsiteX59" fmla="*/ 2152 w 21564"/>
              <a:gd name="connsiteY59" fmla="*/ 5426 h 21587"/>
              <a:gd name="connsiteX60" fmla="*/ 1923 w 21564"/>
              <a:gd name="connsiteY60" fmla="*/ 5447 h 21587"/>
              <a:gd name="connsiteX61" fmla="*/ 1694 w 21564"/>
              <a:gd name="connsiteY61" fmla="*/ 5490 h 21587"/>
              <a:gd name="connsiteX62" fmla="*/ 1683 w 21564"/>
              <a:gd name="connsiteY62" fmla="*/ 5469 h 21587"/>
              <a:gd name="connsiteX63" fmla="*/ 1579 w 21564"/>
              <a:gd name="connsiteY63" fmla="*/ 5405 h 21587"/>
              <a:gd name="connsiteX64" fmla="*/ 1465 w 21564"/>
              <a:gd name="connsiteY64" fmla="*/ 5469 h 21587"/>
              <a:gd name="connsiteX65" fmla="*/ 1298 w 21564"/>
              <a:gd name="connsiteY65" fmla="*/ 5722 h 21587"/>
              <a:gd name="connsiteX66" fmla="*/ 1122 w 21564"/>
              <a:gd name="connsiteY66" fmla="*/ 6018 h 21587"/>
              <a:gd name="connsiteX67" fmla="*/ 768 w 21564"/>
              <a:gd name="connsiteY67" fmla="*/ 6567 h 21587"/>
              <a:gd name="connsiteX68" fmla="*/ 424 w 21564"/>
              <a:gd name="connsiteY68" fmla="*/ 7137 h 21587"/>
              <a:gd name="connsiteX69" fmla="*/ 227 w 21564"/>
              <a:gd name="connsiteY69" fmla="*/ 7432 h 21587"/>
              <a:gd name="connsiteX70" fmla="*/ 50 w 21564"/>
              <a:gd name="connsiteY70" fmla="*/ 7707 h 21587"/>
              <a:gd name="connsiteX71" fmla="*/ 8 w 21564"/>
              <a:gd name="connsiteY71" fmla="*/ 7812 h 21587"/>
              <a:gd name="connsiteX72" fmla="*/ 8 w 21564"/>
              <a:gd name="connsiteY72" fmla="*/ 7918 h 21587"/>
              <a:gd name="connsiteX73" fmla="*/ 39 w 21564"/>
              <a:gd name="connsiteY73" fmla="*/ 8002 h 21587"/>
              <a:gd name="connsiteX74" fmla="*/ 71 w 21564"/>
              <a:gd name="connsiteY74" fmla="*/ 9860 h 21587"/>
              <a:gd name="connsiteX75" fmla="*/ 91 w 21564"/>
              <a:gd name="connsiteY75" fmla="*/ 11909 h 21587"/>
              <a:gd name="connsiteX76" fmla="*/ 91 w 21564"/>
              <a:gd name="connsiteY76" fmla="*/ 13830 h 21587"/>
              <a:gd name="connsiteX77" fmla="*/ 81 w 21564"/>
              <a:gd name="connsiteY77" fmla="*/ 14759 h 21587"/>
              <a:gd name="connsiteX78" fmla="*/ 71 w 21564"/>
              <a:gd name="connsiteY78" fmla="*/ 15688 h 21587"/>
              <a:gd name="connsiteX79" fmla="*/ 71 w 21564"/>
              <a:gd name="connsiteY79" fmla="*/ 15688 h 21587"/>
              <a:gd name="connsiteX80" fmla="*/ 8 w 21564"/>
              <a:gd name="connsiteY80" fmla="*/ 15815 h 21587"/>
              <a:gd name="connsiteX81" fmla="*/ 112 w 21564"/>
              <a:gd name="connsiteY81" fmla="*/ 16089 h 21587"/>
              <a:gd name="connsiteX82" fmla="*/ 112 w 21564"/>
              <a:gd name="connsiteY82" fmla="*/ 16089 h 21587"/>
              <a:gd name="connsiteX83" fmla="*/ 227 w 21564"/>
              <a:gd name="connsiteY83" fmla="*/ 16110 h 21587"/>
              <a:gd name="connsiteX84" fmla="*/ 404 w 21564"/>
              <a:gd name="connsiteY84" fmla="*/ 16131 h 21587"/>
              <a:gd name="connsiteX85" fmla="*/ 664 w 21564"/>
              <a:gd name="connsiteY85" fmla="*/ 16131 h 21587"/>
              <a:gd name="connsiteX86" fmla="*/ 913 w 21564"/>
              <a:gd name="connsiteY86" fmla="*/ 16110 h 21587"/>
              <a:gd name="connsiteX87" fmla="*/ 1122 w 21564"/>
              <a:gd name="connsiteY87" fmla="*/ 16089 h 21587"/>
              <a:gd name="connsiteX88" fmla="*/ 2214 w 21564"/>
              <a:gd name="connsiteY88" fmla="*/ 15984 h 21587"/>
              <a:gd name="connsiteX89" fmla="*/ 3223 w 21564"/>
              <a:gd name="connsiteY89" fmla="*/ 15941 h 21587"/>
              <a:gd name="connsiteX90" fmla="*/ 4191 w 21564"/>
              <a:gd name="connsiteY90" fmla="*/ 15899 h 21587"/>
              <a:gd name="connsiteX91" fmla="*/ 6261 w 21564"/>
              <a:gd name="connsiteY91" fmla="*/ 15794 h 21587"/>
              <a:gd name="connsiteX92" fmla="*/ 7250 w 21564"/>
              <a:gd name="connsiteY92" fmla="*/ 15836 h 21587"/>
              <a:gd name="connsiteX93" fmla="*/ 8259 w 21564"/>
              <a:gd name="connsiteY93" fmla="*/ 15878 h 21587"/>
              <a:gd name="connsiteX94" fmla="*/ 9279 w 21564"/>
              <a:gd name="connsiteY94" fmla="*/ 15899 h 21587"/>
              <a:gd name="connsiteX95" fmla="*/ 10298 w 21564"/>
              <a:gd name="connsiteY95" fmla="*/ 15878 h 21587"/>
              <a:gd name="connsiteX96" fmla="*/ 11276 w 21564"/>
              <a:gd name="connsiteY96" fmla="*/ 15857 h 21587"/>
              <a:gd name="connsiteX97" fmla="*/ 12296 w 21564"/>
              <a:gd name="connsiteY97" fmla="*/ 15836 h 21587"/>
              <a:gd name="connsiteX98" fmla="*/ 13274 w 21564"/>
              <a:gd name="connsiteY98" fmla="*/ 15794 h 21587"/>
              <a:gd name="connsiteX99" fmla="*/ 13742 w 21564"/>
              <a:gd name="connsiteY99" fmla="*/ 15772 h 21587"/>
              <a:gd name="connsiteX100" fmla="*/ 14211 w 21564"/>
              <a:gd name="connsiteY100" fmla="*/ 15751 h 21587"/>
              <a:gd name="connsiteX101" fmla="*/ 14471 w 21564"/>
              <a:gd name="connsiteY101" fmla="*/ 15772 h 21587"/>
              <a:gd name="connsiteX102" fmla="*/ 14460 w 21564"/>
              <a:gd name="connsiteY102" fmla="*/ 16195 h 21587"/>
              <a:gd name="connsiteX103" fmla="*/ 14460 w 21564"/>
              <a:gd name="connsiteY103" fmla="*/ 16680 h 21587"/>
              <a:gd name="connsiteX104" fmla="*/ 14460 w 21564"/>
              <a:gd name="connsiteY104" fmla="*/ 17187 h 21587"/>
              <a:gd name="connsiteX105" fmla="*/ 14460 w 21564"/>
              <a:gd name="connsiteY105" fmla="*/ 17694 h 21587"/>
              <a:gd name="connsiteX106" fmla="*/ 14460 w 21564"/>
              <a:gd name="connsiteY106" fmla="*/ 18665 h 21587"/>
              <a:gd name="connsiteX107" fmla="*/ 14481 w 21564"/>
              <a:gd name="connsiteY107" fmla="*/ 19657 h 21587"/>
              <a:gd name="connsiteX108" fmla="*/ 14512 w 21564"/>
              <a:gd name="connsiteY108" fmla="*/ 20544 h 21587"/>
              <a:gd name="connsiteX109" fmla="*/ 14523 w 21564"/>
              <a:gd name="connsiteY109" fmla="*/ 20924 h 21587"/>
              <a:gd name="connsiteX110" fmla="*/ 14533 w 21564"/>
              <a:gd name="connsiteY110" fmla="*/ 21114 h 21587"/>
              <a:gd name="connsiteX111" fmla="*/ 14543 w 21564"/>
              <a:gd name="connsiteY111" fmla="*/ 21304 h 21587"/>
              <a:gd name="connsiteX112" fmla="*/ 14596 w 21564"/>
              <a:gd name="connsiteY112" fmla="*/ 21410 h 21587"/>
              <a:gd name="connsiteX113" fmla="*/ 14596 w 21564"/>
              <a:gd name="connsiteY113" fmla="*/ 21431 h 21587"/>
              <a:gd name="connsiteX114" fmla="*/ 14668 w 21564"/>
              <a:gd name="connsiteY114" fmla="*/ 21558 h 21587"/>
              <a:gd name="connsiteX115" fmla="*/ 14783 w 21564"/>
              <a:gd name="connsiteY115" fmla="*/ 21579 h 21587"/>
              <a:gd name="connsiteX116" fmla="*/ 14856 w 21564"/>
              <a:gd name="connsiteY116" fmla="*/ 21516 h 21587"/>
              <a:gd name="connsiteX117" fmla="*/ 14876 w 21564"/>
              <a:gd name="connsiteY117" fmla="*/ 21473 h 21587"/>
              <a:gd name="connsiteX118" fmla="*/ 14876 w 21564"/>
              <a:gd name="connsiteY118" fmla="*/ 21473 h 21587"/>
              <a:gd name="connsiteX119" fmla="*/ 15199 w 21564"/>
              <a:gd name="connsiteY119" fmla="*/ 20798 h 21587"/>
              <a:gd name="connsiteX120" fmla="*/ 15490 w 21564"/>
              <a:gd name="connsiteY120" fmla="*/ 20249 h 21587"/>
              <a:gd name="connsiteX121" fmla="*/ 15865 w 21564"/>
              <a:gd name="connsiteY121" fmla="*/ 19594 h 21587"/>
              <a:gd name="connsiteX122" fmla="*/ 16250 w 21564"/>
              <a:gd name="connsiteY122" fmla="*/ 18940 h 21587"/>
              <a:gd name="connsiteX123" fmla="*/ 16635 w 21564"/>
              <a:gd name="connsiteY123" fmla="*/ 18285 h 21587"/>
              <a:gd name="connsiteX124" fmla="*/ 16999 w 21564"/>
              <a:gd name="connsiteY124" fmla="*/ 17630 h 21587"/>
              <a:gd name="connsiteX125" fmla="*/ 17509 w 21564"/>
              <a:gd name="connsiteY125" fmla="*/ 16701 h 21587"/>
              <a:gd name="connsiteX126" fmla="*/ 18237 w 21564"/>
              <a:gd name="connsiteY126" fmla="*/ 15413 h 21587"/>
              <a:gd name="connsiteX127" fmla="*/ 18612 w 21564"/>
              <a:gd name="connsiteY127" fmla="*/ 14759 h 21587"/>
              <a:gd name="connsiteX128" fmla="*/ 18997 w 21564"/>
              <a:gd name="connsiteY128" fmla="*/ 14083 h 21587"/>
              <a:gd name="connsiteX129" fmla="*/ 19330 w 21564"/>
              <a:gd name="connsiteY129" fmla="*/ 13471 h 21587"/>
              <a:gd name="connsiteX130" fmla="*/ 19631 w 21564"/>
              <a:gd name="connsiteY130" fmla="*/ 12922 h 21587"/>
              <a:gd name="connsiteX131" fmla="*/ 19912 w 21564"/>
              <a:gd name="connsiteY131" fmla="*/ 12331 h 21587"/>
              <a:gd name="connsiteX132" fmla="*/ 20162 w 21564"/>
              <a:gd name="connsiteY132" fmla="*/ 11782 h 21587"/>
              <a:gd name="connsiteX133" fmla="*/ 20162 w 21564"/>
              <a:gd name="connsiteY133" fmla="*/ 11782 h 21587"/>
              <a:gd name="connsiteX134" fmla="*/ 20204 w 21564"/>
              <a:gd name="connsiteY134" fmla="*/ 11634 h 21587"/>
              <a:gd name="connsiteX135" fmla="*/ 20204 w 21564"/>
              <a:gd name="connsiteY135" fmla="*/ 11613 h 21587"/>
              <a:gd name="connsiteX136" fmla="*/ 20276 w 21564"/>
              <a:gd name="connsiteY136" fmla="*/ 11507 h 21587"/>
              <a:gd name="connsiteX137" fmla="*/ 20339 w 21564"/>
              <a:gd name="connsiteY137" fmla="*/ 11402 h 21587"/>
              <a:gd name="connsiteX138" fmla="*/ 20401 w 21564"/>
              <a:gd name="connsiteY138" fmla="*/ 11381 h 21587"/>
              <a:gd name="connsiteX139" fmla="*/ 20474 w 21564"/>
              <a:gd name="connsiteY139" fmla="*/ 11191 h 21587"/>
              <a:gd name="connsiteX140" fmla="*/ 20797 w 21564"/>
              <a:gd name="connsiteY140" fmla="*/ 10705 h 21587"/>
              <a:gd name="connsiteX141" fmla="*/ 21140 w 21564"/>
              <a:gd name="connsiteY141" fmla="*/ 10135 h 21587"/>
              <a:gd name="connsiteX142" fmla="*/ 21286 w 21564"/>
              <a:gd name="connsiteY142" fmla="*/ 9839 h 21587"/>
              <a:gd name="connsiteX143" fmla="*/ 21390 w 21564"/>
              <a:gd name="connsiteY143" fmla="*/ 9628 h 21587"/>
              <a:gd name="connsiteX144" fmla="*/ 21431 w 21564"/>
              <a:gd name="connsiteY144" fmla="*/ 9544 h 21587"/>
              <a:gd name="connsiteX145" fmla="*/ 21431 w 21564"/>
              <a:gd name="connsiteY145" fmla="*/ 9544 h 21587"/>
              <a:gd name="connsiteX146" fmla="*/ 21515 w 21564"/>
              <a:gd name="connsiteY146" fmla="*/ 9438 h 21587"/>
              <a:gd name="connsiteX147" fmla="*/ 21556 w 21564"/>
              <a:gd name="connsiteY147" fmla="*/ 9333 h 21587"/>
              <a:gd name="connsiteX148" fmla="*/ 10340 w 21564"/>
              <a:gd name="connsiteY148" fmla="*/ 5448 h 21587"/>
              <a:gd name="connsiteX149" fmla="*/ 10361 w 21564"/>
              <a:gd name="connsiteY149" fmla="*/ 5384 h 21587"/>
              <a:gd name="connsiteX150" fmla="*/ 10361 w 21564"/>
              <a:gd name="connsiteY150" fmla="*/ 5384 h 21587"/>
              <a:gd name="connsiteX151" fmla="*/ 10725 w 21564"/>
              <a:gd name="connsiteY151" fmla="*/ 5405 h 21587"/>
              <a:gd name="connsiteX152" fmla="*/ 11058 w 21564"/>
              <a:gd name="connsiteY152" fmla="*/ 5426 h 21587"/>
              <a:gd name="connsiteX153" fmla="*/ 10787 w 21564"/>
              <a:gd name="connsiteY153" fmla="*/ 5933 h 21587"/>
              <a:gd name="connsiteX154" fmla="*/ 10663 w 21564"/>
              <a:gd name="connsiteY154" fmla="*/ 6187 h 21587"/>
              <a:gd name="connsiteX155" fmla="*/ 10600 w 21564"/>
              <a:gd name="connsiteY155" fmla="*/ 6313 h 21587"/>
              <a:gd name="connsiteX156" fmla="*/ 10527 w 21564"/>
              <a:gd name="connsiteY156" fmla="*/ 6440 h 21587"/>
              <a:gd name="connsiteX157" fmla="*/ 10205 w 21564"/>
              <a:gd name="connsiteY157" fmla="*/ 6989 h 21587"/>
              <a:gd name="connsiteX158" fmla="*/ 10122 w 21564"/>
              <a:gd name="connsiteY158" fmla="*/ 7137 h 21587"/>
              <a:gd name="connsiteX159" fmla="*/ 10049 w 21564"/>
              <a:gd name="connsiteY159" fmla="*/ 7263 h 21587"/>
              <a:gd name="connsiteX160" fmla="*/ 9976 w 21564"/>
              <a:gd name="connsiteY160" fmla="*/ 7411 h 21587"/>
              <a:gd name="connsiteX161" fmla="*/ 9965 w 21564"/>
              <a:gd name="connsiteY161" fmla="*/ 7432 h 21587"/>
              <a:gd name="connsiteX162" fmla="*/ 9737 w 21564"/>
              <a:gd name="connsiteY162" fmla="*/ 7453 h 21587"/>
              <a:gd name="connsiteX163" fmla="*/ 9268 w 21564"/>
              <a:gd name="connsiteY163" fmla="*/ 7496 h 21587"/>
              <a:gd name="connsiteX164" fmla="*/ 9279 w 21564"/>
              <a:gd name="connsiteY164" fmla="*/ 7453 h 21587"/>
              <a:gd name="connsiteX165" fmla="*/ 9362 w 21564"/>
              <a:gd name="connsiteY165" fmla="*/ 7284 h 21587"/>
              <a:gd name="connsiteX166" fmla="*/ 9435 w 21564"/>
              <a:gd name="connsiteY166" fmla="*/ 7137 h 21587"/>
              <a:gd name="connsiteX167" fmla="*/ 9757 w 21564"/>
              <a:gd name="connsiteY167" fmla="*/ 6545 h 21587"/>
              <a:gd name="connsiteX168" fmla="*/ 10309 w 21564"/>
              <a:gd name="connsiteY168" fmla="*/ 5490 h 21587"/>
              <a:gd name="connsiteX169" fmla="*/ 10340 w 21564"/>
              <a:gd name="connsiteY169" fmla="*/ 5448 h 21587"/>
              <a:gd name="connsiteX170" fmla="*/ 9601 w 21564"/>
              <a:gd name="connsiteY170" fmla="*/ 5405 h 21587"/>
              <a:gd name="connsiteX171" fmla="*/ 9591 w 21564"/>
              <a:gd name="connsiteY171" fmla="*/ 5342 h 21587"/>
              <a:gd name="connsiteX172" fmla="*/ 9716 w 21564"/>
              <a:gd name="connsiteY172" fmla="*/ 5342 h 21587"/>
              <a:gd name="connsiteX173" fmla="*/ 10226 w 21564"/>
              <a:gd name="connsiteY173" fmla="*/ 5342 h 21587"/>
              <a:gd name="connsiteX174" fmla="*/ 10080 w 21564"/>
              <a:gd name="connsiteY174" fmla="*/ 5616 h 21587"/>
              <a:gd name="connsiteX175" fmla="*/ 9913 w 21564"/>
              <a:gd name="connsiteY175" fmla="*/ 5933 h 21587"/>
              <a:gd name="connsiteX176" fmla="*/ 9612 w 21564"/>
              <a:gd name="connsiteY176" fmla="*/ 6503 h 21587"/>
              <a:gd name="connsiteX177" fmla="*/ 9310 w 21564"/>
              <a:gd name="connsiteY177" fmla="*/ 7073 h 21587"/>
              <a:gd name="connsiteX178" fmla="*/ 9248 w 21564"/>
              <a:gd name="connsiteY178" fmla="*/ 7200 h 21587"/>
              <a:gd name="connsiteX179" fmla="*/ 9164 w 21564"/>
              <a:gd name="connsiteY179" fmla="*/ 7369 h 21587"/>
              <a:gd name="connsiteX180" fmla="*/ 9102 w 21564"/>
              <a:gd name="connsiteY180" fmla="*/ 7517 h 21587"/>
              <a:gd name="connsiteX181" fmla="*/ 8717 w 21564"/>
              <a:gd name="connsiteY181" fmla="*/ 7559 h 21587"/>
              <a:gd name="connsiteX182" fmla="*/ 8457 w 21564"/>
              <a:gd name="connsiteY182" fmla="*/ 7580 h 21587"/>
              <a:gd name="connsiteX183" fmla="*/ 8457 w 21564"/>
              <a:gd name="connsiteY183" fmla="*/ 7580 h 21587"/>
              <a:gd name="connsiteX184" fmla="*/ 8561 w 21564"/>
              <a:gd name="connsiteY184" fmla="*/ 7348 h 21587"/>
              <a:gd name="connsiteX185" fmla="*/ 8623 w 21564"/>
              <a:gd name="connsiteY185" fmla="*/ 7221 h 21587"/>
              <a:gd name="connsiteX186" fmla="*/ 8686 w 21564"/>
              <a:gd name="connsiteY186" fmla="*/ 7094 h 21587"/>
              <a:gd name="connsiteX187" fmla="*/ 8790 w 21564"/>
              <a:gd name="connsiteY187" fmla="*/ 6904 h 21587"/>
              <a:gd name="connsiteX188" fmla="*/ 8779 w 21564"/>
              <a:gd name="connsiteY188" fmla="*/ 6926 h 21587"/>
              <a:gd name="connsiteX189" fmla="*/ 9102 w 21564"/>
              <a:gd name="connsiteY189" fmla="*/ 6334 h 21587"/>
              <a:gd name="connsiteX190" fmla="*/ 9414 w 21564"/>
              <a:gd name="connsiteY190" fmla="*/ 5743 h 21587"/>
              <a:gd name="connsiteX191" fmla="*/ 9445 w 21564"/>
              <a:gd name="connsiteY191" fmla="*/ 5680 h 21587"/>
              <a:gd name="connsiteX192" fmla="*/ 9591 w 21564"/>
              <a:gd name="connsiteY192" fmla="*/ 5448 h 21587"/>
              <a:gd name="connsiteX193" fmla="*/ 9601 w 21564"/>
              <a:gd name="connsiteY193" fmla="*/ 5405 h 21587"/>
              <a:gd name="connsiteX194" fmla="*/ 8748 w 21564"/>
              <a:gd name="connsiteY194" fmla="*/ 5384 h 21587"/>
              <a:gd name="connsiteX195" fmla="*/ 8769 w 21564"/>
              <a:gd name="connsiteY195" fmla="*/ 5321 h 21587"/>
              <a:gd name="connsiteX196" fmla="*/ 9476 w 21564"/>
              <a:gd name="connsiteY196" fmla="*/ 5342 h 21587"/>
              <a:gd name="connsiteX197" fmla="*/ 9320 w 21564"/>
              <a:gd name="connsiteY197" fmla="*/ 5616 h 21587"/>
              <a:gd name="connsiteX198" fmla="*/ 9164 w 21564"/>
              <a:gd name="connsiteY198" fmla="*/ 5912 h 21587"/>
              <a:gd name="connsiteX199" fmla="*/ 9008 w 21564"/>
              <a:gd name="connsiteY199" fmla="*/ 6208 h 21587"/>
              <a:gd name="connsiteX200" fmla="*/ 8852 w 21564"/>
              <a:gd name="connsiteY200" fmla="*/ 6482 h 21587"/>
              <a:gd name="connsiteX201" fmla="*/ 8530 w 21564"/>
              <a:gd name="connsiteY201" fmla="*/ 7073 h 21587"/>
              <a:gd name="connsiteX202" fmla="*/ 8384 w 21564"/>
              <a:gd name="connsiteY202" fmla="*/ 7390 h 21587"/>
              <a:gd name="connsiteX203" fmla="*/ 8290 w 21564"/>
              <a:gd name="connsiteY203" fmla="*/ 7601 h 21587"/>
              <a:gd name="connsiteX204" fmla="*/ 7708 w 21564"/>
              <a:gd name="connsiteY204" fmla="*/ 7665 h 21587"/>
              <a:gd name="connsiteX205" fmla="*/ 7531 w 21564"/>
              <a:gd name="connsiteY205" fmla="*/ 7686 h 21587"/>
              <a:gd name="connsiteX206" fmla="*/ 7541 w 21564"/>
              <a:gd name="connsiteY206" fmla="*/ 7686 h 21587"/>
              <a:gd name="connsiteX207" fmla="*/ 7645 w 21564"/>
              <a:gd name="connsiteY207" fmla="*/ 7496 h 21587"/>
              <a:gd name="connsiteX208" fmla="*/ 7822 w 21564"/>
              <a:gd name="connsiteY208" fmla="*/ 7158 h 21587"/>
              <a:gd name="connsiteX209" fmla="*/ 7978 w 21564"/>
              <a:gd name="connsiteY209" fmla="*/ 6883 h 21587"/>
              <a:gd name="connsiteX210" fmla="*/ 8145 w 21564"/>
              <a:gd name="connsiteY210" fmla="*/ 6609 h 21587"/>
              <a:gd name="connsiteX211" fmla="*/ 8322 w 21564"/>
              <a:gd name="connsiteY211" fmla="*/ 6292 h 21587"/>
              <a:gd name="connsiteX212" fmla="*/ 8467 w 21564"/>
              <a:gd name="connsiteY212" fmla="*/ 6018 h 21587"/>
              <a:gd name="connsiteX213" fmla="*/ 8582 w 21564"/>
              <a:gd name="connsiteY213" fmla="*/ 5764 h 21587"/>
              <a:gd name="connsiteX214" fmla="*/ 8696 w 21564"/>
              <a:gd name="connsiteY214" fmla="*/ 5532 h 21587"/>
              <a:gd name="connsiteX215" fmla="*/ 8748 w 21564"/>
              <a:gd name="connsiteY215" fmla="*/ 5384 h 21587"/>
              <a:gd name="connsiteX216" fmla="*/ 3639 w 21564"/>
              <a:gd name="connsiteY216" fmla="*/ 5849 h 21587"/>
              <a:gd name="connsiteX217" fmla="*/ 3754 w 21564"/>
              <a:gd name="connsiteY217" fmla="*/ 5828 h 21587"/>
              <a:gd name="connsiteX218" fmla="*/ 4222 w 21564"/>
              <a:gd name="connsiteY218" fmla="*/ 5785 h 21587"/>
              <a:gd name="connsiteX219" fmla="*/ 4170 w 21564"/>
              <a:gd name="connsiteY219" fmla="*/ 5891 h 21587"/>
              <a:gd name="connsiteX220" fmla="*/ 3848 w 21564"/>
              <a:gd name="connsiteY220" fmla="*/ 6419 h 21587"/>
              <a:gd name="connsiteX221" fmla="*/ 3525 w 21564"/>
              <a:gd name="connsiteY221" fmla="*/ 6926 h 21587"/>
              <a:gd name="connsiteX222" fmla="*/ 3431 w 21564"/>
              <a:gd name="connsiteY222" fmla="*/ 7094 h 21587"/>
              <a:gd name="connsiteX223" fmla="*/ 3338 w 21564"/>
              <a:gd name="connsiteY223" fmla="*/ 7263 h 21587"/>
              <a:gd name="connsiteX224" fmla="*/ 3265 w 21564"/>
              <a:gd name="connsiteY224" fmla="*/ 7411 h 21587"/>
              <a:gd name="connsiteX225" fmla="*/ 3202 w 21564"/>
              <a:gd name="connsiteY225" fmla="*/ 7538 h 21587"/>
              <a:gd name="connsiteX226" fmla="*/ 3150 w 21564"/>
              <a:gd name="connsiteY226" fmla="*/ 7622 h 21587"/>
              <a:gd name="connsiteX227" fmla="*/ 3140 w 21564"/>
              <a:gd name="connsiteY227" fmla="*/ 7643 h 21587"/>
              <a:gd name="connsiteX228" fmla="*/ 2651 w 21564"/>
              <a:gd name="connsiteY228" fmla="*/ 7665 h 21587"/>
              <a:gd name="connsiteX229" fmla="*/ 2589 w 21564"/>
              <a:gd name="connsiteY229" fmla="*/ 7665 h 21587"/>
              <a:gd name="connsiteX230" fmla="*/ 2703 w 21564"/>
              <a:gd name="connsiteY230" fmla="*/ 7432 h 21587"/>
              <a:gd name="connsiteX231" fmla="*/ 2828 w 21564"/>
              <a:gd name="connsiteY231" fmla="*/ 7158 h 21587"/>
              <a:gd name="connsiteX232" fmla="*/ 2880 w 21564"/>
              <a:gd name="connsiteY232" fmla="*/ 7052 h 21587"/>
              <a:gd name="connsiteX233" fmla="*/ 2953 w 21564"/>
              <a:gd name="connsiteY233" fmla="*/ 6926 h 21587"/>
              <a:gd name="connsiteX234" fmla="*/ 3119 w 21564"/>
              <a:gd name="connsiteY234" fmla="*/ 6651 h 21587"/>
              <a:gd name="connsiteX235" fmla="*/ 3275 w 21564"/>
              <a:gd name="connsiteY235" fmla="*/ 6398 h 21587"/>
              <a:gd name="connsiteX236" fmla="*/ 3442 w 21564"/>
              <a:gd name="connsiteY236" fmla="*/ 6144 h 21587"/>
              <a:gd name="connsiteX237" fmla="*/ 3619 w 21564"/>
              <a:gd name="connsiteY237" fmla="*/ 5870 h 21587"/>
              <a:gd name="connsiteX238" fmla="*/ 3639 w 21564"/>
              <a:gd name="connsiteY238" fmla="*/ 5849 h 21587"/>
              <a:gd name="connsiteX239" fmla="*/ 2869 w 21564"/>
              <a:gd name="connsiteY239" fmla="*/ 5891 h 21587"/>
              <a:gd name="connsiteX240" fmla="*/ 2932 w 21564"/>
              <a:gd name="connsiteY240" fmla="*/ 5891 h 21587"/>
              <a:gd name="connsiteX241" fmla="*/ 3452 w 21564"/>
              <a:gd name="connsiteY241" fmla="*/ 5870 h 21587"/>
              <a:gd name="connsiteX242" fmla="*/ 3348 w 21564"/>
              <a:gd name="connsiteY242" fmla="*/ 6039 h 21587"/>
              <a:gd name="connsiteX243" fmla="*/ 3182 w 21564"/>
              <a:gd name="connsiteY243" fmla="*/ 6292 h 21587"/>
              <a:gd name="connsiteX244" fmla="*/ 3015 w 21564"/>
              <a:gd name="connsiteY244" fmla="*/ 6545 h 21587"/>
              <a:gd name="connsiteX245" fmla="*/ 2838 w 21564"/>
              <a:gd name="connsiteY245" fmla="*/ 6841 h 21587"/>
              <a:gd name="connsiteX246" fmla="*/ 2745 w 21564"/>
              <a:gd name="connsiteY246" fmla="*/ 7031 h 21587"/>
              <a:gd name="connsiteX247" fmla="*/ 2651 w 21564"/>
              <a:gd name="connsiteY247" fmla="*/ 7242 h 21587"/>
              <a:gd name="connsiteX248" fmla="*/ 2547 w 21564"/>
              <a:gd name="connsiteY248" fmla="*/ 7453 h 21587"/>
              <a:gd name="connsiteX249" fmla="*/ 2505 w 21564"/>
              <a:gd name="connsiteY249" fmla="*/ 7538 h 21587"/>
              <a:gd name="connsiteX250" fmla="*/ 2453 w 21564"/>
              <a:gd name="connsiteY250" fmla="*/ 7622 h 21587"/>
              <a:gd name="connsiteX251" fmla="*/ 2422 w 21564"/>
              <a:gd name="connsiteY251" fmla="*/ 7686 h 21587"/>
              <a:gd name="connsiteX252" fmla="*/ 1860 w 21564"/>
              <a:gd name="connsiteY252" fmla="*/ 7686 h 21587"/>
              <a:gd name="connsiteX253" fmla="*/ 1954 w 21564"/>
              <a:gd name="connsiteY253" fmla="*/ 7517 h 21587"/>
              <a:gd name="connsiteX254" fmla="*/ 2162 w 21564"/>
              <a:gd name="connsiteY254" fmla="*/ 7137 h 21587"/>
              <a:gd name="connsiteX255" fmla="*/ 2245 w 21564"/>
              <a:gd name="connsiteY255" fmla="*/ 6989 h 21587"/>
              <a:gd name="connsiteX256" fmla="*/ 2328 w 21564"/>
              <a:gd name="connsiteY256" fmla="*/ 6841 h 21587"/>
              <a:gd name="connsiteX257" fmla="*/ 2495 w 21564"/>
              <a:gd name="connsiteY257" fmla="*/ 6567 h 21587"/>
              <a:gd name="connsiteX258" fmla="*/ 2651 w 21564"/>
              <a:gd name="connsiteY258" fmla="*/ 6313 h 21587"/>
              <a:gd name="connsiteX259" fmla="*/ 2817 w 21564"/>
              <a:gd name="connsiteY259" fmla="*/ 5996 h 21587"/>
              <a:gd name="connsiteX260" fmla="*/ 2869 w 21564"/>
              <a:gd name="connsiteY260" fmla="*/ 5891 h 21587"/>
              <a:gd name="connsiteX261" fmla="*/ 2027 w 21564"/>
              <a:gd name="connsiteY261" fmla="*/ 6102 h 21587"/>
              <a:gd name="connsiteX262" fmla="*/ 2027 w 21564"/>
              <a:gd name="connsiteY262" fmla="*/ 6102 h 21587"/>
              <a:gd name="connsiteX263" fmla="*/ 2027 w 21564"/>
              <a:gd name="connsiteY263" fmla="*/ 6102 h 21587"/>
              <a:gd name="connsiteX264" fmla="*/ 2131 w 21564"/>
              <a:gd name="connsiteY264" fmla="*/ 5912 h 21587"/>
              <a:gd name="connsiteX265" fmla="*/ 2141 w 21564"/>
              <a:gd name="connsiteY265" fmla="*/ 5891 h 21587"/>
              <a:gd name="connsiteX266" fmla="*/ 2703 w 21564"/>
              <a:gd name="connsiteY266" fmla="*/ 5891 h 21587"/>
              <a:gd name="connsiteX267" fmla="*/ 2693 w 21564"/>
              <a:gd name="connsiteY267" fmla="*/ 5912 h 21587"/>
              <a:gd name="connsiteX268" fmla="*/ 2568 w 21564"/>
              <a:gd name="connsiteY268" fmla="*/ 6144 h 21587"/>
              <a:gd name="connsiteX269" fmla="*/ 2401 w 21564"/>
              <a:gd name="connsiteY269" fmla="*/ 6440 h 21587"/>
              <a:gd name="connsiteX270" fmla="*/ 2235 w 21564"/>
              <a:gd name="connsiteY270" fmla="*/ 6714 h 21587"/>
              <a:gd name="connsiteX271" fmla="*/ 1923 w 21564"/>
              <a:gd name="connsiteY271" fmla="*/ 7284 h 21587"/>
              <a:gd name="connsiteX272" fmla="*/ 1767 w 21564"/>
              <a:gd name="connsiteY272" fmla="*/ 7580 h 21587"/>
              <a:gd name="connsiteX273" fmla="*/ 1694 w 21564"/>
              <a:gd name="connsiteY273" fmla="*/ 7707 h 21587"/>
              <a:gd name="connsiteX274" fmla="*/ 1090 w 21564"/>
              <a:gd name="connsiteY274" fmla="*/ 7707 h 21587"/>
              <a:gd name="connsiteX275" fmla="*/ 1111 w 21564"/>
              <a:gd name="connsiteY275" fmla="*/ 7665 h 21587"/>
              <a:gd name="connsiteX276" fmla="*/ 1288 w 21564"/>
              <a:gd name="connsiteY276" fmla="*/ 7369 h 21587"/>
              <a:gd name="connsiteX277" fmla="*/ 1611 w 21564"/>
              <a:gd name="connsiteY277" fmla="*/ 6820 h 21587"/>
              <a:gd name="connsiteX278" fmla="*/ 2027 w 21564"/>
              <a:gd name="connsiteY278" fmla="*/ 6102 h 21587"/>
              <a:gd name="connsiteX279" fmla="*/ 2027 w 21564"/>
              <a:gd name="connsiteY279" fmla="*/ 6102 h 21587"/>
              <a:gd name="connsiteX280" fmla="*/ 2027 w 21564"/>
              <a:gd name="connsiteY280" fmla="*/ 6102 h 21587"/>
              <a:gd name="connsiteX281" fmla="*/ 632 w 21564"/>
              <a:gd name="connsiteY281" fmla="*/ 7474 h 21587"/>
              <a:gd name="connsiteX282" fmla="*/ 976 w 21564"/>
              <a:gd name="connsiteY282" fmla="*/ 6904 h 21587"/>
              <a:gd name="connsiteX283" fmla="*/ 1330 w 21564"/>
              <a:gd name="connsiteY283" fmla="*/ 6334 h 21587"/>
              <a:gd name="connsiteX284" fmla="*/ 1506 w 21564"/>
              <a:gd name="connsiteY284" fmla="*/ 6039 h 21587"/>
              <a:gd name="connsiteX285" fmla="*/ 1506 w 21564"/>
              <a:gd name="connsiteY285" fmla="*/ 6039 h 21587"/>
              <a:gd name="connsiteX286" fmla="*/ 1590 w 21564"/>
              <a:gd name="connsiteY286" fmla="*/ 6018 h 21587"/>
              <a:gd name="connsiteX287" fmla="*/ 1621 w 21564"/>
              <a:gd name="connsiteY287" fmla="*/ 5996 h 21587"/>
              <a:gd name="connsiteX288" fmla="*/ 1673 w 21564"/>
              <a:gd name="connsiteY288" fmla="*/ 5954 h 21587"/>
              <a:gd name="connsiteX289" fmla="*/ 1829 w 21564"/>
              <a:gd name="connsiteY289" fmla="*/ 5912 h 21587"/>
              <a:gd name="connsiteX290" fmla="*/ 1985 w 21564"/>
              <a:gd name="connsiteY290" fmla="*/ 5891 h 21587"/>
              <a:gd name="connsiteX291" fmla="*/ 1985 w 21564"/>
              <a:gd name="connsiteY291" fmla="*/ 5891 h 21587"/>
              <a:gd name="connsiteX292" fmla="*/ 1985 w 21564"/>
              <a:gd name="connsiteY292" fmla="*/ 5891 h 21587"/>
              <a:gd name="connsiteX293" fmla="*/ 1985 w 21564"/>
              <a:gd name="connsiteY293" fmla="*/ 5891 h 21587"/>
              <a:gd name="connsiteX294" fmla="*/ 1985 w 21564"/>
              <a:gd name="connsiteY294" fmla="*/ 5891 h 21587"/>
              <a:gd name="connsiteX295" fmla="*/ 1933 w 21564"/>
              <a:gd name="connsiteY295" fmla="*/ 5975 h 21587"/>
              <a:gd name="connsiteX296" fmla="*/ 1777 w 21564"/>
              <a:gd name="connsiteY296" fmla="*/ 6250 h 21587"/>
              <a:gd name="connsiteX297" fmla="*/ 1611 w 21564"/>
              <a:gd name="connsiteY297" fmla="*/ 6524 h 21587"/>
              <a:gd name="connsiteX298" fmla="*/ 1288 w 21564"/>
              <a:gd name="connsiteY298" fmla="*/ 7073 h 21587"/>
              <a:gd name="connsiteX299" fmla="*/ 1080 w 21564"/>
              <a:gd name="connsiteY299" fmla="*/ 7432 h 21587"/>
              <a:gd name="connsiteX300" fmla="*/ 945 w 21564"/>
              <a:gd name="connsiteY300" fmla="*/ 7665 h 21587"/>
              <a:gd name="connsiteX301" fmla="*/ 632 w 21564"/>
              <a:gd name="connsiteY301" fmla="*/ 7665 h 21587"/>
              <a:gd name="connsiteX302" fmla="*/ 539 w 21564"/>
              <a:gd name="connsiteY302" fmla="*/ 7665 h 21587"/>
              <a:gd name="connsiteX303" fmla="*/ 632 w 21564"/>
              <a:gd name="connsiteY303" fmla="*/ 7474 h 21587"/>
              <a:gd name="connsiteX304" fmla="*/ 3431 w 21564"/>
              <a:gd name="connsiteY304" fmla="*/ 15076 h 21587"/>
              <a:gd name="connsiteX305" fmla="*/ 3442 w 21564"/>
              <a:gd name="connsiteY305" fmla="*/ 15202 h 21587"/>
              <a:gd name="connsiteX306" fmla="*/ 3452 w 21564"/>
              <a:gd name="connsiteY306" fmla="*/ 15329 h 21587"/>
              <a:gd name="connsiteX307" fmla="*/ 3452 w 21564"/>
              <a:gd name="connsiteY307" fmla="*/ 15350 h 21587"/>
              <a:gd name="connsiteX308" fmla="*/ 3452 w 21564"/>
              <a:gd name="connsiteY308" fmla="*/ 15561 h 21587"/>
              <a:gd name="connsiteX309" fmla="*/ 2672 w 21564"/>
              <a:gd name="connsiteY309" fmla="*/ 15582 h 21587"/>
              <a:gd name="connsiteX310" fmla="*/ 1600 w 21564"/>
              <a:gd name="connsiteY310" fmla="*/ 15667 h 21587"/>
              <a:gd name="connsiteX311" fmla="*/ 1101 w 21564"/>
              <a:gd name="connsiteY311" fmla="*/ 15709 h 21587"/>
              <a:gd name="connsiteX312" fmla="*/ 872 w 21564"/>
              <a:gd name="connsiteY312" fmla="*/ 15730 h 21587"/>
              <a:gd name="connsiteX313" fmla="*/ 643 w 21564"/>
              <a:gd name="connsiteY313" fmla="*/ 15751 h 21587"/>
              <a:gd name="connsiteX314" fmla="*/ 445 w 21564"/>
              <a:gd name="connsiteY314" fmla="*/ 15751 h 21587"/>
              <a:gd name="connsiteX315" fmla="*/ 383 w 21564"/>
              <a:gd name="connsiteY315" fmla="*/ 15751 h 21587"/>
              <a:gd name="connsiteX316" fmla="*/ 383 w 21564"/>
              <a:gd name="connsiteY316" fmla="*/ 15730 h 21587"/>
              <a:gd name="connsiteX317" fmla="*/ 393 w 21564"/>
              <a:gd name="connsiteY317" fmla="*/ 14717 h 21587"/>
              <a:gd name="connsiteX318" fmla="*/ 404 w 21564"/>
              <a:gd name="connsiteY318" fmla="*/ 13745 h 21587"/>
              <a:gd name="connsiteX319" fmla="*/ 404 w 21564"/>
              <a:gd name="connsiteY319" fmla="*/ 12732 h 21587"/>
              <a:gd name="connsiteX320" fmla="*/ 404 w 21564"/>
              <a:gd name="connsiteY320" fmla="*/ 11718 h 21587"/>
              <a:gd name="connsiteX321" fmla="*/ 383 w 21564"/>
              <a:gd name="connsiteY321" fmla="*/ 9860 h 21587"/>
              <a:gd name="connsiteX322" fmla="*/ 362 w 21564"/>
              <a:gd name="connsiteY322" fmla="*/ 8868 h 21587"/>
              <a:gd name="connsiteX323" fmla="*/ 352 w 21564"/>
              <a:gd name="connsiteY323" fmla="*/ 8446 h 21587"/>
              <a:gd name="connsiteX324" fmla="*/ 341 w 21564"/>
              <a:gd name="connsiteY324" fmla="*/ 8108 h 21587"/>
              <a:gd name="connsiteX325" fmla="*/ 476 w 21564"/>
              <a:gd name="connsiteY325" fmla="*/ 8129 h 21587"/>
              <a:gd name="connsiteX326" fmla="*/ 726 w 21564"/>
              <a:gd name="connsiteY326" fmla="*/ 8129 h 21587"/>
              <a:gd name="connsiteX327" fmla="*/ 1236 w 21564"/>
              <a:gd name="connsiteY327" fmla="*/ 8129 h 21587"/>
              <a:gd name="connsiteX328" fmla="*/ 1673 w 21564"/>
              <a:gd name="connsiteY328" fmla="*/ 8129 h 21587"/>
              <a:gd name="connsiteX329" fmla="*/ 2204 w 21564"/>
              <a:gd name="connsiteY329" fmla="*/ 8129 h 21587"/>
              <a:gd name="connsiteX330" fmla="*/ 3213 w 21564"/>
              <a:gd name="connsiteY330" fmla="*/ 8087 h 21587"/>
              <a:gd name="connsiteX331" fmla="*/ 3327 w 21564"/>
              <a:gd name="connsiteY331" fmla="*/ 8087 h 21587"/>
              <a:gd name="connsiteX332" fmla="*/ 3327 w 21564"/>
              <a:gd name="connsiteY332" fmla="*/ 8171 h 21587"/>
              <a:gd name="connsiteX333" fmla="*/ 3327 w 21564"/>
              <a:gd name="connsiteY333" fmla="*/ 8361 h 21587"/>
              <a:gd name="connsiteX334" fmla="*/ 3338 w 21564"/>
              <a:gd name="connsiteY334" fmla="*/ 8762 h 21587"/>
              <a:gd name="connsiteX335" fmla="*/ 3327 w 21564"/>
              <a:gd name="connsiteY335" fmla="*/ 9164 h 21587"/>
              <a:gd name="connsiteX336" fmla="*/ 3327 w 21564"/>
              <a:gd name="connsiteY336" fmla="*/ 9375 h 21587"/>
              <a:gd name="connsiteX337" fmla="*/ 3338 w 21564"/>
              <a:gd name="connsiteY337" fmla="*/ 9565 h 21587"/>
              <a:gd name="connsiteX338" fmla="*/ 3348 w 21564"/>
              <a:gd name="connsiteY338" fmla="*/ 9987 h 21587"/>
              <a:gd name="connsiteX339" fmla="*/ 3348 w 21564"/>
              <a:gd name="connsiteY339" fmla="*/ 10409 h 21587"/>
              <a:gd name="connsiteX340" fmla="*/ 3359 w 21564"/>
              <a:gd name="connsiteY340" fmla="*/ 11233 h 21587"/>
              <a:gd name="connsiteX341" fmla="*/ 3390 w 21564"/>
              <a:gd name="connsiteY341" fmla="*/ 12056 h 21587"/>
              <a:gd name="connsiteX342" fmla="*/ 3421 w 21564"/>
              <a:gd name="connsiteY342" fmla="*/ 12880 h 21587"/>
              <a:gd name="connsiteX343" fmla="*/ 3431 w 21564"/>
              <a:gd name="connsiteY343" fmla="*/ 13703 h 21587"/>
              <a:gd name="connsiteX344" fmla="*/ 3431 w 21564"/>
              <a:gd name="connsiteY344" fmla="*/ 14126 h 21587"/>
              <a:gd name="connsiteX345" fmla="*/ 3431 w 21564"/>
              <a:gd name="connsiteY345" fmla="*/ 14548 h 21587"/>
              <a:gd name="connsiteX346" fmla="*/ 3431 w 21564"/>
              <a:gd name="connsiteY346" fmla="*/ 15076 h 21587"/>
              <a:gd name="connsiteX347" fmla="*/ 3671 w 21564"/>
              <a:gd name="connsiteY347" fmla="*/ 7643 h 21587"/>
              <a:gd name="connsiteX348" fmla="*/ 3327 w 21564"/>
              <a:gd name="connsiteY348" fmla="*/ 7643 h 21587"/>
              <a:gd name="connsiteX349" fmla="*/ 3348 w 21564"/>
              <a:gd name="connsiteY349" fmla="*/ 7601 h 21587"/>
              <a:gd name="connsiteX350" fmla="*/ 3390 w 21564"/>
              <a:gd name="connsiteY350" fmla="*/ 7517 h 21587"/>
              <a:gd name="connsiteX351" fmla="*/ 3556 w 21564"/>
              <a:gd name="connsiteY351" fmla="*/ 7200 h 21587"/>
              <a:gd name="connsiteX352" fmla="*/ 3723 w 21564"/>
              <a:gd name="connsiteY352" fmla="*/ 6904 h 21587"/>
              <a:gd name="connsiteX353" fmla="*/ 3879 w 21564"/>
              <a:gd name="connsiteY353" fmla="*/ 6651 h 21587"/>
              <a:gd name="connsiteX354" fmla="*/ 4212 w 21564"/>
              <a:gd name="connsiteY354" fmla="*/ 6102 h 21587"/>
              <a:gd name="connsiteX355" fmla="*/ 4378 w 21564"/>
              <a:gd name="connsiteY355" fmla="*/ 5806 h 21587"/>
              <a:gd name="connsiteX356" fmla="*/ 4368 w 21564"/>
              <a:gd name="connsiteY356" fmla="*/ 5828 h 21587"/>
              <a:gd name="connsiteX357" fmla="*/ 4378 w 21564"/>
              <a:gd name="connsiteY357" fmla="*/ 5806 h 21587"/>
              <a:gd name="connsiteX358" fmla="*/ 4399 w 21564"/>
              <a:gd name="connsiteY358" fmla="*/ 5764 h 21587"/>
              <a:gd name="connsiteX359" fmla="*/ 4774 w 21564"/>
              <a:gd name="connsiteY359" fmla="*/ 5722 h 21587"/>
              <a:gd name="connsiteX360" fmla="*/ 5117 w 21564"/>
              <a:gd name="connsiteY360" fmla="*/ 5659 h 21587"/>
              <a:gd name="connsiteX361" fmla="*/ 5013 w 21564"/>
              <a:gd name="connsiteY361" fmla="*/ 5849 h 21587"/>
              <a:gd name="connsiteX362" fmla="*/ 4701 w 21564"/>
              <a:gd name="connsiteY362" fmla="*/ 6398 h 21587"/>
              <a:gd name="connsiteX363" fmla="*/ 4368 w 21564"/>
              <a:gd name="connsiteY363" fmla="*/ 6968 h 21587"/>
              <a:gd name="connsiteX364" fmla="*/ 4024 w 21564"/>
              <a:gd name="connsiteY364" fmla="*/ 7643 h 21587"/>
              <a:gd name="connsiteX365" fmla="*/ 3671 w 21564"/>
              <a:gd name="connsiteY365" fmla="*/ 7643 h 21587"/>
              <a:gd name="connsiteX366" fmla="*/ 6553 w 21564"/>
              <a:gd name="connsiteY366" fmla="*/ 7580 h 21587"/>
              <a:gd name="connsiteX367" fmla="*/ 6501 w 21564"/>
              <a:gd name="connsiteY367" fmla="*/ 7728 h 21587"/>
              <a:gd name="connsiteX368" fmla="*/ 6209 w 21564"/>
              <a:gd name="connsiteY368" fmla="*/ 7728 h 21587"/>
              <a:gd name="connsiteX369" fmla="*/ 5741 w 21564"/>
              <a:gd name="connsiteY369" fmla="*/ 7707 h 21587"/>
              <a:gd name="connsiteX370" fmla="*/ 5814 w 21564"/>
              <a:gd name="connsiteY370" fmla="*/ 7580 h 21587"/>
              <a:gd name="connsiteX371" fmla="*/ 6001 w 21564"/>
              <a:gd name="connsiteY371" fmla="*/ 7200 h 21587"/>
              <a:gd name="connsiteX372" fmla="*/ 6168 w 21564"/>
              <a:gd name="connsiteY372" fmla="*/ 6926 h 21587"/>
              <a:gd name="connsiteX373" fmla="*/ 6324 w 21564"/>
              <a:gd name="connsiteY373" fmla="*/ 6672 h 21587"/>
              <a:gd name="connsiteX374" fmla="*/ 6657 w 21564"/>
              <a:gd name="connsiteY374" fmla="*/ 6060 h 21587"/>
              <a:gd name="connsiteX375" fmla="*/ 6678 w 21564"/>
              <a:gd name="connsiteY375" fmla="*/ 6018 h 21587"/>
              <a:gd name="connsiteX376" fmla="*/ 6688 w 21564"/>
              <a:gd name="connsiteY376" fmla="*/ 5954 h 21587"/>
              <a:gd name="connsiteX377" fmla="*/ 6657 w 21564"/>
              <a:gd name="connsiteY377" fmla="*/ 5891 h 21587"/>
              <a:gd name="connsiteX378" fmla="*/ 6626 w 21564"/>
              <a:gd name="connsiteY378" fmla="*/ 5870 h 21587"/>
              <a:gd name="connsiteX379" fmla="*/ 6563 w 21564"/>
              <a:gd name="connsiteY379" fmla="*/ 5912 h 21587"/>
              <a:gd name="connsiteX380" fmla="*/ 6365 w 21564"/>
              <a:gd name="connsiteY380" fmla="*/ 6292 h 21587"/>
              <a:gd name="connsiteX381" fmla="*/ 6209 w 21564"/>
              <a:gd name="connsiteY381" fmla="*/ 6567 h 21587"/>
              <a:gd name="connsiteX382" fmla="*/ 6053 w 21564"/>
              <a:gd name="connsiteY382" fmla="*/ 6820 h 21587"/>
              <a:gd name="connsiteX383" fmla="*/ 5970 w 21564"/>
              <a:gd name="connsiteY383" fmla="*/ 6947 h 21587"/>
              <a:gd name="connsiteX384" fmla="*/ 5876 w 21564"/>
              <a:gd name="connsiteY384" fmla="*/ 7094 h 21587"/>
              <a:gd name="connsiteX385" fmla="*/ 5793 w 21564"/>
              <a:gd name="connsiteY385" fmla="*/ 7242 h 21587"/>
              <a:gd name="connsiteX386" fmla="*/ 5710 w 21564"/>
              <a:gd name="connsiteY386" fmla="*/ 7390 h 21587"/>
              <a:gd name="connsiteX387" fmla="*/ 5627 w 21564"/>
              <a:gd name="connsiteY387" fmla="*/ 7559 h 21587"/>
              <a:gd name="connsiteX388" fmla="*/ 5564 w 21564"/>
              <a:gd name="connsiteY388" fmla="*/ 7665 h 21587"/>
              <a:gd name="connsiteX389" fmla="*/ 5554 w 21564"/>
              <a:gd name="connsiteY389" fmla="*/ 7686 h 21587"/>
              <a:gd name="connsiteX390" fmla="*/ 4940 w 21564"/>
              <a:gd name="connsiteY390" fmla="*/ 7665 h 21587"/>
              <a:gd name="connsiteX391" fmla="*/ 4982 w 21564"/>
              <a:gd name="connsiteY391" fmla="*/ 7601 h 21587"/>
              <a:gd name="connsiteX392" fmla="*/ 5086 w 21564"/>
              <a:gd name="connsiteY392" fmla="*/ 7411 h 21587"/>
              <a:gd name="connsiteX393" fmla="*/ 5304 w 21564"/>
              <a:gd name="connsiteY393" fmla="*/ 7010 h 21587"/>
              <a:gd name="connsiteX394" fmla="*/ 5637 w 21564"/>
              <a:gd name="connsiteY394" fmla="*/ 6461 h 21587"/>
              <a:gd name="connsiteX395" fmla="*/ 5793 w 21564"/>
              <a:gd name="connsiteY395" fmla="*/ 6165 h 21587"/>
              <a:gd name="connsiteX396" fmla="*/ 5960 w 21564"/>
              <a:gd name="connsiteY396" fmla="*/ 5849 h 21587"/>
              <a:gd name="connsiteX397" fmla="*/ 6022 w 21564"/>
              <a:gd name="connsiteY397" fmla="*/ 5722 h 21587"/>
              <a:gd name="connsiteX398" fmla="*/ 6032 w 21564"/>
              <a:gd name="connsiteY398" fmla="*/ 5659 h 21587"/>
              <a:gd name="connsiteX399" fmla="*/ 6001 w 21564"/>
              <a:gd name="connsiteY399" fmla="*/ 5595 h 21587"/>
              <a:gd name="connsiteX400" fmla="*/ 5970 w 21564"/>
              <a:gd name="connsiteY400" fmla="*/ 5574 h 21587"/>
              <a:gd name="connsiteX401" fmla="*/ 5908 w 21564"/>
              <a:gd name="connsiteY401" fmla="*/ 5616 h 21587"/>
              <a:gd name="connsiteX402" fmla="*/ 5752 w 21564"/>
              <a:gd name="connsiteY402" fmla="*/ 5933 h 21587"/>
              <a:gd name="connsiteX403" fmla="*/ 5606 w 21564"/>
              <a:gd name="connsiteY403" fmla="*/ 6208 h 21587"/>
              <a:gd name="connsiteX404" fmla="*/ 5606 w 21564"/>
              <a:gd name="connsiteY404" fmla="*/ 6208 h 21587"/>
              <a:gd name="connsiteX405" fmla="*/ 5606 w 21564"/>
              <a:gd name="connsiteY405" fmla="*/ 6208 h 21587"/>
              <a:gd name="connsiteX406" fmla="*/ 5606 w 21564"/>
              <a:gd name="connsiteY406" fmla="*/ 6208 h 21587"/>
              <a:gd name="connsiteX407" fmla="*/ 5606 w 21564"/>
              <a:gd name="connsiteY407" fmla="*/ 6208 h 21587"/>
              <a:gd name="connsiteX408" fmla="*/ 5606 w 21564"/>
              <a:gd name="connsiteY408" fmla="*/ 6208 h 21587"/>
              <a:gd name="connsiteX409" fmla="*/ 5460 w 21564"/>
              <a:gd name="connsiteY409" fmla="*/ 6461 h 21587"/>
              <a:gd name="connsiteX410" fmla="*/ 5294 w 21564"/>
              <a:gd name="connsiteY410" fmla="*/ 6736 h 21587"/>
              <a:gd name="connsiteX411" fmla="*/ 5106 w 21564"/>
              <a:gd name="connsiteY411" fmla="*/ 7052 h 21587"/>
              <a:gd name="connsiteX412" fmla="*/ 4950 w 21564"/>
              <a:gd name="connsiteY412" fmla="*/ 7348 h 21587"/>
              <a:gd name="connsiteX413" fmla="*/ 4950 w 21564"/>
              <a:gd name="connsiteY413" fmla="*/ 7348 h 21587"/>
              <a:gd name="connsiteX414" fmla="*/ 4867 w 21564"/>
              <a:gd name="connsiteY414" fmla="*/ 7496 h 21587"/>
              <a:gd name="connsiteX415" fmla="*/ 4763 w 21564"/>
              <a:gd name="connsiteY415" fmla="*/ 7665 h 21587"/>
              <a:gd name="connsiteX416" fmla="*/ 4607 w 21564"/>
              <a:gd name="connsiteY416" fmla="*/ 7665 h 21587"/>
              <a:gd name="connsiteX417" fmla="*/ 4160 w 21564"/>
              <a:gd name="connsiteY417" fmla="*/ 7665 h 21587"/>
              <a:gd name="connsiteX418" fmla="*/ 4160 w 21564"/>
              <a:gd name="connsiteY418" fmla="*/ 7665 h 21587"/>
              <a:gd name="connsiteX419" fmla="*/ 4253 w 21564"/>
              <a:gd name="connsiteY419" fmla="*/ 7475 h 21587"/>
              <a:gd name="connsiteX420" fmla="*/ 4357 w 21564"/>
              <a:gd name="connsiteY420" fmla="*/ 7284 h 21587"/>
              <a:gd name="connsiteX421" fmla="*/ 4461 w 21564"/>
              <a:gd name="connsiteY421" fmla="*/ 7094 h 21587"/>
              <a:gd name="connsiteX422" fmla="*/ 4451 w 21564"/>
              <a:gd name="connsiteY422" fmla="*/ 7116 h 21587"/>
              <a:gd name="connsiteX423" fmla="*/ 4784 w 21564"/>
              <a:gd name="connsiteY423" fmla="*/ 6545 h 21587"/>
              <a:gd name="connsiteX424" fmla="*/ 5106 w 21564"/>
              <a:gd name="connsiteY424" fmla="*/ 5996 h 21587"/>
              <a:gd name="connsiteX425" fmla="*/ 5211 w 21564"/>
              <a:gd name="connsiteY425" fmla="*/ 5806 h 21587"/>
              <a:gd name="connsiteX426" fmla="*/ 5263 w 21564"/>
              <a:gd name="connsiteY426" fmla="*/ 5722 h 21587"/>
              <a:gd name="connsiteX427" fmla="*/ 5283 w 21564"/>
              <a:gd name="connsiteY427" fmla="*/ 5680 h 21587"/>
              <a:gd name="connsiteX428" fmla="*/ 5741 w 21564"/>
              <a:gd name="connsiteY428" fmla="*/ 5595 h 21587"/>
              <a:gd name="connsiteX429" fmla="*/ 6740 w 21564"/>
              <a:gd name="connsiteY429" fmla="*/ 5511 h 21587"/>
              <a:gd name="connsiteX430" fmla="*/ 6896 w 21564"/>
              <a:gd name="connsiteY430" fmla="*/ 5490 h 21587"/>
              <a:gd name="connsiteX431" fmla="*/ 6958 w 21564"/>
              <a:gd name="connsiteY431" fmla="*/ 5553 h 21587"/>
              <a:gd name="connsiteX432" fmla="*/ 7021 w 21564"/>
              <a:gd name="connsiteY432" fmla="*/ 5469 h 21587"/>
              <a:gd name="connsiteX433" fmla="*/ 7239 w 21564"/>
              <a:gd name="connsiteY433" fmla="*/ 5448 h 21587"/>
              <a:gd name="connsiteX434" fmla="*/ 7645 w 21564"/>
              <a:gd name="connsiteY434" fmla="*/ 5405 h 21587"/>
              <a:gd name="connsiteX435" fmla="*/ 7531 w 21564"/>
              <a:gd name="connsiteY435" fmla="*/ 5595 h 21587"/>
              <a:gd name="connsiteX436" fmla="*/ 7375 w 21564"/>
              <a:gd name="connsiteY436" fmla="*/ 5891 h 21587"/>
              <a:gd name="connsiteX437" fmla="*/ 7063 w 21564"/>
              <a:gd name="connsiteY437" fmla="*/ 6524 h 21587"/>
              <a:gd name="connsiteX438" fmla="*/ 6782 w 21564"/>
              <a:gd name="connsiteY438" fmla="*/ 7073 h 21587"/>
              <a:gd name="connsiteX439" fmla="*/ 6709 w 21564"/>
              <a:gd name="connsiteY439" fmla="*/ 7221 h 21587"/>
              <a:gd name="connsiteX440" fmla="*/ 6626 w 21564"/>
              <a:gd name="connsiteY440" fmla="*/ 7411 h 21587"/>
              <a:gd name="connsiteX441" fmla="*/ 6553 w 21564"/>
              <a:gd name="connsiteY441" fmla="*/ 7580 h 21587"/>
              <a:gd name="connsiteX442" fmla="*/ 6646 w 21564"/>
              <a:gd name="connsiteY442" fmla="*/ 7707 h 21587"/>
              <a:gd name="connsiteX443" fmla="*/ 6667 w 21564"/>
              <a:gd name="connsiteY443" fmla="*/ 7665 h 21587"/>
              <a:gd name="connsiteX444" fmla="*/ 6740 w 21564"/>
              <a:gd name="connsiteY444" fmla="*/ 7496 h 21587"/>
              <a:gd name="connsiteX445" fmla="*/ 6823 w 21564"/>
              <a:gd name="connsiteY445" fmla="*/ 7306 h 21587"/>
              <a:gd name="connsiteX446" fmla="*/ 6906 w 21564"/>
              <a:gd name="connsiteY446" fmla="*/ 7137 h 21587"/>
              <a:gd name="connsiteX447" fmla="*/ 7052 w 21564"/>
              <a:gd name="connsiteY447" fmla="*/ 6841 h 21587"/>
              <a:gd name="connsiteX448" fmla="*/ 7198 w 21564"/>
              <a:gd name="connsiteY448" fmla="*/ 6545 h 21587"/>
              <a:gd name="connsiteX449" fmla="*/ 7604 w 21564"/>
              <a:gd name="connsiteY449" fmla="*/ 5743 h 21587"/>
              <a:gd name="connsiteX450" fmla="*/ 7812 w 21564"/>
              <a:gd name="connsiteY450" fmla="*/ 5405 h 21587"/>
              <a:gd name="connsiteX451" fmla="*/ 7832 w 21564"/>
              <a:gd name="connsiteY451" fmla="*/ 5342 h 21587"/>
              <a:gd name="connsiteX452" fmla="*/ 7832 w 21564"/>
              <a:gd name="connsiteY452" fmla="*/ 5342 h 21587"/>
              <a:gd name="connsiteX453" fmla="*/ 8613 w 21564"/>
              <a:gd name="connsiteY453" fmla="*/ 5300 h 21587"/>
              <a:gd name="connsiteX454" fmla="*/ 8384 w 21564"/>
              <a:gd name="connsiteY454" fmla="*/ 5764 h 21587"/>
              <a:gd name="connsiteX455" fmla="*/ 8124 w 21564"/>
              <a:gd name="connsiteY455" fmla="*/ 6271 h 21587"/>
              <a:gd name="connsiteX456" fmla="*/ 7957 w 21564"/>
              <a:gd name="connsiteY456" fmla="*/ 6567 h 21587"/>
              <a:gd name="connsiteX457" fmla="*/ 7885 w 21564"/>
              <a:gd name="connsiteY457" fmla="*/ 6693 h 21587"/>
              <a:gd name="connsiteX458" fmla="*/ 7801 w 21564"/>
              <a:gd name="connsiteY458" fmla="*/ 6820 h 21587"/>
              <a:gd name="connsiteX459" fmla="*/ 7708 w 21564"/>
              <a:gd name="connsiteY459" fmla="*/ 6989 h 21587"/>
              <a:gd name="connsiteX460" fmla="*/ 7624 w 21564"/>
              <a:gd name="connsiteY460" fmla="*/ 7158 h 21587"/>
              <a:gd name="connsiteX461" fmla="*/ 7468 w 21564"/>
              <a:gd name="connsiteY461" fmla="*/ 7453 h 21587"/>
              <a:gd name="connsiteX462" fmla="*/ 7458 w 21564"/>
              <a:gd name="connsiteY462" fmla="*/ 7474 h 21587"/>
              <a:gd name="connsiteX463" fmla="*/ 7343 w 21564"/>
              <a:gd name="connsiteY463" fmla="*/ 7665 h 21587"/>
              <a:gd name="connsiteX464" fmla="*/ 6709 w 21564"/>
              <a:gd name="connsiteY464" fmla="*/ 7686 h 21587"/>
              <a:gd name="connsiteX465" fmla="*/ 6646 w 21564"/>
              <a:gd name="connsiteY465" fmla="*/ 7707 h 21587"/>
              <a:gd name="connsiteX466" fmla="*/ 9185 w 21564"/>
              <a:gd name="connsiteY466" fmla="*/ 15519 h 21587"/>
              <a:gd name="connsiteX467" fmla="*/ 8759 w 21564"/>
              <a:gd name="connsiteY467" fmla="*/ 15519 h 21587"/>
              <a:gd name="connsiteX468" fmla="*/ 6875 w 21564"/>
              <a:gd name="connsiteY468" fmla="*/ 15456 h 21587"/>
              <a:gd name="connsiteX469" fmla="*/ 6875 w 21564"/>
              <a:gd name="connsiteY469" fmla="*/ 15287 h 21587"/>
              <a:gd name="connsiteX470" fmla="*/ 6875 w 21564"/>
              <a:gd name="connsiteY470" fmla="*/ 14865 h 21587"/>
              <a:gd name="connsiteX471" fmla="*/ 6875 w 21564"/>
              <a:gd name="connsiteY471" fmla="*/ 14653 h 21587"/>
              <a:gd name="connsiteX472" fmla="*/ 6875 w 21564"/>
              <a:gd name="connsiteY472" fmla="*/ 14442 h 21587"/>
              <a:gd name="connsiteX473" fmla="*/ 6865 w 21564"/>
              <a:gd name="connsiteY473" fmla="*/ 14020 h 21587"/>
              <a:gd name="connsiteX474" fmla="*/ 6844 w 21564"/>
              <a:gd name="connsiteY474" fmla="*/ 13196 h 21587"/>
              <a:gd name="connsiteX475" fmla="*/ 6844 w 21564"/>
              <a:gd name="connsiteY475" fmla="*/ 12331 h 21587"/>
              <a:gd name="connsiteX476" fmla="*/ 6834 w 21564"/>
              <a:gd name="connsiteY476" fmla="*/ 11909 h 21587"/>
              <a:gd name="connsiteX477" fmla="*/ 6813 w 21564"/>
              <a:gd name="connsiteY477" fmla="*/ 11486 h 21587"/>
              <a:gd name="connsiteX478" fmla="*/ 6792 w 21564"/>
              <a:gd name="connsiteY478" fmla="*/ 11064 h 21587"/>
              <a:gd name="connsiteX479" fmla="*/ 6771 w 21564"/>
              <a:gd name="connsiteY479" fmla="*/ 10642 h 21587"/>
              <a:gd name="connsiteX480" fmla="*/ 6750 w 21564"/>
              <a:gd name="connsiteY480" fmla="*/ 9818 h 21587"/>
              <a:gd name="connsiteX481" fmla="*/ 6730 w 21564"/>
              <a:gd name="connsiteY481" fmla="*/ 9396 h 21587"/>
              <a:gd name="connsiteX482" fmla="*/ 6730 w 21564"/>
              <a:gd name="connsiteY482" fmla="*/ 8995 h 21587"/>
              <a:gd name="connsiteX483" fmla="*/ 6730 w 21564"/>
              <a:gd name="connsiteY483" fmla="*/ 8699 h 21587"/>
              <a:gd name="connsiteX484" fmla="*/ 6719 w 21564"/>
              <a:gd name="connsiteY484" fmla="*/ 8425 h 21587"/>
              <a:gd name="connsiteX485" fmla="*/ 6730 w 21564"/>
              <a:gd name="connsiteY485" fmla="*/ 8171 h 21587"/>
              <a:gd name="connsiteX486" fmla="*/ 6730 w 21564"/>
              <a:gd name="connsiteY486" fmla="*/ 8150 h 21587"/>
              <a:gd name="connsiteX487" fmla="*/ 7312 w 21564"/>
              <a:gd name="connsiteY487" fmla="*/ 8129 h 21587"/>
              <a:gd name="connsiteX488" fmla="*/ 8353 w 21564"/>
              <a:gd name="connsiteY488" fmla="*/ 8045 h 21587"/>
              <a:gd name="connsiteX489" fmla="*/ 10288 w 21564"/>
              <a:gd name="connsiteY489" fmla="*/ 7855 h 21587"/>
              <a:gd name="connsiteX490" fmla="*/ 10288 w 21564"/>
              <a:gd name="connsiteY490" fmla="*/ 8023 h 21587"/>
              <a:gd name="connsiteX491" fmla="*/ 10288 w 21564"/>
              <a:gd name="connsiteY491" fmla="*/ 8235 h 21587"/>
              <a:gd name="connsiteX492" fmla="*/ 10288 w 21564"/>
              <a:gd name="connsiteY492" fmla="*/ 8446 h 21587"/>
              <a:gd name="connsiteX493" fmla="*/ 10288 w 21564"/>
              <a:gd name="connsiteY493" fmla="*/ 8657 h 21587"/>
              <a:gd name="connsiteX494" fmla="*/ 10288 w 21564"/>
              <a:gd name="connsiteY494" fmla="*/ 8847 h 21587"/>
              <a:gd name="connsiteX495" fmla="*/ 10309 w 21564"/>
              <a:gd name="connsiteY495" fmla="*/ 9248 h 21587"/>
              <a:gd name="connsiteX496" fmla="*/ 10330 w 21564"/>
              <a:gd name="connsiteY496" fmla="*/ 9670 h 21587"/>
              <a:gd name="connsiteX497" fmla="*/ 10340 w 21564"/>
              <a:gd name="connsiteY497" fmla="*/ 10093 h 21587"/>
              <a:gd name="connsiteX498" fmla="*/ 10350 w 21564"/>
              <a:gd name="connsiteY498" fmla="*/ 10937 h 21587"/>
              <a:gd name="connsiteX499" fmla="*/ 10361 w 21564"/>
              <a:gd name="connsiteY499" fmla="*/ 11803 h 21587"/>
              <a:gd name="connsiteX500" fmla="*/ 10371 w 21564"/>
              <a:gd name="connsiteY500" fmla="*/ 12648 h 21587"/>
              <a:gd name="connsiteX501" fmla="*/ 10382 w 21564"/>
              <a:gd name="connsiteY501" fmla="*/ 13492 h 21587"/>
              <a:gd name="connsiteX502" fmla="*/ 10402 w 21564"/>
              <a:gd name="connsiteY502" fmla="*/ 14337 h 21587"/>
              <a:gd name="connsiteX503" fmla="*/ 10423 w 21564"/>
              <a:gd name="connsiteY503" fmla="*/ 14970 h 21587"/>
              <a:gd name="connsiteX504" fmla="*/ 10423 w 21564"/>
              <a:gd name="connsiteY504" fmla="*/ 15012 h 21587"/>
              <a:gd name="connsiteX505" fmla="*/ 10423 w 21564"/>
              <a:gd name="connsiteY505" fmla="*/ 15033 h 21587"/>
              <a:gd name="connsiteX506" fmla="*/ 10423 w 21564"/>
              <a:gd name="connsiteY506" fmla="*/ 15097 h 21587"/>
              <a:gd name="connsiteX507" fmla="*/ 10413 w 21564"/>
              <a:gd name="connsiteY507" fmla="*/ 15160 h 21587"/>
              <a:gd name="connsiteX508" fmla="*/ 10423 w 21564"/>
              <a:gd name="connsiteY508" fmla="*/ 15350 h 21587"/>
              <a:gd name="connsiteX509" fmla="*/ 10434 w 21564"/>
              <a:gd name="connsiteY509" fmla="*/ 15392 h 21587"/>
              <a:gd name="connsiteX510" fmla="*/ 10434 w 21564"/>
              <a:gd name="connsiteY510" fmla="*/ 15498 h 21587"/>
              <a:gd name="connsiteX511" fmla="*/ 9185 w 21564"/>
              <a:gd name="connsiteY511" fmla="*/ 15519 h 21587"/>
              <a:gd name="connsiteX512" fmla="*/ 10735 w 21564"/>
              <a:gd name="connsiteY512" fmla="*/ 7390 h 21587"/>
              <a:gd name="connsiteX513" fmla="*/ 10267 w 21564"/>
              <a:gd name="connsiteY513" fmla="*/ 7411 h 21587"/>
              <a:gd name="connsiteX514" fmla="*/ 10122 w 21564"/>
              <a:gd name="connsiteY514" fmla="*/ 7432 h 21587"/>
              <a:gd name="connsiteX515" fmla="*/ 10142 w 21564"/>
              <a:gd name="connsiteY515" fmla="*/ 7390 h 21587"/>
              <a:gd name="connsiteX516" fmla="*/ 10288 w 21564"/>
              <a:gd name="connsiteY516" fmla="*/ 7116 h 21587"/>
              <a:gd name="connsiteX517" fmla="*/ 10621 w 21564"/>
              <a:gd name="connsiteY517" fmla="*/ 6567 h 21587"/>
              <a:gd name="connsiteX518" fmla="*/ 10715 w 21564"/>
              <a:gd name="connsiteY518" fmla="*/ 6398 h 21587"/>
              <a:gd name="connsiteX519" fmla="*/ 10787 w 21564"/>
              <a:gd name="connsiteY519" fmla="*/ 6250 h 21587"/>
              <a:gd name="connsiteX520" fmla="*/ 10933 w 21564"/>
              <a:gd name="connsiteY520" fmla="*/ 5933 h 21587"/>
              <a:gd name="connsiteX521" fmla="*/ 11079 w 21564"/>
              <a:gd name="connsiteY521" fmla="*/ 5659 h 21587"/>
              <a:gd name="connsiteX522" fmla="*/ 11162 w 21564"/>
              <a:gd name="connsiteY522" fmla="*/ 5511 h 21587"/>
              <a:gd name="connsiteX523" fmla="*/ 11183 w 21564"/>
              <a:gd name="connsiteY523" fmla="*/ 5448 h 21587"/>
              <a:gd name="connsiteX524" fmla="*/ 11183 w 21564"/>
              <a:gd name="connsiteY524" fmla="*/ 5426 h 21587"/>
              <a:gd name="connsiteX525" fmla="*/ 11682 w 21564"/>
              <a:gd name="connsiteY525" fmla="*/ 5469 h 21587"/>
              <a:gd name="connsiteX526" fmla="*/ 11786 w 21564"/>
              <a:gd name="connsiteY526" fmla="*/ 5469 h 21587"/>
              <a:gd name="connsiteX527" fmla="*/ 11589 w 21564"/>
              <a:gd name="connsiteY527" fmla="*/ 5828 h 21587"/>
              <a:gd name="connsiteX528" fmla="*/ 11474 w 21564"/>
              <a:gd name="connsiteY528" fmla="*/ 6060 h 21587"/>
              <a:gd name="connsiteX529" fmla="*/ 11380 w 21564"/>
              <a:gd name="connsiteY529" fmla="*/ 6229 h 21587"/>
              <a:gd name="connsiteX530" fmla="*/ 11224 w 21564"/>
              <a:gd name="connsiteY530" fmla="*/ 6482 h 21587"/>
              <a:gd name="connsiteX531" fmla="*/ 11048 w 21564"/>
              <a:gd name="connsiteY531" fmla="*/ 6778 h 21587"/>
              <a:gd name="connsiteX532" fmla="*/ 10985 w 21564"/>
              <a:gd name="connsiteY532" fmla="*/ 6883 h 21587"/>
              <a:gd name="connsiteX533" fmla="*/ 10902 w 21564"/>
              <a:gd name="connsiteY533" fmla="*/ 7031 h 21587"/>
              <a:gd name="connsiteX534" fmla="*/ 10829 w 21564"/>
              <a:gd name="connsiteY534" fmla="*/ 7179 h 21587"/>
              <a:gd name="connsiteX535" fmla="*/ 10735 w 21564"/>
              <a:gd name="connsiteY535" fmla="*/ 7390 h 21587"/>
              <a:gd name="connsiteX536" fmla="*/ 11578 w 21564"/>
              <a:gd name="connsiteY536" fmla="*/ 7284 h 21587"/>
              <a:gd name="connsiteX537" fmla="*/ 10902 w 21564"/>
              <a:gd name="connsiteY537" fmla="*/ 7348 h 21587"/>
              <a:gd name="connsiteX538" fmla="*/ 10943 w 21564"/>
              <a:gd name="connsiteY538" fmla="*/ 7263 h 21587"/>
              <a:gd name="connsiteX539" fmla="*/ 11027 w 21564"/>
              <a:gd name="connsiteY539" fmla="*/ 7094 h 21587"/>
              <a:gd name="connsiteX540" fmla="*/ 11183 w 21564"/>
              <a:gd name="connsiteY540" fmla="*/ 6841 h 21587"/>
              <a:gd name="connsiteX541" fmla="*/ 11360 w 21564"/>
              <a:gd name="connsiteY541" fmla="*/ 6545 h 21587"/>
              <a:gd name="connsiteX542" fmla="*/ 11672 w 21564"/>
              <a:gd name="connsiteY542" fmla="*/ 5975 h 21587"/>
              <a:gd name="connsiteX543" fmla="*/ 11765 w 21564"/>
              <a:gd name="connsiteY543" fmla="*/ 5806 h 21587"/>
              <a:gd name="connsiteX544" fmla="*/ 11932 w 21564"/>
              <a:gd name="connsiteY544" fmla="*/ 5532 h 21587"/>
              <a:gd name="connsiteX545" fmla="*/ 11953 w 21564"/>
              <a:gd name="connsiteY545" fmla="*/ 5469 h 21587"/>
              <a:gd name="connsiteX546" fmla="*/ 12598 w 21564"/>
              <a:gd name="connsiteY546" fmla="*/ 5469 h 21587"/>
              <a:gd name="connsiteX547" fmla="*/ 12504 w 21564"/>
              <a:gd name="connsiteY547" fmla="*/ 5638 h 21587"/>
              <a:gd name="connsiteX548" fmla="*/ 12338 w 21564"/>
              <a:gd name="connsiteY548" fmla="*/ 5933 h 21587"/>
              <a:gd name="connsiteX549" fmla="*/ 12005 w 21564"/>
              <a:gd name="connsiteY549" fmla="*/ 6503 h 21587"/>
              <a:gd name="connsiteX550" fmla="*/ 11859 w 21564"/>
              <a:gd name="connsiteY550" fmla="*/ 6735 h 21587"/>
              <a:gd name="connsiteX551" fmla="*/ 11765 w 21564"/>
              <a:gd name="connsiteY551" fmla="*/ 6904 h 21587"/>
              <a:gd name="connsiteX552" fmla="*/ 11672 w 21564"/>
              <a:gd name="connsiteY552" fmla="*/ 7094 h 21587"/>
              <a:gd name="connsiteX553" fmla="*/ 11578 w 21564"/>
              <a:gd name="connsiteY553" fmla="*/ 7284 h 21587"/>
              <a:gd name="connsiteX554" fmla="*/ 12494 w 21564"/>
              <a:gd name="connsiteY554" fmla="*/ 7094 h 21587"/>
              <a:gd name="connsiteX555" fmla="*/ 12473 w 21564"/>
              <a:gd name="connsiteY555" fmla="*/ 7137 h 21587"/>
              <a:gd name="connsiteX556" fmla="*/ 12452 w 21564"/>
              <a:gd name="connsiteY556" fmla="*/ 7179 h 21587"/>
              <a:gd name="connsiteX557" fmla="*/ 12452 w 21564"/>
              <a:gd name="connsiteY557" fmla="*/ 7221 h 21587"/>
              <a:gd name="connsiteX558" fmla="*/ 11776 w 21564"/>
              <a:gd name="connsiteY558" fmla="*/ 7284 h 21587"/>
              <a:gd name="connsiteX559" fmla="*/ 11734 w 21564"/>
              <a:gd name="connsiteY559" fmla="*/ 7284 h 21587"/>
              <a:gd name="connsiteX560" fmla="*/ 11745 w 21564"/>
              <a:gd name="connsiteY560" fmla="*/ 7263 h 21587"/>
              <a:gd name="connsiteX561" fmla="*/ 11838 w 21564"/>
              <a:gd name="connsiteY561" fmla="*/ 7073 h 21587"/>
              <a:gd name="connsiteX562" fmla="*/ 12171 w 21564"/>
              <a:gd name="connsiteY562" fmla="*/ 6524 h 21587"/>
              <a:gd name="connsiteX563" fmla="*/ 12494 w 21564"/>
              <a:gd name="connsiteY563" fmla="*/ 5954 h 21587"/>
              <a:gd name="connsiteX564" fmla="*/ 12587 w 21564"/>
              <a:gd name="connsiteY564" fmla="*/ 5785 h 21587"/>
              <a:gd name="connsiteX565" fmla="*/ 12764 w 21564"/>
              <a:gd name="connsiteY565" fmla="*/ 5490 h 21587"/>
              <a:gd name="connsiteX566" fmla="*/ 13097 w 21564"/>
              <a:gd name="connsiteY566" fmla="*/ 5469 h 21587"/>
              <a:gd name="connsiteX567" fmla="*/ 13378 w 21564"/>
              <a:gd name="connsiteY567" fmla="*/ 5448 h 21587"/>
              <a:gd name="connsiteX568" fmla="*/ 13076 w 21564"/>
              <a:gd name="connsiteY568" fmla="*/ 5996 h 21587"/>
              <a:gd name="connsiteX569" fmla="*/ 12754 w 21564"/>
              <a:gd name="connsiteY569" fmla="*/ 6588 h 21587"/>
              <a:gd name="connsiteX570" fmla="*/ 12639 w 21564"/>
              <a:gd name="connsiteY570" fmla="*/ 6820 h 21587"/>
              <a:gd name="connsiteX571" fmla="*/ 12567 w 21564"/>
              <a:gd name="connsiteY571" fmla="*/ 6968 h 21587"/>
              <a:gd name="connsiteX572" fmla="*/ 12494 w 21564"/>
              <a:gd name="connsiteY572" fmla="*/ 7094 h 21587"/>
              <a:gd name="connsiteX573" fmla="*/ 14575 w 21564"/>
              <a:gd name="connsiteY573" fmla="*/ 15392 h 21587"/>
              <a:gd name="connsiteX574" fmla="*/ 14575 w 21564"/>
              <a:gd name="connsiteY574" fmla="*/ 15392 h 21587"/>
              <a:gd name="connsiteX575" fmla="*/ 14575 w 21564"/>
              <a:gd name="connsiteY575" fmla="*/ 15392 h 21587"/>
              <a:gd name="connsiteX576" fmla="*/ 14575 w 21564"/>
              <a:gd name="connsiteY576" fmla="*/ 15392 h 21587"/>
              <a:gd name="connsiteX577" fmla="*/ 14481 w 21564"/>
              <a:gd name="connsiteY577" fmla="*/ 7010 h 21587"/>
              <a:gd name="connsiteX578" fmla="*/ 14221 w 21564"/>
              <a:gd name="connsiteY578" fmla="*/ 7010 h 21587"/>
              <a:gd name="connsiteX579" fmla="*/ 14127 w 21564"/>
              <a:gd name="connsiteY579" fmla="*/ 7010 h 21587"/>
              <a:gd name="connsiteX580" fmla="*/ 14169 w 21564"/>
              <a:gd name="connsiteY580" fmla="*/ 6926 h 21587"/>
              <a:gd name="connsiteX581" fmla="*/ 14242 w 21564"/>
              <a:gd name="connsiteY581" fmla="*/ 6799 h 21587"/>
              <a:gd name="connsiteX582" fmla="*/ 14471 w 21564"/>
              <a:gd name="connsiteY582" fmla="*/ 6440 h 21587"/>
              <a:gd name="connsiteX583" fmla="*/ 14491 w 21564"/>
              <a:gd name="connsiteY583" fmla="*/ 6377 h 21587"/>
              <a:gd name="connsiteX584" fmla="*/ 14471 w 21564"/>
              <a:gd name="connsiteY584" fmla="*/ 6313 h 21587"/>
              <a:gd name="connsiteX585" fmla="*/ 14419 w 21564"/>
              <a:gd name="connsiteY585" fmla="*/ 6292 h 21587"/>
              <a:gd name="connsiteX586" fmla="*/ 14377 w 21564"/>
              <a:gd name="connsiteY586" fmla="*/ 6313 h 21587"/>
              <a:gd name="connsiteX587" fmla="*/ 13982 w 21564"/>
              <a:gd name="connsiteY587" fmla="*/ 7010 h 21587"/>
              <a:gd name="connsiteX588" fmla="*/ 13982 w 21564"/>
              <a:gd name="connsiteY588" fmla="*/ 7031 h 21587"/>
              <a:gd name="connsiteX589" fmla="*/ 13742 w 21564"/>
              <a:gd name="connsiteY589" fmla="*/ 7052 h 21587"/>
              <a:gd name="connsiteX590" fmla="*/ 13461 w 21564"/>
              <a:gd name="connsiteY590" fmla="*/ 7094 h 21587"/>
              <a:gd name="connsiteX591" fmla="*/ 13482 w 21564"/>
              <a:gd name="connsiteY591" fmla="*/ 7052 h 21587"/>
              <a:gd name="connsiteX592" fmla="*/ 13524 w 21564"/>
              <a:gd name="connsiteY592" fmla="*/ 6968 h 21587"/>
              <a:gd name="connsiteX593" fmla="*/ 13617 w 21564"/>
              <a:gd name="connsiteY593" fmla="*/ 6778 h 21587"/>
              <a:gd name="connsiteX594" fmla="*/ 13617 w 21564"/>
              <a:gd name="connsiteY594" fmla="*/ 6778 h 21587"/>
              <a:gd name="connsiteX595" fmla="*/ 13711 w 21564"/>
              <a:gd name="connsiteY595" fmla="*/ 6609 h 21587"/>
              <a:gd name="connsiteX596" fmla="*/ 13711 w 21564"/>
              <a:gd name="connsiteY596" fmla="*/ 6609 h 21587"/>
              <a:gd name="connsiteX597" fmla="*/ 13711 w 21564"/>
              <a:gd name="connsiteY597" fmla="*/ 6609 h 21587"/>
              <a:gd name="connsiteX598" fmla="*/ 13711 w 21564"/>
              <a:gd name="connsiteY598" fmla="*/ 6609 h 21587"/>
              <a:gd name="connsiteX599" fmla="*/ 13711 w 21564"/>
              <a:gd name="connsiteY599" fmla="*/ 6609 h 21587"/>
              <a:gd name="connsiteX600" fmla="*/ 13711 w 21564"/>
              <a:gd name="connsiteY600" fmla="*/ 6609 h 21587"/>
              <a:gd name="connsiteX601" fmla="*/ 13711 w 21564"/>
              <a:gd name="connsiteY601" fmla="*/ 6609 h 21587"/>
              <a:gd name="connsiteX602" fmla="*/ 13711 w 21564"/>
              <a:gd name="connsiteY602" fmla="*/ 6609 h 21587"/>
              <a:gd name="connsiteX603" fmla="*/ 13711 w 21564"/>
              <a:gd name="connsiteY603" fmla="*/ 6609 h 21587"/>
              <a:gd name="connsiteX604" fmla="*/ 13711 w 21564"/>
              <a:gd name="connsiteY604" fmla="*/ 6609 h 21587"/>
              <a:gd name="connsiteX605" fmla="*/ 13711 w 21564"/>
              <a:gd name="connsiteY605" fmla="*/ 6609 h 21587"/>
              <a:gd name="connsiteX606" fmla="*/ 13711 w 21564"/>
              <a:gd name="connsiteY606" fmla="*/ 6609 h 21587"/>
              <a:gd name="connsiteX607" fmla="*/ 13711 w 21564"/>
              <a:gd name="connsiteY607" fmla="*/ 6609 h 21587"/>
              <a:gd name="connsiteX608" fmla="*/ 13711 w 21564"/>
              <a:gd name="connsiteY608" fmla="*/ 6609 h 21587"/>
              <a:gd name="connsiteX609" fmla="*/ 13711 w 21564"/>
              <a:gd name="connsiteY609" fmla="*/ 6609 h 21587"/>
              <a:gd name="connsiteX610" fmla="*/ 13711 w 21564"/>
              <a:gd name="connsiteY610" fmla="*/ 6609 h 21587"/>
              <a:gd name="connsiteX611" fmla="*/ 13950 w 21564"/>
              <a:gd name="connsiteY611" fmla="*/ 6165 h 21587"/>
              <a:gd name="connsiteX612" fmla="*/ 14054 w 21564"/>
              <a:gd name="connsiteY612" fmla="*/ 5954 h 21587"/>
              <a:gd name="connsiteX613" fmla="*/ 14190 w 21564"/>
              <a:gd name="connsiteY613" fmla="*/ 5680 h 21587"/>
              <a:gd name="connsiteX614" fmla="*/ 14200 w 21564"/>
              <a:gd name="connsiteY614" fmla="*/ 5616 h 21587"/>
              <a:gd name="connsiteX615" fmla="*/ 14169 w 21564"/>
              <a:gd name="connsiteY615" fmla="*/ 5553 h 21587"/>
              <a:gd name="connsiteX616" fmla="*/ 14138 w 21564"/>
              <a:gd name="connsiteY616" fmla="*/ 5532 h 21587"/>
              <a:gd name="connsiteX617" fmla="*/ 14117 w 21564"/>
              <a:gd name="connsiteY617" fmla="*/ 5532 h 21587"/>
              <a:gd name="connsiteX618" fmla="*/ 14075 w 21564"/>
              <a:gd name="connsiteY618" fmla="*/ 5574 h 21587"/>
              <a:gd name="connsiteX619" fmla="*/ 13878 w 21564"/>
              <a:gd name="connsiteY619" fmla="*/ 5954 h 21587"/>
              <a:gd name="connsiteX620" fmla="*/ 13680 w 21564"/>
              <a:gd name="connsiteY620" fmla="*/ 6313 h 21587"/>
              <a:gd name="connsiteX621" fmla="*/ 13493 w 21564"/>
              <a:gd name="connsiteY621" fmla="*/ 6651 h 21587"/>
              <a:gd name="connsiteX622" fmla="*/ 13482 w 21564"/>
              <a:gd name="connsiteY622" fmla="*/ 6672 h 21587"/>
              <a:gd name="connsiteX623" fmla="*/ 13482 w 21564"/>
              <a:gd name="connsiteY623" fmla="*/ 6672 h 21587"/>
              <a:gd name="connsiteX624" fmla="*/ 13482 w 21564"/>
              <a:gd name="connsiteY624" fmla="*/ 6672 h 21587"/>
              <a:gd name="connsiteX625" fmla="*/ 13430 w 21564"/>
              <a:gd name="connsiteY625" fmla="*/ 6778 h 21587"/>
              <a:gd name="connsiteX626" fmla="*/ 13389 w 21564"/>
              <a:gd name="connsiteY626" fmla="*/ 6862 h 21587"/>
              <a:gd name="connsiteX627" fmla="*/ 13337 w 21564"/>
              <a:gd name="connsiteY627" fmla="*/ 6968 h 21587"/>
              <a:gd name="connsiteX628" fmla="*/ 13305 w 21564"/>
              <a:gd name="connsiteY628" fmla="*/ 7031 h 21587"/>
              <a:gd name="connsiteX629" fmla="*/ 13295 w 21564"/>
              <a:gd name="connsiteY629" fmla="*/ 7052 h 21587"/>
              <a:gd name="connsiteX630" fmla="*/ 13285 w 21564"/>
              <a:gd name="connsiteY630" fmla="*/ 7094 h 21587"/>
              <a:gd name="connsiteX631" fmla="*/ 13274 w 21564"/>
              <a:gd name="connsiteY631" fmla="*/ 7116 h 21587"/>
              <a:gd name="connsiteX632" fmla="*/ 13274 w 21564"/>
              <a:gd name="connsiteY632" fmla="*/ 7137 h 21587"/>
              <a:gd name="connsiteX633" fmla="*/ 12743 w 21564"/>
              <a:gd name="connsiteY633" fmla="*/ 7200 h 21587"/>
              <a:gd name="connsiteX634" fmla="*/ 12567 w 21564"/>
              <a:gd name="connsiteY634" fmla="*/ 7221 h 21587"/>
              <a:gd name="connsiteX635" fmla="*/ 12639 w 21564"/>
              <a:gd name="connsiteY635" fmla="*/ 7073 h 21587"/>
              <a:gd name="connsiteX636" fmla="*/ 12723 w 21564"/>
              <a:gd name="connsiteY636" fmla="*/ 6926 h 21587"/>
              <a:gd name="connsiteX637" fmla="*/ 12879 w 21564"/>
              <a:gd name="connsiteY637" fmla="*/ 6630 h 21587"/>
              <a:gd name="connsiteX638" fmla="*/ 13201 w 21564"/>
              <a:gd name="connsiteY638" fmla="*/ 6039 h 21587"/>
              <a:gd name="connsiteX639" fmla="*/ 13285 w 21564"/>
              <a:gd name="connsiteY639" fmla="*/ 5891 h 21587"/>
              <a:gd name="connsiteX640" fmla="*/ 13482 w 21564"/>
              <a:gd name="connsiteY640" fmla="*/ 5532 h 21587"/>
              <a:gd name="connsiteX641" fmla="*/ 13503 w 21564"/>
              <a:gd name="connsiteY641" fmla="*/ 5469 h 21587"/>
              <a:gd name="connsiteX642" fmla="*/ 13503 w 21564"/>
              <a:gd name="connsiteY642" fmla="*/ 5448 h 21587"/>
              <a:gd name="connsiteX643" fmla="*/ 13513 w 21564"/>
              <a:gd name="connsiteY643" fmla="*/ 5448 h 21587"/>
              <a:gd name="connsiteX644" fmla="*/ 13513 w 21564"/>
              <a:gd name="connsiteY644" fmla="*/ 5448 h 21587"/>
              <a:gd name="connsiteX645" fmla="*/ 13513 w 21564"/>
              <a:gd name="connsiteY645" fmla="*/ 5448 h 21587"/>
              <a:gd name="connsiteX646" fmla="*/ 13513 w 21564"/>
              <a:gd name="connsiteY646" fmla="*/ 5448 h 21587"/>
              <a:gd name="connsiteX647" fmla="*/ 13513 w 21564"/>
              <a:gd name="connsiteY647" fmla="*/ 5448 h 21587"/>
              <a:gd name="connsiteX648" fmla="*/ 13513 w 21564"/>
              <a:gd name="connsiteY648" fmla="*/ 5448 h 21587"/>
              <a:gd name="connsiteX649" fmla="*/ 13513 w 21564"/>
              <a:gd name="connsiteY649" fmla="*/ 5448 h 21587"/>
              <a:gd name="connsiteX650" fmla="*/ 13513 w 21564"/>
              <a:gd name="connsiteY650" fmla="*/ 5448 h 21587"/>
              <a:gd name="connsiteX651" fmla="*/ 13513 w 21564"/>
              <a:gd name="connsiteY651" fmla="*/ 5448 h 21587"/>
              <a:gd name="connsiteX652" fmla="*/ 13513 w 21564"/>
              <a:gd name="connsiteY652" fmla="*/ 5448 h 21587"/>
              <a:gd name="connsiteX653" fmla="*/ 13513 w 21564"/>
              <a:gd name="connsiteY653" fmla="*/ 5448 h 21587"/>
              <a:gd name="connsiteX654" fmla="*/ 13513 w 21564"/>
              <a:gd name="connsiteY654" fmla="*/ 5448 h 21587"/>
              <a:gd name="connsiteX655" fmla="*/ 13524 w 21564"/>
              <a:gd name="connsiteY655" fmla="*/ 5448 h 21587"/>
              <a:gd name="connsiteX656" fmla="*/ 13545 w 21564"/>
              <a:gd name="connsiteY656" fmla="*/ 5448 h 21587"/>
              <a:gd name="connsiteX657" fmla="*/ 14117 w 21564"/>
              <a:gd name="connsiteY657" fmla="*/ 5363 h 21587"/>
              <a:gd name="connsiteX658" fmla="*/ 14304 w 21564"/>
              <a:gd name="connsiteY658" fmla="*/ 5363 h 21587"/>
              <a:gd name="connsiteX659" fmla="*/ 14419 w 21564"/>
              <a:gd name="connsiteY659" fmla="*/ 5363 h 21587"/>
              <a:gd name="connsiteX660" fmla="*/ 14523 w 21564"/>
              <a:gd name="connsiteY660" fmla="*/ 5363 h 21587"/>
              <a:gd name="connsiteX661" fmla="*/ 14523 w 21564"/>
              <a:gd name="connsiteY661" fmla="*/ 6060 h 21587"/>
              <a:gd name="connsiteX662" fmla="*/ 14533 w 21564"/>
              <a:gd name="connsiteY662" fmla="*/ 6672 h 21587"/>
              <a:gd name="connsiteX663" fmla="*/ 14554 w 21564"/>
              <a:gd name="connsiteY663" fmla="*/ 7073 h 21587"/>
              <a:gd name="connsiteX664" fmla="*/ 14481 w 21564"/>
              <a:gd name="connsiteY664" fmla="*/ 7010 h 21587"/>
              <a:gd name="connsiteX665" fmla="*/ 20443 w 21564"/>
              <a:gd name="connsiteY665" fmla="*/ 8066 h 21587"/>
              <a:gd name="connsiteX666" fmla="*/ 20505 w 21564"/>
              <a:gd name="connsiteY666" fmla="*/ 8150 h 21587"/>
              <a:gd name="connsiteX667" fmla="*/ 20807 w 21564"/>
              <a:gd name="connsiteY667" fmla="*/ 8636 h 21587"/>
              <a:gd name="connsiteX668" fmla="*/ 20922 w 21564"/>
              <a:gd name="connsiteY668" fmla="*/ 8847 h 21587"/>
              <a:gd name="connsiteX669" fmla="*/ 20880 w 21564"/>
              <a:gd name="connsiteY669" fmla="*/ 8868 h 21587"/>
              <a:gd name="connsiteX670" fmla="*/ 20485 w 21564"/>
              <a:gd name="connsiteY670" fmla="*/ 9354 h 21587"/>
              <a:gd name="connsiteX671" fmla="*/ 20380 w 21564"/>
              <a:gd name="connsiteY671" fmla="*/ 9480 h 21587"/>
              <a:gd name="connsiteX672" fmla="*/ 20297 w 21564"/>
              <a:gd name="connsiteY672" fmla="*/ 9607 h 21587"/>
              <a:gd name="connsiteX673" fmla="*/ 20204 w 21564"/>
              <a:gd name="connsiteY673" fmla="*/ 9734 h 21587"/>
              <a:gd name="connsiteX674" fmla="*/ 20120 w 21564"/>
              <a:gd name="connsiteY674" fmla="*/ 9860 h 21587"/>
              <a:gd name="connsiteX675" fmla="*/ 19985 w 21564"/>
              <a:gd name="connsiteY675" fmla="*/ 10050 h 21587"/>
              <a:gd name="connsiteX676" fmla="*/ 19881 w 21564"/>
              <a:gd name="connsiteY676" fmla="*/ 10219 h 21587"/>
              <a:gd name="connsiteX677" fmla="*/ 19621 w 21564"/>
              <a:gd name="connsiteY677" fmla="*/ 9776 h 21587"/>
              <a:gd name="connsiteX678" fmla="*/ 19454 w 21564"/>
              <a:gd name="connsiteY678" fmla="*/ 9480 h 21587"/>
              <a:gd name="connsiteX679" fmla="*/ 19611 w 21564"/>
              <a:gd name="connsiteY679" fmla="*/ 9269 h 21587"/>
              <a:gd name="connsiteX680" fmla="*/ 19808 w 21564"/>
              <a:gd name="connsiteY680" fmla="*/ 8995 h 21587"/>
              <a:gd name="connsiteX681" fmla="*/ 20152 w 21564"/>
              <a:gd name="connsiteY681" fmla="*/ 8488 h 21587"/>
              <a:gd name="connsiteX682" fmla="*/ 20443 w 21564"/>
              <a:gd name="connsiteY682" fmla="*/ 8066 h 21587"/>
              <a:gd name="connsiteX683" fmla="*/ 20443 w 21564"/>
              <a:gd name="connsiteY683" fmla="*/ 8066 h 21587"/>
              <a:gd name="connsiteX684" fmla="*/ 19975 w 21564"/>
              <a:gd name="connsiteY684" fmla="*/ 7306 h 21587"/>
              <a:gd name="connsiteX685" fmla="*/ 20204 w 21564"/>
              <a:gd name="connsiteY685" fmla="*/ 7686 h 21587"/>
              <a:gd name="connsiteX686" fmla="*/ 20360 w 21564"/>
              <a:gd name="connsiteY686" fmla="*/ 7939 h 21587"/>
              <a:gd name="connsiteX687" fmla="*/ 20349 w 21564"/>
              <a:gd name="connsiteY687" fmla="*/ 7939 h 21587"/>
              <a:gd name="connsiteX688" fmla="*/ 20172 w 21564"/>
              <a:gd name="connsiteY688" fmla="*/ 8192 h 21587"/>
              <a:gd name="connsiteX689" fmla="*/ 20006 w 21564"/>
              <a:gd name="connsiteY689" fmla="*/ 8446 h 21587"/>
              <a:gd name="connsiteX690" fmla="*/ 19652 w 21564"/>
              <a:gd name="connsiteY690" fmla="*/ 8974 h 21587"/>
              <a:gd name="connsiteX691" fmla="*/ 19517 w 21564"/>
              <a:gd name="connsiteY691" fmla="*/ 9164 h 21587"/>
              <a:gd name="connsiteX692" fmla="*/ 19382 w 21564"/>
              <a:gd name="connsiteY692" fmla="*/ 9333 h 21587"/>
              <a:gd name="connsiteX693" fmla="*/ 19340 w 21564"/>
              <a:gd name="connsiteY693" fmla="*/ 9248 h 21587"/>
              <a:gd name="connsiteX694" fmla="*/ 19028 w 21564"/>
              <a:gd name="connsiteY694" fmla="*/ 8657 h 21587"/>
              <a:gd name="connsiteX695" fmla="*/ 19059 w 21564"/>
              <a:gd name="connsiteY695" fmla="*/ 8594 h 21587"/>
              <a:gd name="connsiteX696" fmla="*/ 19142 w 21564"/>
              <a:gd name="connsiteY696" fmla="*/ 8467 h 21587"/>
              <a:gd name="connsiteX697" fmla="*/ 19236 w 21564"/>
              <a:gd name="connsiteY697" fmla="*/ 8340 h 21587"/>
              <a:gd name="connsiteX698" fmla="*/ 19423 w 21564"/>
              <a:gd name="connsiteY698" fmla="*/ 8087 h 21587"/>
              <a:gd name="connsiteX699" fmla="*/ 19600 w 21564"/>
              <a:gd name="connsiteY699" fmla="*/ 7855 h 21587"/>
              <a:gd name="connsiteX700" fmla="*/ 19787 w 21564"/>
              <a:gd name="connsiteY700" fmla="*/ 7601 h 21587"/>
              <a:gd name="connsiteX701" fmla="*/ 19975 w 21564"/>
              <a:gd name="connsiteY701" fmla="*/ 7327 h 21587"/>
              <a:gd name="connsiteX702" fmla="*/ 19975 w 21564"/>
              <a:gd name="connsiteY702" fmla="*/ 7306 h 21587"/>
              <a:gd name="connsiteX703" fmla="*/ 19184 w 21564"/>
              <a:gd name="connsiteY703" fmla="*/ 5996 h 21587"/>
              <a:gd name="connsiteX704" fmla="*/ 19444 w 21564"/>
              <a:gd name="connsiteY704" fmla="*/ 6419 h 21587"/>
              <a:gd name="connsiteX705" fmla="*/ 19829 w 21564"/>
              <a:gd name="connsiteY705" fmla="*/ 7052 h 21587"/>
              <a:gd name="connsiteX706" fmla="*/ 19923 w 21564"/>
              <a:gd name="connsiteY706" fmla="*/ 7200 h 21587"/>
              <a:gd name="connsiteX707" fmla="*/ 19912 w 21564"/>
              <a:gd name="connsiteY707" fmla="*/ 7200 h 21587"/>
              <a:gd name="connsiteX708" fmla="*/ 19860 w 21564"/>
              <a:gd name="connsiteY708" fmla="*/ 7221 h 21587"/>
              <a:gd name="connsiteX709" fmla="*/ 19683 w 21564"/>
              <a:gd name="connsiteY709" fmla="*/ 7474 h 21587"/>
              <a:gd name="connsiteX710" fmla="*/ 19517 w 21564"/>
              <a:gd name="connsiteY710" fmla="*/ 7707 h 21587"/>
              <a:gd name="connsiteX711" fmla="*/ 19142 w 21564"/>
              <a:gd name="connsiteY711" fmla="*/ 8213 h 21587"/>
              <a:gd name="connsiteX712" fmla="*/ 19059 w 21564"/>
              <a:gd name="connsiteY712" fmla="*/ 8340 h 21587"/>
              <a:gd name="connsiteX713" fmla="*/ 18965 w 21564"/>
              <a:gd name="connsiteY713" fmla="*/ 8488 h 21587"/>
              <a:gd name="connsiteX714" fmla="*/ 18945 w 21564"/>
              <a:gd name="connsiteY714" fmla="*/ 8530 h 21587"/>
              <a:gd name="connsiteX715" fmla="*/ 18674 w 21564"/>
              <a:gd name="connsiteY715" fmla="*/ 8002 h 21587"/>
              <a:gd name="connsiteX716" fmla="*/ 18820 w 21564"/>
              <a:gd name="connsiteY716" fmla="*/ 7833 h 21587"/>
              <a:gd name="connsiteX717" fmla="*/ 18924 w 21564"/>
              <a:gd name="connsiteY717" fmla="*/ 7707 h 21587"/>
              <a:gd name="connsiteX718" fmla="*/ 19007 w 21564"/>
              <a:gd name="connsiteY718" fmla="*/ 7601 h 21587"/>
              <a:gd name="connsiteX719" fmla="*/ 19350 w 21564"/>
              <a:gd name="connsiteY719" fmla="*/ 7073 h 21587"/>
              <a:gd name="connsiteX720" fmla="*/ 19496 w 21564"/>
              <a:gd name="connsiteY720" fmla="*/ 6841 h 21587"/>
              <a:gd name="connsiteX721" fmla="*/ 19517 w 21564"/>
              <a:gd name="connsiteY721" fmla="*/ 6778 h 21587"/>
              <a:gd name="connsiteX722" fmla="*/ 19496 w 21564"/>
              <a:gd name="connsiteY722" fmla="*/ 6714 h 21587"/>
              <a:gd name="connsiteX723" fmla="*/ 19444 w 21564"/>
              <a:gd name="connsiteY723" fmla="*/ 6693 h 21587"/>
              <a:gd name="connsiteX724" fmla="*/ 19402 w 21564"/>
              <a:gd name="connsiteY724" fmla="*/ 6714 h 21587"/>
              <a:gd name="connsiteX725" fmla="*/ 19226 w 21564"/>
              <a:gd name="connsiteY725" fmla="*/ 7010 h 21587"/>
              <a:gd name="connsiteX726" fmla="*/ 19059 w 21564"/>
              <a:gd name="connsiteY726" fmla="*/ 7284 h 21587"/>
              <a:gd name="connsiteX727" fmla="*/ 18716 w 21564"/>
              <a:gd name="connsiteY727" fmla="*/ 7770 h 21587"/>
              <a:gd name="connsiteX728" fmla="*/ 18601 w 21564"/>
              <a:gd name="connsiteY728" fmla="*/ 7897 h 21587"/>
              <a:gd name="connsiteX729" fmla="*/ 18310 w 21564"/>
              <a:gd name="connsiteY729" fmla="*/ 7348 h 21587"/>
              <a:gd name="connsiteX730" fmla="*/ 18404 w 21564"/>
              <a:gd name="connsiteY730" fmla="*/ 7200 h 21587"/>
              <a:gd name="connsiteX731" fmla="*/ 18487 w 21564"/>
              <a:gd name="connsiteY731" fmla="*/ 7073 h 21587"/>
              <a:gd name="connsiteX732" fmla="*/ 18591 w 21564"/>
              <a:gd name="connsiteY732" fmla="*/ 6926 h 21587"/>
              <a:gd name="connsiteX733" fmla="*/ 18695 w 21564"/>
              <a:gd name="connsiteY733" fmla="*/ 6799 h 21587"/>
              <a:gd name="connsiteX734" fmla="*/ 18789 w 21564"/>
              <a:gd name="connsiteY734" fmla="*/ 6693 h 21587"/>
              <a:gd name="connsiteX735" fmla="*/ 18955 w 21564"/>
              <a:gd name="connsiteY735" fmla="*/ 6482 h 21587"/>
              <a:gd name="connsiteX736" fmla="*/ 19194 w 21564"/>
              <a:gd name="connsiteY736" fmla="*/ 6144 h 21587"/>
              <a:gd name="connsiteX737" fmla="*/ 19215 w 21564"/>
              <a:gd name="connsiteY737" fmla="*/ 6081 h 21587"/>
              <a:gd name="connsiteX738" fmla="*/ 19184 w 21564"/>
              <a:gd name="connsiteY738" fmla="*/ 5996 h 21587"/>
              <a:gd name="connsiteX739" fmla="*/ 16656 w 21564"/>
              <a:gd name="connsiteY739" fmla="*/ 1964 h 21587"/>
              <a:gd name="connsiteX740" fmla="*/ 16791 w 21564"/>
              <a:gd name="connsiteY740" fmla="*/ 2175 h 21587"/>
              <a:gd name="connsiteX741" fmla="*/ 17155 w 21564"/>
              <a:gd name="connsiteY741" fmla="*/ 2745 h 21587"/>
              <a:gd name="connsiteX742" fmla="*/ 17540 w 21564"/>
              <a:gd name="connsiteY742" fmla="*/ 3336 h 21587"/>
              <a:gd name="connsiteX743" fmla="*/ 17915 w 21564"/>
              <a:gd name="connsiteY743" fmla="*/ 3927 h 21587"/>
              <a:gd name="connsiteX744" fmla="*/ 18310 w 21564"/>
              <a:gd name="connsiteY744" fmla="*/ 4540 h 21587"/>
              <a:gd name="connsiteX745" fmla="*/ 18695 w 21564"/>
              <a:gd name="connsiteY745" fmla="*/ 5173 h 21587"/>
              <a:gd name="connsiteX746" fmla="*/ 19069 w 21564"/>
              <a:gd name="connsiteY746" fmla="*/ 5785 h 21587"/>
              <a:gd name="connsiteX747" fmla="*/ 19174 w 21564"/>
              <a:gd name="connsiteY747" fmla="*/ 5954 h 21587"/>
              <a:gd name="connsiteX748" fmla="*/ 19142 w 21564"/>
              <a:gd name="connsiteY748" fmla="*/ 5933 h 21587"/>
              <a:gd name="connsiteX749" fmla="*/ 19090 w 21564"/>
              <a:gd name="connsiteY749" fmla="*/ 5954 h 21587"/>
              <a:gd name="connsiteX750" fmla="*/ 18893 w 21564"/>
              <a:gd name="connsiteY750" fmla="*/ 6229 h 21587"/>
              <a:gd name="connsiteX751" fmla="*/ 18716 w 21564"/>
              <a:gd name="connsiteY751" fmla="*/ 6461 h 21587"/>
              <a:gd name="connsiteX752" fmla="*/ 18528 w 21564"/>
              <a:gd name="connsiteY752" fmla="*/ 6693 h 21587"/>
              <a:gd name="connsiteX753" fmla="*/ 18445 w 21564"/>
              <a:gd name="connsiteY753" fmla="*/ 6799 h 21587"/>
              <a:gd name="connsiteX754" fmla="*/ 18362 w 21564"/>
              <a:gd name="connsiteY754" fmla="*/ 6926 h 21587"/>
              <a:gd name="connsiteX755" fmla="*/ 18248 w 21564"/>
              <a:gd name="connsiteY755" fmla="*/ 7116 h 21587"/>
              <a:gd name="connsiteX756" fmla="*/ 18227 w 21564"/>
              <a:gd name="connsiteY756" fmla="*/ 7158 h 21587"/>
              <a:gd name="connsiteX757" fmla="*/ 17894 w 21564"/>
              <a:gd name="connsiteY757" fmla="*/ 6545 h 21587"/>
              <a:gd name="connsiteX758" fmla="*/ 17842 w 21564"/>
              <a:gd name="connsiteY758" fmla="*/ 6440 h 21587"/>
              <a:gd name="connsiteX759" fmla="*/ 17863 w 21564"/>
              <a:gd name="connsiteY759" fmla="*/ 6398 h 21587"/>
              <a:gd name="connsiteX760" fmla="*/ 18039 w 21564"/>
              <a:gd name="connsiteY760" fmla="*/ 6144 h 21587"/>
              <a:gd name="connsiteX761" fmla="*/ 18383 w 21564"/>
              <a:gd name="connsiteY761" fmla="*/ 5659 h 21587"/>
              <a:gd name="connsiteX762" fmla="*/ 18653 w 21564"/>
              <a:gd name="connsiteY762" fmla="*/ 5321 h 21587"/>
              <a:gd name="connsiteX763" fmla="*/ 18685 w 21564"/>
              <a:gd name="connsiteY763" fmla="*/ 5300 h 21587"/>
              <a:gd name="connsiteX764" fmla="*/ 18716 w 21564"/>
              <a:gd name="connsiteY764" fmla="*/ 5236 h 21587"/>
              <a:gd name="connsiteX765" fmla="*/ 18705 w 21564"/>
              <a:gd name="connsiteY765" fmla="*/ 5173 h 21587"/>
              <a:gd name="connsiteX766" fmla="*/ 18643 w 21564"/>
              <a:gd name="connsiteY766" fmla="*/ 5131 h 21587"/>
              <a:gd name="connsiteX767" fmla="*/ 18612 w 21564"/>
              <a:gd name="connsiteY767" fmla="*/ 5152 h 21587"/>
              <a:gd name="connsiteX768" fmla="*/ 18227 w 21564"/>
              <a:gd name="connsiteY768" fmla="*/ 5616 h 21587"/>
              <a:gd name="connsiteX769" fmla="*/ 17863 w 21564"/>
              <a:gd name="connsiteY769" fmla="*/ 6144 h 21587"/>
              <a:gd name="connsiteX770" fmla="*/ 17738 w 21564"/>
              <a:gd name="connsiteY770" fmla="*/ 6313 h 21587"/>
              <a:gd name="connsiteX771" fmla="*/ 17384 w 21564"/>
              <a:gd name="connsiteY771" fmla="*/ 5743 h 21587"/>
              <a:gd name="connsiteX772" fmla="*/ 17415 w 21564"/>
              <a:gd name="connsiteY772" fmla="*/ 5680 h 21587"/>
              <a:gd name="connsiteX773" fmla="*/ 17634 w 21564"/>
              <a:gd name="connsiteY773" fmla="*/ 5363 h 21587"/>
              <a:gd name="connsiteX774" fmla="*/ 17800 w 21564"/>
              <a:gd name="connsiteY774" fmla="*/ 5152 h 21587"/>
              <a:gd name="connsiteX775" fmla="*/ 17967 w 21564"/>
              <a:gd name="connsiteY775" fmla="*/ 4941 h 21587"/>
              <a:gd name="connsiteX776" fmla="*/ 18143 w 21564"/>
              <a:gd name="connsiteY776" fmla="*/ 4687 h 21587"/>
              <a:gd name="connsiteX777" fmla="*/ 18164 w 21564"/>
              <a:gd name="connsiteY777" fmla="*/ 4624 h 21587"/>
              <a:gd name="connsiteX778" fmla="*/ 18143 w 21564"/>
              <a:gd name="connsiteY778" fmla="*/ 4561 h 21587"/>
              <a:gd name="connsiteX779" fmla="*/ 18091 w 21564"/>
              <a:gd name="connsiteY779" fmla="*/ 4540 h 21587"/>
              <a:gd name="connsiteX780" fmla="*/ 18050 w 21564"/>
              <a:gd name="connsiteY780" fmla="*/ 4561 h 21587"/>
              <a:gd name="connsiteX781" fmla="*/ 17863 w 21564"/>
              <a:gd name="connsiteY781" fmla="*/ 4835 h 21587"/>
              <a:gd name="connsiteX782" fmla="*/ 17686 w 21564"/>
              <a:gd name="connsiteY782" fmla="*/ 5067 h 21587"/>
              <a:gd name="connsiteX783" fmla="*/ 17530 w 21564"/>
              <a:gd name="connsiteY783" fmla="*/ 5279 h 21587"/>
              <a:gd name="connsiteX784" fmla="*/ 17426 w 21564"/>
              <a:gd name="connsiteY784" fmla="*/ 5405 h 21587"/>
              <a:gd name="connsiteX785" fmla="*/ 17311 w 21564"/>
              <a:gd name="connsiteY785" fmla="*/ 5574 h 21587"/>
              <a:gd name="connsiteX786" fmla="*/ 17290 w 21564"/>
              <a:gd name="connsiteY786" fmla="*/ 5616 h 21587"/>
              <a:gd name="connsiteX787" fmla="*/ 17061 w 21564"/>
              <a:gd name="connsiteY787" fmla="*/ 5279 h 21587"/>
              <a:gd name="connsiteX788" fmla="*/ 17009 w 21564"/>
              <a:gd name="connsiteY788" fmla="*/ 5194 h 21587"/>
              <a:gd name="connsiteX789" fmla="*/ 17051 w 21564"/>
              <a:gd name="connsiteY789" fmla="*/ 5152 h 21587"/>
              <a:gd name="connsiteX790" fmla="*/ 17093 w 21564"/>
              <a:gd name="connsiteY790" fmla="*/ 5089 h 21587"/>
              <a:gd name="connsiteX791" fmla="*/ 17259 w 21564"/>
              <a:gd name="connsiteY791" fmla="*/ 4856 h 21587"/>
              <a:gd name="connsiteX792" fmla="*/ 17436 w 21564"/>
              <a:gd name="connsiteY792" fmla="*/ 4582 h 21587"/>
              <a:gd name="connsiteX793" fmla="*/ 17613 w 21564"/>
              <a:gd name="connsiteY793" fmla="*/ 4328 h 21587"/>
              <a:gd name="connsiteX794" fmla="*/ 17800 w 21564"/>
              <a:gd name="connsiteY794" fmla="*/ 4096 h 21587"/>
              <a:gd name="connsiteX795" fmla="*/ 17821 w 21564"/>
              <a:gd name="connsiteY795" fmla="*/ 4033 h 21587"/>
              <a:gd name="connsiteX796" fmla="*/ 17800 w 21564"/>
              <a:gd name="connsiteY796" fmla="*/ 3969 h 21587"/>
              <a:gd name="connsiteX797" fmla="*/ 17759 w 21564"/>
              <a:gd name="connsiteY797" fmla="*/ 3948 h 21587"/>
              <a:gd name="connsiteX798" fmla="*/ 17706 w 21564"/>
              <a:gd name="connsiteY798" fmla="*/ 3969 h 21587"/>
              <a:gd name="connsiteX799" fmla="*/ 17519 w 21564"/>
              <a:gd name="connsiteY799" fmla="*/ 4223 h 21587"/>
              <a:gd name="connsiteX800" fmla="*/ 17332 w 21564"/>
              <a:gd name="connsiteY800" fmla="*/ 4497 h 21587"/>
              <a:gd name="connsiteX801" fmla="*/ 17165 w 21564"/>
              <a:gd name="connsiteY801" fmla="*/ 4772 h 21587"/>
              <a:gd name="connsiteX802" fmla="*/ 16989 w 21564"/>
              <a:gd name="connsiteY802" fmla="*/ 5025 h 21587"/>
              <a:gd name="connsiteX803" fmla="*/ 16926 w 21564"/>
              <a:gd name="connsiteY803" fmla="*/ 5110 h 21587"/>
              <a:gd name="connsiteX804" fmla="*/ 16687 w 21564"/>
              <a:gd name="connsiteY804" fmla="*/ 4730 h 21587"/>
              <a:gd name="connsiteX805" fmla="*/ 16604 w 21564"/>
              <a:gd name="connsiteY805" fmla="*/ 4603 h 21587"/>
              <a:gd name="connsiteX806" fmla="*/ 16656 w 21564"/>
              <a:gd name="connsiteY806" fmla="*/ 4497 h 21587"/>
              <a:gd name="connsiteX807" fmla="*/ 16801 w 21564"/>
              <a:gd name="connsiteY807" fmla="*/ 4244 h 21587"/>
              <a:gd name="connsiteX808" fmla="*/ 16978 w 21564"/>
              <a:gd name="connsiteY808" fmla="*/ 3991 h 21587"/>
              <a:gd name="connsiteX809" fmla="*/ 17155 w 21564"/>
              <a:gd name="connsiteY809" fmla="*/ 3758 h 21587"/>
              <a:gd name="connsiteX810" fmla="*/ 17332 w 21564"/>
              <a:gd name="connsiteY810" fmla="*/ 3526 h 21587"/>
              <a:gd name="connsiteX811" fmla="*/ 17394 w 21564"/>
              <a:gd name="connsiteY811" fmla="*/ 3442 h 21587"/>
              <a:gd name="connsiteX812" fmla="*/ 17415 w 21564"/>
              <a:gd name="connsiteY812" fmla="*/ 3378 h 21587"/>
              <a:gd name="connsiteX813" fmla="*/ 17394 w 21564"/>
              <a:gd name="connsiteY813" fmla="*/ 3315 h 21587"/>
              <a:gd name="connsiteX814" fmla="*/ 17353 w 21564"/>
              <a:gd name="connsiteY814" fmla="*/ 3294 h 21587"/>
              <a:gd name="connsiteX815" fmla="*/ 17301 w 21564"/>
              <a:gd name="connsiteY815" fmla="*/ 3315 h 21587"/>
              <a:gd name="connsiteX816" fmla="*/ 16937 w 21564"/>
              <a:gd name="connsiteY816" fmla="*/ 3801 h 21587"/>
              <a:gd name="connsiteX817" fmla="*/ 16593 w 21564"/>
              <a:gd name="connsiteY817" fmla="*/ 4307 h 21587"/>
              <a:gd name="connsiteX818" fmla="*/ 16520 w 21564"/>
              <a:gd name="connsiteY818" fmla="*/ 4455 h 21587"/>
              <a:gd name="connsiteX819" fmla="*/ 16281 w 21564"/>
              <a:gd name="connsiteY819" fmla="*/ 4096 h 21587"/>
              <a:gd name="connsiteX820" fmla="*/ 16167 w 21564"/>
              <a:gd name="connsiteY820" fmla="*/ 3927 h 21587"/>
              <a:gd name="connsiteX821" fmla="*/ 16239 w 21564"/>
              <a:gd name="connsiteY821" fmla="*/ 3822 h 21587"/>
              <a:gd name="connsiteX822" fmla="*/ 16323 w 21564"/>
              <a:gd name="connsiteY822" fmla="*/ 3716 h 21587"/>
              <a:gd name="connsiteX823" fmla="*/ 16416 w 21564"/>
              <a:gd name="connsiteY823" fmla="*/ 3568 h 21587"/>
              <a:gd name="connsiteX824" fmla="*/ 16593 w 21564"/>
              <a:gd name="connsiteY824" fmla="*/ 3294 h 21587"/>
              <a:gd name="connsiteX825" fmla="*/ 16749 w 21564"/>
              <a:gd name="connsiteY825" fmla="*/ 3040 h 21587"/>
              <a:gd name="connsiteX826" fmla="*/ 16947 w 21564"/>
              <a:gd name="connsiteY826" fmla="*/ 2745 h 21587"/>
              <a:gd name="connsiteX827" fmla="*/ 16968 w 21564"/>
              <a:gd name="connsiteY827" fmla="*/ 2682 h 21587"/>
              <a:gd name="connsiteX828" fmla="*/ 16947 w 21564"/>
              <a:gd name="connsiteY828" fmla="*/ 2618 h 21587"/>
              <a:gd name="connsiteX829" fmla="*/ 16905 w 21564"/>
              <a:gd name="connsiteY829" fmla="*/ 2597 h 21587"/>
              <a:gd name="connsiteX830" fmla="*/ 16853 w 21564"/>
              <a:gd name="connsiteY830" fmla="*/ 2618 h 21587"/>
              <a:gd name="connsiteX831" fmla="*/ 16676 w 21564"/>
              <a:gd name="connsiteY831" fmla="*/ 2893 h 21587"/>
              <a:gd name="connsiteX832" fmla="*/ 16510 w 21564"/>
              <a:gd name="connsiteY832" fmla="*/ 3167 h 21587"/>
              <a:gd name="connsiteX833" fmla="*/ 16333 w 21564"/>
              <a:gd name="connsiteY833" fmla="*/ 3442 h 21587"/>
              <a:gd name="connsiteX834" fmla="*/ 16167 w 21564"/>
              <a:gd name="connsiteY834" fmla="*/ 3674 h 21587"/>
              <a:gd name="connsiteX835" fmla="*/ 16073 w 21564"/>
              <a:gd name="connsiteY835" fmla="*/ 3801 h 21587"/>
              <a:gd name="connsiteX836" fmla="*/ 15927 w 21564"/>
              <a:gd name="connsiteY836" fmla="*/ 3568 h 21587"/>
              <a:gd name="connsiteX837" fmla="*/ 15761 w 21564"/>
              <a:gd name="connsiteY837" fmla="*/ 3315 h 21587"/>
              <a:gd name="connsiteX838" fmla="*/ 15865 w 21564"/>
              <a:gd name="connsiteY838" fmla="*/ 3146 h 21587"/>
              <a:gd name="connsiteX839" fmla="*/ 15959 w 21564"/>
              <a:gd name="connsiteY839" fmla="*/ 2998 h 21587"/>
              <a:gd name="connsiteX840" fmla="*/ 16042 w 21564"/>
              <a:gd name="connsiteY840" fmla="*/ 2872 h 21587"/>
              <a:gd name="connsiteX841" fmla="*/ 16385 w 21564"/>
              <a:gd name="connsiteY841" fmla="*/ 2386 h 21587"/>
              <a:gd name="connsiteX842" fmla="*/ 16500 w 21564"/>
              <a:gd name="connsiteY842" fmla="*/ 2217 h 21587"/>
              <a:gd name="connsiteX843" fmla="*/ 16656 w 21564"/>
              <a:gd name="connsiteY843" fmla="*/ 1964 h 21587"/>
              <a:gd name="connsiteX844" fmla="*/ 16656 w 21564"/>
              <a:gd name="connsiteY844" fmla="*/ 1964 h 21587"/>
              <a:gd name="connsiteX845" fmla="*/ 14960 w 21564"/>
              <a:gd name="connsiteY845" fmla="*/ 1879 h 21587"/>
              <a:gd name="connsiteX846" fmla="*/ 15053 w 21564"/>
              <a:gd name="connsiteY846" fmla="*/ 1710 h 21587"/>
              <a:gd name="connsiteX847" fmla="*/ 15178 w 21564"/>
              <a:gd name="connsiteY847" fmla="*/ 1541 h 21587"/>
              <a:gd name="connsiteX848" fmla="*/ 15438 w 21564"/>
              <a:gd name="connsiteY848" fmla="*/ 1182 h 21587"/>
              <a:gd name="connsiteX849" fmla="*/ 15678 w 21564"/>
              <a:gd name="connsiteY849" fmla="*/ 823 h 21587"/>
              <a:gd name="connsiteX850" fmla="*/ 15802 w 21564"/>
              <a:gd name="connsiteY850" fmla="*/ 612 h 21587"/>
              <a:gd name="connsiteX851" fmla="*/ 16042 w 21564"/>
              <a:gd name="connsiteY851" fmla="*/ 1035 h 21587"/>
              <a:gd name="connsiteX852" fmla="*/ 16219 w 21564"/>
              <a:gd name="connsiteY852" fmla="*/ 1288 h 21587"/>
              <a:gd name="connsiteX853" fmla="*/ 16395 w 21564"/>
              <a:gd name="connsiteY853" fmla="*/ 1584 h 21587"/>
              <a:gd name="connsiteX854" fmla="*/ 16552 w 21564"/>
              <a:gd name="connsiteY854" fmla="*/ 1837 h 21587"/>
              <a:gd name="connsiteX855" fmla="*/ 16531 w 21564"/>
              <a:gd name="connsiteY855" fmla="*/ 1858 h 21587"/>
              <a:gd name="connsiteX856" fmla="*/ 16354 w 21564"/>
              <a:gd name="connsiteY856" fmla="*/ 2133 h 21587"/>
              <a:gd name="connsiteX857" fmla="*/ 16187 w 21564"/>
              <a:gd name="connsiteY857" fmla="*/ 2365 h 21587"/>
              <a:gd name="connsiteX858" fmla="*/ 15834 w 21564"/>
              <a:gd name="connsiteY858" fmla="*/ 2872 h 21587"/>
              <a:gd name="connsiteX859" fmla="*/ 15678 w 21564"/>
              <a:gd name="connsiteY859" fmla="*/ 3125 h 21587"/>
              <a:gd name="connsiteX860" fmla="*/ 15615 w 21564"/>
              <a:gd name="connsiteY860" fmla="*/ 3019 h 21587"/>
              <a:gd name="connsiteX861" fmla="*/ 15282 w 21564"/>
              <a:gd name="connsiteY861" fmla="*/ 2534 h 21587"/>
              <a:gd name="connsiteX862" fmla="*/ 15261 w 21564"/>
              <a:gd name="connsiteY862" fmla="*/ 2513 h 21587"/>
              <a:gd name="connsiteX863" fmla="*/ 15365 w 21564"/>
              <a:gd name="connsiteY863" fmla="*/ 2407 h 21587"/>
              <a:gd name="connsiteX864" fmla="*/ 15563 w 21564"/>
              <a:gd name="connsiteY864" fmla="*/ 2154 h 21587"/>
              <a:gd name="connsiteX865" fmla="*/ 15730 w 21564"/>
              <a:gd name="connsiteY865" fmla="*/ 1921 h 21587"/>
              <a:gd name="connsiteX866" fmla="*/ 15896 w 21564"/>
              <a:gd name="connsiteY866" fmla="*/ 1647 h 21587"/>
              <a:gd name="connsiteX867" fmla="*/ 16052 w 21564"/>
              <a:gd name="connsiteY867" fmla="*/ 1415 h 21587"/>
              <a:gd name="connsiteX868" fmla="*/ 16073 w 21564"/>
              <a:gd name="connsiteY868" fmla="*/ 1351 h 21587"/>
              <a:gd name="connsiteX869" fmla="*/ 16052 w 21564"/>
              <a:gd name="connsiteY869" fmla="*/ 1288 h 21587"/>
              <a:gd name="connsiteX870" fmla="*/ 16011 w 21564"/>
              <a:gd name="connsiteY870" fmla="*/ 1267 h 21587"/>
              <a:gd name="connsiteX871" fmla="*/ 15959 w 21564"/>
              <a:gd name="connsiteY871" fmla="*/ 1288 h 21587"/>
              <a:gd name="connsiteX872" fmla="*/ 15854 w 21564"/>
              <a:gd name="connsiteY872" fmla="*/ 1436 h 21587"/>
              <a:gd name="connsiteX873" fmla="*/ 15771 w 21564"/>
              <a:gd name="connsiteY873" fmla="*/ 1562 h 21587"/>
              <a:gd name="connsiteX874" fmla="*/ 15615 w 21564"/>
              <a:gd name="connsiteY874" fmla="*/ 1816 h 21587"/>
              <a:gd name="connsiteX875" fmla="*/ 15261 w 21564"/>
              <a:gd name="connsiteY875" fmla="*/ 2301 h 21587"/>
              <a:gd name="connsiteX876" fmla="*/ 15178 w 21564"/>
              <a:gd name="connsiteY876" fmla="*/ 2407 h 21587"/>
              <a:gd name="connsiteX877" fmla="*/ 14991 w 21564"/>
              <a:gd name="connsiteY877" fmla="*/ 2133 h 21587"/>
              <a:gd name="connsiteX878" fmla="*/ 14908 w 21564"/>
              <a:gd name="connsiteY878" fmla="*/ 1985 h 21587"/>
              <a:gd name="connsiteX879" fmla="*/ 14960 w 21564"/>
              <a:gd name="connsiteY879" fmla="*/ 1879 h 21587"/>
              <a:gd name="connsiteX880" fmla="*/ 20037 w 21564"/>
              <a:gd name="connsiteY880" fmla="*/ 11317 h 21587"/>
              <a:gd name="connsiteX881" fmla="*/ 19912 w 21564"/>
              <a:gd name="connsiteY881" fmla="*/ 11486 h 21587"/>
              <a:gd name="connsiteX882" fmla="*/ 19871 w 21564"/>
              <a:gd name="connsiteY882" fmla="*/ 11697 h 21587"/>
              <a:gd name="connsiteX883" fmla="*/ 19829 w 21564"/>
              <a:gd name="connsiteY883" fmla="*/ 11803 h 21587"/>
              <a:gd name="connsiteX884" fmla="*/ 19704 w 21564"/>
              <a:gd name="connsiteY884" fmla="*/ 12077 h 21587"/>
              <a:gd name="connsiteX885" fmla="*/ 19434 w 21564"/>
              <a:gd name="connsiteY885" fmla="*/ 12648 h 21587"/>
              <a:gd name="connsiteX886" fmla="*/ 19163 w 21564"/>
              <a:gd name="connsiteY886" fmla="*/ 13154 h 21587"/>
              <a:gd name="connsiteX887" fmla="*/ 18872 w 21564"/>
              <a:gd name="connsiteY887" fmla="*/ 13682 h 21587"/>
              <a:gd name="connsiteX888" fmla="*/ 18123 w 21564"/>
              <a:gd name="connsiteY888" fmla="*/ 14991 h 21587"/>
              <a:gd name="connsiteX889" fmla="*/ 17384 w 21564"/>
              <a:gd name="connsiteY889" fmla="*/ 16300 h 21587"/>
              <a:gd name="connsiteX890" fmla="*/ 16999 w 21564"/>
              <a:gd name="connsiteY890" fmla="*/ 16997 h 21587"/>
              <a:gd name="connsiteX891" fmla="*/ 16624 w 21564"/>
              <a:gd name="connsiteY891" fmla="*/ 17652 h 21587"/>
              <a:gd name="connsiteX892" fmla="*/ 16250 w 21564"/>
              <a:gd name="connsiteY892" fmla="*/ 18327 h 21587"/>
              <a:gd name="connsiteX893" fmla="*/ 15854 w 21564"/>
              <a:gd name="connsiteY893" fmla="*/ 18982 h 21587"/>
              <a:gd name="connsiteX894" fmla="*/ 15480 w 21564"/>
              <a:gd name="connsiteY894" fmla="*/ 19636 h 21587"/>
              <a:gd name="connsiteX895" fmla="*/ 15261 w 21564"/>
              <a:gd name="connsiteY895" fmla="*/ 20016 h 21587"/>
              <a:gd name="connsiteX896" fmla="*/ 15032 w 21564"/>
              <a:gd name="connsiteY896" fmla="*/ 20439 h 21587"/>
              <a:gd name="connsiteX897" fmla="*/ 14814 w 21564"/>
              <a:gd name="connsiteY897" fmla="*/ 20861 h 21587"/>
              <a:gd name="connsiteX898" fmla="*/ 14804 w 21564"/>
              <a:gd name="connsiteY898" fmla="*/ 20396 h 21587"/>
              <a:gd name="connsiteX899" fmla="*/ 14772 w 21564"/>
              <a:gd name="connsiteY899" fmla="*/ 19383 h 21587"/>
              <a:gd name="connsiteX900" fmla="*/ 14752 w 21564"/>
              <a:gd name="connsiteY900" fmla="*/ 17377 h 21587"/>
              <a:gd name="connsiteX901" fmla="*/ 14752 w 21564"/>
              <a:gd name="connsiteY901" fmla="*/ 16554 h 21587"/>
              <a:gd name="connsiteX902" fmla="*/ 14752 w 21564"/>
              <a:gd name="connsiteY902" fmla="*/ 16131 h 21587"/>
              <a:gd name="connsiteX903" fmla="*/ 14762 w 21564"/>
              <a:gd name="connsiteY903" fmla="*/ 15730 h 21587"/>
              <a:gd name="connsiteX904" fmla="*/ 14741 w 21564"/>
              <a:gd name="connsiteY904" fmla="*/ 15625 h 21587"/>
              <a:gd name="connsiteX905" fmla="*/ 14700 w 21564"/>
              <a:gd name="connsiteY905" fmla="*/ 15477 h 21587"/>
              <a:gd name="connsiteX906" fmla="*/ 14700 w 21564"/>
              <a:gd name="connsiteY906" fmla="*/ 15287 h 21587"/>
              <a:gd name="connsiteX907" fmla="*/ 14700 w 21564"/>
              <a:gd name="connsiteY907" fmla="*/ 14886 h 21587"/>
              <a:gd name="connsiteX908" fmla="*/ 14700 w 21564"/>
              <a:gd name="connsiteY908" fmla="*/ 14041 h 21587"/>
              <a:gd name="connsiteX909" fmla="*/ 14710 w 21564"/>
              <a:gd name="connsiteY909" fmla="*/ 13196 h 21587"/>
              <a:gd name="connsiteX910" fmla="*/ 14710 w 21564"/>
              <a:gd name="connsiteY910" fmla="*/ 12774 h 21587"/>
              <a:gd name="connsiteX911" fmla="*/ 14710 w 21564"/>
              <a:gd name="connsiteY911" fmla="*/ 12352 h 21587"/>
              <a:gd name="connsiteX912" fmla="*/ 14720 w 21564"/>
              <a:gd name="connsiteY912" fmla="*/ 11507 h 21587"/>
              <a:gd name="connsiteX913" fmla="*/ 14752 w 21564"/>
              <a:gd name="connsiteY913" fmla="*/ 10663 h 21587"/>
              <a:gd name="connsiteX914" fmla="*/ 14772 w 21564"/>
              <a:gd name="connsiteY914" fmla="*/ 9797 h 21587"/>
              <a:gd name="connsiteX915" fmla="*/ 14804 w 21564"/>
              <a:gd name="connsiteY915" fmla="*/ 8952 h 21587"/>
              <a:gd name="connsiteX916" fmla="*/ 14835 w 21564"/>
              <a:gd name="connsiteY916" fmla="*/ 8129 h 21587"/>
              <a:gd name="connsiteX917" fmla="*/ 14856 w 21564"/>
              <a:gd name="connsiteY917" fmla="*/ 7432 h 21587"/>
              <a:gd name="connsiteX918" fmla="*/ 14856 w 21564"/>
              <a:gd name="connsiteY918" fmla="*/ 7432 h 21587"/>
              <a:gd name="connsiteX919" fmla="*/ 14928 w 21564"/>
              <a:gd name="connsiteY919" fmla="*/ 7242 h 21587"/>
              <a:gd name="connsiteX920" fmla="*/ 14918 w 21564"/>
              <a:gd name="connsiteY920" fmla="*/ 7179 h 21587"/>
              <a:gd name="connsiteX921" fmla="*/ 14918 w 21564"/>
              <a:gd name="connsiteY921" fmla="*/ 7179 h 21587"/>
              <a:gd name="connsiteX922" fmla="*/ 14897 w 21564"/>
              <a:gd name="connsiteY922" fmla="*/ 6989 h 21587"/>
              <a:gd name="connsiteX923" fmla="*/ 14876 w 21564"/>
              <a:gd name="connsiteY923" fmla="*/ 6123 h 21587"/>
              <a:gd name="connsiteX924" fmla="*/ 14876 w 21564"/>
              <a:gd name="connsiteY924" fmla="*/ 5194 h 21587"/>
              <a:gd name="connsiteX925" fmla="*/ 14876 w 21564"/>
              <a:gd name="connsiteY925" fmla="*/ 5194 h 21587"/>
              <a:gd name="connsiteX926" fmla="*/ 14876 w 21564"/>
              <a:gd name="connsiteY926" fmla="*/ 5046 h 21587"/>
              <a:gd name="connsiteX927" fmla="*/ 14866 w 21564"/>
              <a:gd name="connsiteY927" fmla="*/ 5025 h 21587"/>
              <a:gd name="connsiteX928" fmla="*/ 14845 w 21564"/>
              <a:gd name="connsiteY928" fmla="*/ 4265 h 21587"/>
              <a:gd name="connsiteX929" fmla="*/ 14856 w 21564"/>
              <a:gd name="connsiteY929" fmla="*/ 3315 h 21587"/>
              <a:gd name="connsiteX930" fmla="*/ 14856 w 21564"/>
              <a:gd name="connsiteY930" fmla="*/ 2766 h 21587"/>
              <a:gd name="connsiteX931" fmla="*/ 14856 w 21564"/>
              <a:gd name="connsiteY931" fmla="*/ 2555 h 21587"/>
              <a:gd name="connsiteX932" fmla="*/ 14856 w 21564"/>
              <a:gd name="connsiteY932" fmla="*/ 2555 h 21587"/>
              <a:gd name="connsiteX933" fmla="*/ 15032 w 21564"/>
              <a:gd name="connsiteY933" fmla="*/ 2808 h 21587"/>
              <a:gd name="connsiteX934" fmla="*/ 15230 w 21564"/>
              <a:gd name="connsiteY934" fmla="*/ 3083 h 21587"/>
              <a:gd name="connsiteX935" fmla="*/ 15428 w 21564"/>
              <a:gd name="connsiteY935" fmla="*/ 3378 h 21587"/>
              <a:gd name="connsiteX936" fmla="*/ 15813 w 21564"/>
              <a:gd name="connsiteY936" fmla="*/ 3969 h 21587"/>
              <a:gd name="connsiteX937" fmla="*/ 16219 w 21564"/>
              <a:gd name="connsiteY937" fmla="*/ 4582 h 21587"/>
              <a:gd name="connsiteX938" fmla="*/ 16593 w 21564"/>
              <a:gd name="connsiteY938" fmla="*/ 5194 h 21587"/>
              <a:gd name="connsiteX939" fmla="*/ 16968 w 21564"/>
              <a:gd name="connsiteY939" fmla="*/ 5785 h 21587"/>
              <a:gd name="connsiteX940" fmla="*/ 17332 w 21564"/>
              <a:gd name="connsiteY940" fmla="*/ 6355 h 21587"/>
              <a:gd name="connsiteX941" fmla="*/ 17675 w 21564"/>
              <a:gd name="connsiteY941" fmla="*/ 6947 h 21587"/>
              <a:gd name="connsiteX942" fmla="*/ 18383 w 21564"/>
              <a:gd name="connsiteY942" fmla="*/ 8277 h 21587"/>
              <a:gd name="connsiteX943" fmla="*/ 18757 w 21564"/>
              <a:gd name="connsiteY943" fmla="*/ 8974 h 21587"/>
              <a:gd name="connsiteX944" fmla="*/ 19132 w 21564"/>
              <a:gd name="connsiteY944" fmla="*/ 9670 h 21587"/>
              <a:gd name="connsiteX945" fmla="*/ 19434 w 21564"/>
              <a:gd name="connsiteY945" fmla="*/ 10177 h 21587"/>
              <a:gd name="connsiteX946" fmla="*/ 19735 w 21564"/>
              <a:gd name="connsiteY946" fmla="*/ 10705 h 21587"/>
              <a:gd name="connsiteX947" fmla="*/ 20027 w 21564"/>
              <a:gd name="connsiteY947" fmla="*/ 11169 h 21587"/>
              <a:gd name="connsiteX948" fmla="*/ 20100 w 21564"/>
              <a:gd name="connsiteY948" fmla="*/ 11275 h 21587"/>
              <a:gd name="connsiteX949" fmla="*/ 20037 w 21564"/>
              <a:gd name="connsiteY949" fmla="*/ 11317 h 21587"/>
              <a:gd name="connsiteX950" fmla="*/ 21171 w 21564"/>
              <a:gd name="connsiteY950" fmla="*/ 9396 h 21587"/>
              <a:gd name="connsiteX951" fmla="*/ 21171 w 21564"/>
              <a:gd name="connsiteY951" fmla="*/ 9396 h 21587"/>
              <a:gd name="connsiteX952" fmla="*/ 21109 w 21564"/>
              <a:gd name="connsiteY952" fmla="*/ 9501 h 21587"/>
              <a:gd name="connsiteX953" fmla="*/ 21036 w 21564"/>
              <a:gd name="connsiteY953" fmla="*/ 9670 h 21587"/>
              <a:gd name="connsiteX954" fmla="*/ 20859 w 21564"/>
              <a:gd name="connsiteY954" fmla="*/ 10029 h 21587"/>
              <a:gd name="connsiteX955" fmla="*/ 20401 w 21564"/>
              <a:gd name="connsiteY955" fmla="*/ 10747 h 21587"/>
              <a:gd name="connsiteX956" fmla="*/ 20308 w 21564"/>
              <a:gd name="connsiteY956" fmla="*/ 10895 h 21587"/>
              <a:gd name="connsiteX957" fmla="*/ 20214 w 21564"/>
              <a:gd name="connsiteY957" fmla="*/ 10768 h 21587"/>
              <a:gd name="connsiteX958" fmla="*/ 19985 w 21564"/>
              <a:gd name="connsiteY958" fmla="*/ 10388 h 21587"/>
              <a:gd name="connsiteX959" fmla="*/ 20120 w 21564"/>
              <a:gd name="connsiteY959" fmla="*/ 10198 h 21587"/>
              <a:gd name="connsiteX960" fmla="*/ 20318 w 21564"/>
              <a:gd name="connsiteY960" fmla="*/ 9903 h 21587"/>
              <a:gd name="connsiteX961" fmla="*/ 20380 w 21564"/>
              <a:gd name="connsiteY961" fmla="*/ 9797 h 21587"/>
              <a:gd name="connsiteX962" fmla="*/ 20485 w 21564"/>
              <a:gd name="connsiteY962" fmla="*/ 9649 h 21587"/>
              <a:gd name="connsiteX963" fmla="*/ 20557 w 21564"/>
              <a:gd name="connsiteY963" fmla="*/ 9544 h 21587"/>
              <a:gd name="connsiteX964" fmla="*/ 20641 w 21564"/>
              <a:gd name="connsiteY964" fmla="*/ 9438 h 21587"/>
              <a:gd name="connsiteX965" fmla="*/ 20974 w 21564"/>
              <a:gd name="connsiteY965" fmla="*/ 9037 h 21587"/>
              <a:gd name="connsiteX966" fmla="*/ 20984 w 21564"/>
              <a:gd name="connsiteY966" fmla="*/ 9016 h 21587"/>
              <a:gd name="connsiteX967" fmla="*/ 21026 w 21564"/>
              <a:gd name="connsiteY967" fmla="*/ 9100 h 21587"/>
              <a:gd name="connsiteX968" fmla="*/ 21171 w 21564"/>
              <a:gd name="connsiteY968" fmla="*/ 9354 h 21587"/>
              <a:gd name="connsiteX969" fmla="*/ 21171 w 21564"/>
              <a:gd name="connsiteY969" fmla="*/ 9396 h 2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</a:cxnLst>
            <a:rect l="l" t="t" r="r" b="b"/>
            <a:pathLst>
              <a:path w="21564" h="21587" extrusionOk="0">
                <a:moveTo>
                  <a:pt x="21556" y="9333"/>
                </a:moveTo>
                <a:cubicBezTo>
                  <a:pt x="21546" y="9290"/>
                  <a:pt x="21535" y="9269"/>
                  <a:pt x="21525" y="9248"/>
                </a:cubicBezTo>
                <a:cubicBezTo>
                  <a:pt x="21504" y="9227"/>
                  <a:pt x="21494" y="9185"/>
                  <a:pt x="21473" y="9164"/>
                </a:cubicBezTo>
                <a:cubicBezTo>
                  <a:pt x="21452" y="9121"/>
                  <a:pt x="21431" y="9079"/>
                  <a:pt x="21411" y="9058"/>
                </a:cubicBezTo>
                <a:cubicBezTo>
                  <a:pt x="21369" y="8995"/>
                  <a:pt x="21338" y="8931"/>
                  <a:pt x="21296" y="8868"/>
                </a:cubicBezTo>
                <a:cubicBezTo>
                  <a:pt x="21182" y="8657"/>
                  <a:pt x="21067" y="8425"/>
                  <a:pt x="20942" y="8213"/>
                </a:cubicBezTo>
                <a:cubicBezTo>
                  <a:pt x="20817" y="8002"/>
                  <a:pt x="20693" y="7833"/>
                  <a:pt x="20568" y="7622"/>
                </a:cubicBezTo>
                <a:lnTo>
                  <a:pt x="20193" y="6989"/>
                </a:lnTo>
                <a:cubicBezTo>
                  <a:pt x="20068" y="6778"/>
                  <a:pt x="19943" y="6588"/>
                  <a:pt x="19819" y="6377"/>
                </a:cubicBezTo>
                <a:lnTo>
                  <a:pt x="19444" y="5743"/>
                </a:lnTo>
                <a:lnTo>
                  <a:pt x="19069" y="5110"/>
                </a:lnTo>
                <a:cubicBezTo>
                  <a:pt x="18945" y="4899"/>
                  <a:pt x="18809" y="4687"/>
                  <a:pt x="18685" y="4476"/>
                </a:cubicBezTo>
                <a:cubicBezTo>
                  <a:pt x="18560" y="4265"/>
                  <a:pt x="18435" y="4054"/>
                  <a:pt x="18300" y="3864"/>
                </a:cubicBezTo>
                <a:cubicBezTo>
                  <a:pt x="18164" y="3653"/>
                  <a:pt x="18029" y="3463"/>
                  <a:pt x="17894" y="3252"/>
                </a:cubicBezTo>
                <a:cubicBezTo>
                  <a:pt x="17769" y="3062"/>
                  <a:pt x="17644" y="2872"/>
                  <a:pt x="17519" y="2660"/>
                </a:cubicBezTo>
                <a:cubicBezTo>
                  <a:pt x="17394" y="2470"/>
                  <a:pt x="17280" y="2259"/>
                  <a:pt x="17155" y="2069"/>
                </a:cubicBezTo>
                <a:cubicBezTo>
                  <a:pt x="17030" y="1879"/>
                  <a:pt x="16905" y="1689"/>
                  <a:pt x="16791" y="1499"/>
                </a:cubicBezTo>
                <a:cubicBezTo>
                  <a:pt x="16687" y="1309"/>
                  <a:pt x="16572" y="1140"/>
                  <a:pt x="16468" y="971"/>
                </a:cubicBezTo>
                <a:cubicBezTo>
                  <a:pt x="16416" y="887"/>
                  <a:pt x="16364" y="823"/>
                  <a:pt x="16312" y="739"/>
                </a:cubicBezTo>
                <a:cubicBezTo>
                  <a:pt x="16260" y="655"/>
                  <a:pt x="16198" y="570"/>
                  <a:pt x="16146" y="486"/>
                </a:cubicBezTo>
                <a:cubicBezTo>
                  <a:pt x="16083" y="359"/>
                  <a:pt x="16021" y="232"/>
                  <a:pt x="15959" y="106"/>
                </a:cubicBezTo>
                <a:lnTo>
                  <a:pt x="15959" y="106"/>
                </a:lnTo>
                <a:cubicBezTo>
                  <a:pt x="15948" y="63"/>
                  <a:pt x="15927" y="42"/>
                  <a:pt x="15906" y="21"/>
                </a:cubicBezTo>
                <a:lnTo>
                  <a:pt x="15906" y="21"/>
                </a:lnTo>
                <a:cubicBezTo>
                  <a:pt x="15875" y="0"/>
                  <a:pt x="15854" y="0"/>
                  <a:pt x="15823" y="0"/>
                </a:cubicBezTo>
                <a:cubicBezTo>
                  <a:pt x="15782" y="0"/>
                  <a:pt x="15750" y="21"/>
                  <a:pt x="15719" y="63"/>
                </a:cubicBezTo>
                <a:cubicBezTo>
                  <a:pt x="15698" y="84"/>
                  <a:pt x="15688" y="127"/>
                  <a:pt x="15678" y="169"/>
                </a:cubicBezTo>
                <a:cubicBezTo>
                  <a:pt x="15594" y="296"/>
                  <a:pt x="15522" y="422"/>
                  <a:pt x="15438" y="570"/>
                </a:cubicBezTo>
                <a:cubicBezTo>
                  <a:pt x="15355" y="718"/>
                  <a:pt x="15251" y="845"/>
                  <a:pt x="15157" y="971"/>
                </a:cubicBezTo>
                <a:cubicBezTo>
                  <a:pt x="15053" y="1098"/>
                  <a:pt x="14960" y="1246"/>
                  <a:pt x="14856" y="1372"/>
                </a:cubicBezTo>
                <a:cubicBezTo>
                  <a:pt x="14804" y="1436"/>
                  <a:pt x="14762" y="1520"/>
                  <a:pt x="14720" y="1605"/>
                </a:cubicBezTo>
                <a:cubicBezTo>
                  <a:pt x="14668" y="1689"/>
                  <a:pt x="14616" y="1795"/>
                  <a:pt x="14575" y="1900"/>
                </a:cubicBezTo>
                <a:cubicBezTo>
                  <a:pt x="14554" y="1943"/>
                  <a:pt x="14554" y="2006"/>
                  <a:pt x="14554" y="2048"/>
                </a:cubicBezTo>
                <a:cubicBezTo>
                  <a:pt x="14543" y="2069"/>
                  <a:pt x="14543" y="2090"/>
                  <a:pt x="14543" y="2133"/>
                </a:cubicBezTo>
                <a:cubicBezTo>
                  <a:pt x="14533" y="2238"/>
                  <a:pt x="14543" y="2323"/>
                  <a:pt x="14543" y="2428"/>
                </a:cubicBezTo>
                <a:lnTo>
                  <a:pt x="14543" y="2682"/>
                </a:lnTo>
                <a:lnTo>
                  <a:pt x="14543" y="3167"/>
                </a:lnTo>
                <a:cubicBezTo>
                  <a:pt x="14543" y="3484"/>
                  <a:pt x="14533" y="3801"/>
                  <a:pt x="14533" y="4117"/>
                </a:cubicBezTo>
                <a:cubicBezTo>
                  <a:pt x="14533" y="4265"/>
                  <a:pt x="14543" y="4413"/>
                  <a:pt x="14543" y="4561"/>
                </a:cubicBezTo>
                <a:cubicBezTo>
                  <a:pt x="14543" y="4666"/>
                  <a:pt x="14554" y="4751"/>
                  <a:pt x="14554" y="4856"/>
                </a:cubicBezTo>
                <a:lnTo>
                  <a:pt x="14471" y="4856"/>
                </a:lnTo>
                <a:lnTo>
                  <a:pt x="14283" y="4856"/>
                </a:lnTo>
                <a:lnTo>
                  <a:pt x="14148" y="4856"/>
                </a:lnTo>
                <a:cubicBezTo>
                  <a:pt x="13930" y="4856"/>
                  <a:pt x="13701" y="4920"/>
                  <a:pt x="13482" y="4962"/>
                </a:cubicBezTo>
                <a:cubicBezTo>
                  <a:pt x="13170" y="5025"/>
                  <a:pt x="12848" y="5025"/>
                  <a:pt x="12535" y="5025"/>
                </a:cubicBezTo>
                <a:cubicBezTo>
                  <a:pt x="12213" y="5025"/>
                  <a:pt x="11890" y="5004"/>
                  <a:pt x="11557" y="4983"/>
                </a:cubicBezTo>
                <a:cubicBezTo>
                  <a:pt x="11235" y="4962"/>
                  <a:pt x="10912" y="4920"/>
                  <a:pt x="10590" y="4899"/>
                </a:cubicBezTo>
                <a:cubicBezTo>
                  <a:pt x="10257" y="4877"/>
                  <a:pt x="9913" y="4877"/>
                  <a:pt x="9580" y="4877"/>
                </a:cubicBezTo>
                <a:cubicBezTo>
                  <a:pt x="9248" y="4877"/>
                  <a:pt x="8925" y="4856"/>
                  <a:pt x="8592" y="4856"/>
                </a:cubicBezTo>
                <a:cubicBezTo>
                  <a:pt x="8269" y="4856"/>
                  <a:pt x="7947" y="4877"/>
                  <a:pt x="7635" y="4920"/>
                </a:cubicBezTo>
                <a:lnTo>
                  <a:pt x="7115" y="4983"/>
                </a:lnTo>
                <a:cubicBezTo>
                  <a:pt x="6948" y="5004"/>
                  <a:pt x="6782" y="5004"/>
                  <a:pt x="6615" y="5025"/>
                </a:cubicBezTo>
                <a:cubicBezTo>
                  <a:pt x="6459" y="5046"/>
                  <a:pt x="6303" y="5046"/>
                  <a:pt x="6147" y="5067"/>
                </a:cubicBezTo>
                <a:lnTo>
                  <a:pt x="5637" y="5131"/>
                </a:lnTo>
                <a:cubicBezTo>
                  <a:pt x="5471" y="5152"/>
                  <a:pt x="5304" y="5194"/>
                  <a:pt x="5148" y="5215"/>
                </a:cubicBezTo>
                <a:cubicBezTo>
                  <a:pt x="4982" y="5236"/>
                  <a:pt x="4815" y="5279"/>
                  <a:pt x="4649" y="5279"/>
                </a:cubicBezTo>
                <a:cubicBezTo>
                  <a:pt x="4316" y="5321"/>
                  <a:pt x="3983" y="5342"/>
                  <a:pt x="3639" y="5384"/>
                </a:cubicBezTo>
                <a:cubicBezTo>
                  <a:pt x="3473" y="5405"/>
                  <a:pt x="3317" y="5405"/>
                  <a:pt x="3150" y="5426"/>
                </a:cubicBezTo>
                <a:lnTo>
                  <a:pt x="2651" y="5426"/>
                </a:lnTo>
                <a:lnTo>
                  <a:pt x="2152" y="5426"/>
                </a:lnTo>
                <a:cubicBezTo>
                  <a:pt x="2079" y="5426"/>
                  <a:pt x="1995" y="5447"/>
                  <a:pt x="1923" y="5447"/>
                </a:cubicBezTo>
                <a:cubicBezTo>
                  <a:pt x="1850" y="5447"/>
                  <a:pt x="1767" y="5469"/>
                  <a:pt x="1694" y="5490"/>
                </a:cubicBezTo>
                <a:cubicBezTo>
                  <a:pt x="1690" y="5483"/>
                  <a:pt x="1687" y="5476"/>
                  <a:pt x="1683" y="5469"/>
                </a:cubicBezTo>
                <a:cubicBezTo>
                  <a:pt x="1652" y="5426"/>
                  <a:pt x="1611" y="5405"/>
                  <a:pt x="1579" y="5405"/>
                </a:cubicBezTo>
                <a:cubicBezTo>
                  <a:pt x="1538" y="5405"/>
                  <a:pt x="1496" y="5426"/>
                  <a:pt x="1465" y="5469"/>
                </a:cubicBezTo>
                <a:cubicBezTo>
                  <a:pt x="1402" y="5532"/>
                  <a:pt x="1350" y="5638"/>
                  <a:pt x="1298" y="5722"/>
                </a:cubicBezTo>
                <a:cubicBezTo>
                  <a:pt x="1236" y="5828"/>
                  <a:pt x="1184" y="5912"/>
                  <a:pt x="1122" y="6018"/>
                </a:cubicBezTo>
                <a:cubicBezTo>
                  <a:pt x="1007" y="6208"/>
                  <a:pt x="882" y="6377"/>
                  <a:pt x="768" y="6567"/>
                </a:cubicBezTo>
                <a:lnTo>
                  <a:pt x="424" y="7137"/>
                </a:lnTo>
                <a:cubicBezTo>
                  <a:pt x="362" y="7242"/>
                  <a:pt x="300" y="7348"/>
                  <a:pt x="227" y="7432"/>
                </a:cubicBezTo>
                <a:cubicBezTo>
                  <a:pt x="164" y="7517"/>
                  <a:pt x="102" y="7601"/>
                  <a:pt x="50" y="7707"/>
                </a:cubicBezTo>
                <a:cubicBezTo>
                  <a:pt x="29" y="7728"/>
                  <a:pt x="19" y="7770"/>
                  <a:pt x="8" y="7812"/>
                </a:cubicBezTo>
                <a:cubicBezTo>
                  <a:pt x="-2" y="7855"/>
                  <a:pt x="-2" y="7897"/>
                  <a:pt x="8" y="7918"/>
                </a:cubicBezTo>
                <a:cubicBezTo>
                  <a:pt x="19" y="7960"/>
                  <a:pt x="29" y="7981"/>
                  <a:pt x="39" y="8002"/>
                </a:cubicBezTo>
                <a:cubicBezTo>
                  <a:pt x="50" y="8615"/>
                  <a:pt x="60" y="9248"/>
                  <a:pt x="71" y="9860"/>
                </a:cubicBezTo>
                <a:cubicBezTo>
                  <a:pt x="81" y="10536"/>
                  <a:pt x="91" y="11233"/>
                  <a:pt x="91" y="11909"/>
                </a:cubicBezTo>
                <a:lnTo>
                  <a:pt x="91" y="13830"/>
                </a:lnTo>
                <a:cubicBezTo>
                  <a:pt x="91" y="14147"/>
                  <a:pt x="81" y="14442"/>
                  <a:pt x="81" y="14759"/>
                </a:cubicBezTo>
                <a:cubicBezTo>
                  <a:pt x="81" y="15076"/>
                  <a:pt x="71" y="15371"/>
                  <a:pt x="71" y="15688"/>
                </a:cubicBezTo>
                <a:lnTo>
                  <a:pt x="71" y="15688"/>
                </a:lnTo>
                <a:cubicBezTo>
                  <a:pt x="39" y="15709"/>
                  <a:pt x="19" y="15751"/>
                  <a:pt x="8" y="15815"/>
                </a:cubicBezTo>
                <a:cubicBezTo>
                  <a:pt x="-23" y="15962"/>
                  <a:pt x="50" y="16047"/>
                  <a:pt x="112" y="16089"/>
                </a:cubicBezTo>
                <a:lnTo>
                  <a:pt x="112" y="16089"/>
                </a:lnTo>
                <a:cubicBezTo>
                  <a:pt x="154" y="16110"/>
                  <a:pt x="195" y="16110"/>
                  <a:pt x="227" y="16110"/>
                </a:cubicBezTo>
                <a:cubicBezTo>
                  <a:pt x="289" y="16131"/>
                  <a:pt x="341" y="16131"/>
                  <a:pt x="404" y="16131"/>
                </a:cubicBezTo>
                <a:lnTo>
                  <a:pt x="664" y="16131"/>
                </a:lnTo>
                <a:cubicBezTo>
                  <a:pt x="747" y="16131"/>
                  <a:pt x="830" y="16131"/>
                  <a:pt x="913" y="16110"/>
                </a:cubicBezTo>
                <a:cubicBezTo>
                  <a:pt x="986" y="16110"/>
                  <a:pt x="1049" y="16110"/>
                  <a:pt x="1122" y="16089"/>
                </a:cubicBezTo>
                <a:cubicBezTo>
                  <a:pt x="1486" y="16047"/>
                  <a:pt x="1850" y="16026"/>
                  <a:pt x="2214" y="15984"/>
                </a:cubicBezTo>
                <a:cubicBezTo>
                  <a:pt x="2547" y="15962"/>
                  <a:pt x="2890" y="15941"/>
                  <a:pt x="3223" y="15941"/>
                </a:cubicBezTo>
                <a:cubicBezTo>
                  <a:pt x="3546" y="15920"/>
                  <a:pt x="3868" y="15920"/>
                  <a:pt x="4191" y="15899"/>
                </a:cubicBezTo>
                <a:cubicBezTo>
                  <a:pt x="4878" y="15857"/>
                  <a:pt x="5575" y="15794"/>
                  <a:pt x="6261" y="15794"/>
                </a:cubicBezTo>
                <a:cubicBezTo>
                  <a:pt x="6594" y="15794"/>
                  <a:pt x="6917" y="15815"/>
                  <a:pt x="7250" y="15836"/>
                </a:cubicBezTo>
                <a:cubicBezTo>
                  <a:pt x="7583" y="15857"/>
                  <a:pt x="7926" y="15878"/>
                  <a:pt x="8259" y="15878"/>
                </a:cubicBezTo>
                <a:cubicBezTo>
                  <a:pt x="8602" y="15899"/>
                  <a:pt x="8935" y="15899"/>
                  <a:pt x="9279" y="15899"/>
                </a:cubicBezTo>
                <a:cubicBezTo>
                  <a:pt x="9622" y="15899"/>
                  <a:pt x="9955" y="15878"/>
                  <a:pt x="10298" y="15878"/>
                </a:cubicBezTo>
                <a:cubicBezTo>
                  <a:pt x="10621" y="15878"/>
                  <a:pt x="10943" y="15857"/>
                  <a:pt x="11276" y="15857"/>
                </a:cubicBezTo>
                <a:cubicBezTo>
                  <a:pt x="11620" y="15836"/>
                  <a:pt x="11953" y="15836"/>
                  <a:pt x="12296" y="15836"/>
                </a:cubicBezTo>
                <a:cubicBezTo>
                  <a:pt x="12619" y="15836"/>
                  <a:pt x="12941" y="15815"/>
                  <a:pt x="13274" y="15794"/>
                </a:cubicBezTo>
                <a:cubicBezTo>
                  <a:pt x="13430" y="15772"/>
                  <a:pt x="13586" y="15772"/>
                  <a:pt x="13742" y="15772"/>
                </a:cubicBezTo>
                <a:cubicBezTo>
                  <a:pt x="13898" y="15772"/>
                  <a:pt x="14054" y="15751"/>
                  <a:pt x="14211" y="15751"/>
                </a:cubicBezTo>
                <a:cubicBezTo>
                  <a:pt x="14294" y="15751"/>
                  <a:pt x="14377" y="15751"/>
                  <a:pt x="14471" y="15772"/>
                </a:cubicBezTo>
                <a:cubicBezTo>
                  <a:pt x="14471" y="15920"/>
                  <a:pt x="14460" y="16047"/>
                  <a:pt x="14460" y="16195"/>
                </a:cubicBezTo>
                <a:lnTo>
                  <a:pt x="14460" y="16680"/>
                </a:lnTo>
                <a:lnTo>
                  <a:pt x="14460" y="17187"/>
                </a:lnTo>
                <a:lnTo>
                  <a:pt x="14460" y="17694"/>
                </a:lnTo>
                <a:lnTo>
                  <a:pt x="14460" y="18665"/>
                </a:lnTo>
                <a:cubicBezTo>
                  <a:pt x="14471" y="19003"/>
                  <a:pt x="14471" y="19341"/>
                  <a:pt x="14481" y="19657"/>
                </a:cubicBezTo>
                <a:cubicBezTo>
                  <a:pt x="14491" y="19953"/>
                  <a:pt x="14502" y="20249"/>
                  <a:pt x="14512" y="20544"/>
                </a:cubicBezTo>
                <a:cubicBezTo>
                  <a:pt x="14512" y="20671"/>
                  <a:pt x="14523" y="20798"/>
                  <a:pt x="14523" y="20924"/>
                </a:cubicBezTo>
                <a:cubicBezTo>
                  <a:pt x="14523" y="20988"/>
                  <a:pt x="14533" y="21051"/>
                  <a:pt x="14533" y="21114"/>
                </a:cubicBezTo>
                <a:cubicBezTo>
                  <a:pt x="14533" y="21178"/>
                  <a:pt x="14533" y="21241"/>
                  <a:pt x="14543" y="21304"/>
                </a:cubicBezTo>
                <a:cubicBezTo>
                  <a:pt x="14554" y="21347"/>
                  <a:pt x="14575" y="21389"/>
                  <a:pt x="14596" y="21410"/>
                </a:cubicBezTo>
                <a:lnTo>
                  <a:pt x="14596" y="21431"/>
                </a:lnTo>
                <a:cubicBezTo>
                  <a:pt x="14606" y="21494"/>
                  <a:pt x="14637" y="21537"/>
                  <a:pt x="14668" y="21558"/>
                </a:cubicBezTo>
                <a:cubicBezTo>
                  <a:pt x="14710" y="21579"/>
                  <a:pt x="14752" y="21600"/>
                  <a:pt x="14783" y="21579"/>
                </a:cubicBezTo>
                <a:cubicBezTo>
                  <a:pt x="14804" y="21579"/>
                  <a:pt x="14835" y="21558"/>
                  <a:pt x="14856" y="21516"/>
                </a:cubicBezTo>
                <a:cubicBezTo>
                  <a:pt x="14866" y="21494"/>
                  <a:pt x="14876" y="21494"/>
                  <a:pt x="14876" y="21473"/>
                </a:cubicBezTo>
                <a:lnTo>
                  <a:pt x="14876" y="21473"/>
                </a:lnTo>
                <a:cubicBezTo>
                  <a:pt x="14980" y="21241"/>
                  <a:pt x="15095" y="21009"/>
                  <a:pt x="15199" y="20798"/>
                </a:cubicBezTo>
                <a:cubicBezTo>
                  <a:pt x="15293" y="20608"/>
                  <a:pt x="15397" y="20418"/>
                  <a:pt x="15490" y="20249"/>
                </a:cubicBezTo>
                <a:cubicBezTo>
                  <a:pt x="15615" y="20038"/>
                  <a:pt x="15740" y="19826"/>
                  <a:pt x="15865" y="19594"/>
                </a:cubicBezTo>
                <a:cubicBezTo>
                  <a:pt x="15990" y="19362"/>
                  <a:pt x="16125" y="19151"/>
                  <a:pt x="16250" y="18940"/>
                </a:cubicBezTo>
                <a:cubicBezTo>
                  <a:pt x="16385" y="18728"/>
                  <a:pt x="16510" y="18517"/>
                  <a:pt x="16635" y="18285"/>
                </a:cubicBezTo>
                <a:cubicBezTo>
                  <a:pt x="16760" y="18074"/>
                  <a:pt x="16885" y="17842"/>
                  <a:pt x="16999" y="17630"/>
                </a:cubicBezTo>
                <a:cubicBezTo>
                  <a:pt x="17176" y="17335"/>
                  <a:pt x="17342" y="17018"/>
                  <a:pt x="17509" y="16701"/>
                </a:cubicBezTo>
                <a:cubicBezTo>
                  <a:pt x="17748" y="16258"/>
                  <a:pt x="17998" y="15836"/>
                  <a:pt x="18237" y="15413"/>
                </a:cubicBezTo>
                <a:cubicBezTo>
                  <a:pt x="18362" y="15202"/>
                  <a:pt x="18487" y="14970"/>
                  <a:pt x="18612" y="14759"/>
                </a:cubicBezTo>
                <a:cubicBezTo>
                  <a:pt x="18737" y="14548"/>
                  <a:pt x="18872" y="14316"/>
                  <a:pt x="18997" y="14083"/>
                </a:cubicBezTo>
                <a:cubicBezTo>
                  <a:pt x="19111" y="13893"/>
                  <a:pt x="19215" y="13682"/>
                  <a:pt x="19330" y="13471"/>
                </a:cubicBezTo>
                <a:lnTo>
                  <a:pt x="19631" y="12922"/>
                </a:lnTo>
                <a:cubicBezTo>
                  <a:pt x="19725" y="12732"/>
                  <a:pt x="19819" y="12542"/>
                  <a:pt x="19912" y="12331"/>
                </a:cubicBezTo>
                <a:cubicBezTo>
                  <a:pt x="19995" y="12141"/>
                  <a:pt x="20079" y="11951"/>
                  <a:pt x="20162" y="11782"/>
                </a:cubicBezTo>
                <a:lnTo>
                  <a:pt x="20162" y="11782"/>
                </a:lnTo>
                <a:cubicBezTo>
                  <a:pt x="20183" y="11740"/>
                  <a:pt x="20204" y="11697"/>
                  <a:pt x="20204" y="11634"/>
                </a:cubicBezTo>
                <a:lnTo>
                  <a:pt x="20204" y="11613"/>
                </a:lnTo>
                <a:cubicBezTo>
                  <a:pt x="20224" y="11571"/>
                  <a:pt x="20245" y="11550"/>
                  <a:pt x="20276" y="11507"/>
                </a:cubicBezTo>
                <a:cubicBezTo>
                  <a:pt x="20297" y="11465"/>
                  <a:pt x="20318" y="11444"/>
                  <a:pt x="20339" y="11402"/>
                </a:cubicBezTo>
                <a:cubicBezTo>
                  <a:pt x="20360" y="11402"/>
                  <a:pt x="20380" y="11381"/>
                  <a:pt x="20401" y="11381"/>
                </a:cubicBezTo>
                <a:cubicBezTo>
                  <a:pt x="20443" y="11360"/>
                  <a:pt x="20474" y="11275"/>
                  <a:pt x="20474" y="11191"/>
                </a:cubicBezTo>
                <a:cubicBezTo>
                  <a:pt x="20578" y="11022"/>
                  <a:pt x="20682" y="10874"/>
                  <a:pt x="20797" y="10705"/>
                </a:cubicBezTo>
                <a:cubicBezTo>
                  <a:pt x="20911" y="10515"/>
                  <a:pt x="21036" y="10346"/>
                  <a:pt x="21140" y="10135"/>
                </a:cubicBezTo>
                <a:cubicBezTo>
                  <a:pt x="21192" y="10029"/>
                  <a:pt x="21244" y="9945"/>
                  <a:pt x="21286" y="9839"/>
                </a:cubicBezTo>
                <a:cubicBezTo>
                  <a:pt x="21317" y="9776"/>
                  <a:pt x="21348" y="9691"/>
                  <a:pt x="21390" y="9628"/>
                </a:cubicBezTo>
                <a:cubicBezTo>
                  <a:pt x="21400" y="9607"/>
                  <a:pt x="21421" y="9586"/>
                  <a:pt x="21431" y="9544"/>
                </a:cubicBezTo>
                <a:lnTo>
                  <a:pt x="21431" y="9544"/>
                </a:lnTo>
                <a:cubicBezTo>
                  <a:pt x="21463" y="9523"/>
                  <a:pt x="21494" y="9501"/>
                  <a:pt x="21515" y="9438"/>
                </a:cubicBezTo>
                <a:cubicBezTo>
                  <a:pt x="21556" y="9459"/>
                  <a:pt x="21577" y="9375"/>
                  <a:pt x="21556" y="9333"/>
                </a:cubicBezTo>
                <a:close/>
                <a:moveTo>
                  <a:pt x="10340" y="5448"/>
                </a:moveTo>
                <a:cubicBezTo>
                  <a:pt x="10350" y="5426"/>
                  <a:pt x="10361" y="5405"/>
                  <a:pt x="10361" y="5384"/>
                </a:cubicBezTo>
                <a:lnTo>
                  <a:pt x="10361" y="5384"/>
                </a:lnTo>
                <a:cubicBezTo>
                  <a:pt x="10486" y="5384"/>
                  <a:pt x="10600" y="5405"/>
                  <a:pt x="10725" y="5405"/>
                </a:cubicBezTo>
                <a:cubicBezTo>
                  <a:pt x="10839" y="5405"/>
                  <a:pt x="10943" y="5426"/>
                  <a:pt x="11058" y="5426"/>
                </a:cubicBezTo>
                <a:cubicBezTo>
                  <a:pt x="10964" y="5595"/>
                  <a:pt x="10871" y="5764"/>
                  <a:pt x="10787" y="5933"/>
                </a:cubicBezTo>
                <a:cubicBezTo>
                  <a:pt x="10746" y="6018"/>
                  <a:pt x="10704" y="6102"/>
                  <a:pt x="10663" y="6187"/>
                </a:cubicBezTo>
                <a:lnTo>
                  <a:pt x="10600" y="6313"/>
                </a:lnTo>
                <a:cubicBezTo>
                  <a:pt x="10579" y="6355"/>
                  <a:pt x="10559" y="6398"/>
                  <a:pt x="10527" y="6440"/>
                </a:cubicBezTo>
                <a:cubicBezTo>
                  <a:pt x="10423" y="6630"/>
                  <a:pt x="10309" y="6799"/>
                  <a:pt x="10205" y="6989"/>
                </a:cubicBezTo>
                <a:cubicBezTo>
                  <a:pt x="10174" y="7031"/>
                  <a:pt x="10153" y="7094"/>
                  <a:pt x="10122" y="7137"/>
                </a:cubicBezTo>
                <a:cubicBezTo>
                  <a:pt x="10101" y="7179"/>
                  <a:pt x="10069" y="7221"/>
                  <a:pt x="10049" y="7263"/>
                </a:cubicBezTo>
                <a:cubicBezTo>
                  <a:pt x="10028" y="7306"/>
                  <a:pt x="10007" y="7348"/>
                  <a:pt x="9976" y="7411"/>
                </a:cubicBezTo>
                <a:cubicBezTo>
                  <a:pt x="9972" y="7418"/>
                  <a:pt x="9969" y="7425"/>
                  <a:pt x="9965" y="7432"/>
                </a:cubicBezTo>
                <a:cubicBezTo>
                  <a:pt x="9893" y="7432"/>
                  <a:pt x="9809" y="7453"/>
                  <a:pt x="9737" y="7453"/>
                </a:cubicBezTo>
                <a:cubicBezTo>
                  <a:pt x="9580" y="7475"/>
                  <a:pt x="9424" y="7475"/>
                  <a:pt x="9268" y="7496"/>
                </a:cubicBezTo>
                <a:cubicBezTo>
                  <a:pt x="9268" y="7475"/>
                  <a:pt x="9279" y="7475"/>
                  <a:pt x="9279" y="7453"/>
                </a:cubicBezTo>
                <a:cubicBezTo>
                  <a:pt x="9300" y="7390"/>
                  <a:pt x="9331" y="7348"/>
                  <a:pt x="9362" y="7284"/>
                </a:cubicBezTo>
                <a:cubicBezTo>
                  <a:pt x="9383" y="7242"/>
                  <a:pt x="9404" y="7200"/>
                  <a:pt x="9435" y="7137"/>
                </a:cubicBezTo>
                <a:cubicBezTo>
                  <a:pt x="9539" y="6926"/>
                  <a:pt x="9653" y="6736"/>
                  <a:pt x="9757" y="6545"/>
                </a:cubicBezTo>
                <a:cubicBezTo>
                  <a:pt x="9945" y="6208"/>
                  <a:pt x="10132" y="5849"/>
                  <a:pt x="10309" y="5490"/>
                </a:cubicBezTo>
                <a:cubicBezTo>
                  <a:pt x="10309" y="5490"/>
                  <a:pt x="10319" y="5469"/>
                  <a:pt x="10340" y="5448"/>
                </a:cubicBezTo>
                <a:close/>
                <a:moveTo>
                  <a:pt x="9601" y="5405"/>
                </a:moveTo>
                <a:cubicBezTo>
                  <a:pt x="9601" y="5384"/>
                  <a:pt x="9591" y="5363"/>
                  <a:pt x="9591" y="5342"/>
                </a:cubicBezTo>
                <a:lnTo>
                  <a:pt x="9716" y="5342"/>
                </a:lnTo>
                <a:lnTo>
                  <a:pt x="10226" y="5342"/>
                </a:lnTo>
                <a:cubicBezTo>
                  <a:pt x="10174" y="5426"/>
                  <a:pt x="10132" y="5511"/>
                  <a:pt x="10080" y="5616"/>
                </a:cubicBezTo>
                <a:cubicBezTo>
                  <a:pt x="10028" y="5722"/>
                  <a:pt x="9976" y="5828"/>
                  <a:pt x="9913" y="5933"/>
                </a:cubicBezTo>
                <a:cubicBezTo>
                  <a:pt x="9809" y="6123"/>
                  <a:pt x="9716" y="6313"/>
                  <a:pt x="9612" y="6503"/>
                </a:cubicBezTo>
                <a:cubicBezTo>
                  <a:pt x="9508" y="6693"/>
                  <a:pt x="9404" y="6862"/>
                  <a:pt x="9310" y="7073"/>
                </a:cubicBezTo>
                <a:cubicBezTo>
                  <a:pt x="9289" y="7116"/>
                  <a:pt x="9268" y="7158"/>
                  <a:pt x="9248" y="7200"/>
                </a:cubicBezTo>
                <a:cubicBezTo>
                  <a:pt x="9216" y="7263"/>
                  <a:pt x="9195" y="7306"/>
                  <a:pt x="9164" y="7369"/>
                </a:cubicBezTo>
                <a:cubicBezTo>
                  <a:pt x="9143" y="7411"/>
                  <a:pt x="9123" y="7474"/>
                  <a:pt x="9102" y="7517"/>
                </a:cubicBezTo>
                <a:cubicBezTo>
                  <a:pt x="8977" y="7538"/>
                  <a:pt x="8842" y="7538"/>
                  <a:pt x="8717" y="7559"/>
                </a:cubicBezTo>
                <a:cubicBezTo>
                  <a:pt x="8634" y="7559"/>
                  <a:pt x="8540" y="7580"/>
                  <a:pt x="8457" y="7580"/>
                </a:cubicBezTo>
                <a:lnTo>
                  <a:pt x="8457" y="7580"/>
                </a:lnTo>
                <a:cubicBezTo>
                  <a:pt x="8488" y="7496"/>
                  <a:pt x="8530" y="7432"/>
                  <a:pt x="8561" y="7348"/>
                </a:cubicBezTo>
                <a:cubicBezTo>
                  <a:pt x="8582" y="7306"/>
                  <a:pt x="8602" y="7263"/>
                  <a:pt x="8623" y="7221"/>
                </a:cubicBezTo>
                <a:cubicBezTo>
                  <a:pt x="8644" y="7179"/>
                  <a:pt x="8665" y="7137"/>
                  <a:pt x="8686" y="7094"/>
                </a:cubicBezTo>
                <a:cubicBezTo>
                  <a:pt x="8717" y="7031"/>
                  <a:pt x="8759" y="6968"/>
                  <a:pt x="8790" y="6904"/>
                </a:cubicBezTo>
                <a:cubicBezTo>
                  <a:pt x="8786" y="6911"/>
                  <a:pt x="8783" y="6919"/>
                  <a:pt x="8779" y="6926"/>
                </a:cubicBezTo>
                <a:cubicBezTo>
                  <a:pt x="8883" y="6735"/>
                  <a:pt x="8998" y="6545"/>
                  <a:pt x="9102" y="6334"/>
                </a:cubicBezTo>
                <a:cubicBezTo>
                  <a:pt x="9206" y="6144"/>
                  <a:pt x="9310" y="5933"/>
                  <a:pt x="9414" y="5743"/>
                </a:cubicBezTo>
                <a:cubicBezTo>
                  <a:pt x="9424" y="5722"/>
                  <a:pt x="9435" y="5701"/>
                  <a:pt x="9445" y="5680"/>
                </a:cubicBezTo>
                <a:cubicBezTo>
                  <a:pt x="9487" y="5595"/>
                  <a:pt x="9539" y="5511"/>
                  <a:pt x="9591" y="5448"/>
                </a:cubicBezTo>
                <a:cubicBezTo>
                  <a:pt x="9591" y="5448"/>
                  <a:pt x="9601" y="5426"/>
                  <a:pt x="9601" y="5405"/>
                </a:cubicBezTo>
                <a:close/>
                <a:moveTo>
                  <a:pt x="8748" y="5384"/>
                </a:moveTo>
                <a:cubicBezTo>
                  <a:pt x="8759" y="5363"/>
                  <a:pt x="8769" y="5342"/>
                  <a:pt x="8769" y="5321"/>
                </a:cubicBezTo>
                <a:cubicBezTo>
                  <a:pt x="9008" y="5321"/>
                  <a:pt x="9237" y="5321"/>
                  <a:pt x="9476" y="5342"/>
                </a:cubicBezTo>
                <a:cubicBezTo>
                  <a:pt x="9414" y="5426"/>
                  <a:pt x="9362" y="5511"/>
                  <a:pt x="9320" y="5616"/>
                </a:cubicBezTo>
                <a:cubicBezTo>
                  <a:pt x="9268" y="5722"/>
                  <a:pt x="9216" y="5806"/>
                  <a:pt x="9164" y="5912"/>
                </a:cubicBezTo>
                <a:cubicBezTo>
                  <a:pt x="9112" y="6018"/>
                  <a:pt x="9060" y="6102"/>
                  <a:pt x="9008" y="6208"/>
                </a:cubicBezTo>
                <a:cubicBezTo>
                  <a:pt x="8956" y="6313"/>
                  <a:pt x="8904" y="6398"/>
                  <a:pt x="8852" y="6482"/>
                </a:cubicBezTo>
                <a:cubicBezTo>
                  <a:pt x="8748" y="6672"/>
                  <a:pt x="8634" y="6862"/>
                  <a:pt x="8530" y="7073"/>
                </a:cubicBezTo>
                <a:cubicBezTo>
                  <a:pt x="8478" y="7179"/>
                  <a:pt x="8426" y="7284"/>
                  <a:pt x="8384" y="7390"/>
                </a:cubicBezTo>
                <a:cubicBezTo>
                  <a:pt x="8353" y="7453"/>
                  <a:pt x="8322" y="7517"/>
                  <a:pt x="8290" y="7601"/>
                </a:cubicBezTo>
                <a:lnTo>
                  <a:pt x="7708" y="7665"/>
                </a:lnTo>
                <a:cubicBezTo>
                  <a:pt x="7645" y="7665"/>
                  <a:pt x="7583" y="7665"/>
                  <a:pt x="7531" y="7686"/>
                </a:cubicBezTo>
                <a:lnTo>
                  <a:pt x="7541" y="7686"/>
                </a:lnTo>
                <a:cubicBezTo>
                  <a:pt x="7572" y="7622"/>
                  <a:pt x="7614" y="7559"/>
                  <a:pt x="7645" y="7496"/>
                </a:cubicBezTo>
                <a:cubicBezTo>
                  <a:pt x="7708" y="7390"/>
                  <a:pt x="7760" y="7263"/>
                  <a:pt x="7822" y="7158"/>
                </a:cubicBezTo>
                <a:cubicBezTo>
                  <a:pt x="7874" y="7073"/>
                  <a:pt x="7926" y="6968"/>
                  <a:pt x="7978" y="6883"/>
                </a:cubicBezTo>
                <a:cubicBezTo>
                  <a:pt x="8030" y="6799"/>
                  <a:pt x="8093" y="6693"/>
                  <a:pt x="8145" y="6609"/>
                </a:cubicBezTo>
                <a:cubicBezTo>
                  <a:pt x="8207" y="6503"/>
                  <a:pt x="8259" y="6398"/>
                  <a:pt x="8322" y="6292"/>
                </a:cubicBezTo>
                <a:cubicBezTo>
                  <a:pt x="8374" y="6208"/>
                  <a:pt x="8415" y="6102"/>
                  <a:pt x="8467" y="6018"/>
                </a:cubicBezTo>
                <a:cubicBezTo>
                  <a:pt x="8509" y="5933"/>
                  <a:pt x="8550" y="5849"/>
                  <a:pt x="8582" y="5764"/>
                </a:cubicBezTo>
                <a:cubicBezTo>
                  <a:pt x="8613" y="5680"/>
                  <a:pt x="8654" y="5616"/>
                  <a:pt x="8696" y="5532"/>
                </a:cubicBezTo>
                <a:cubicBezTo>
                  <a:pt x="8696" y="5469"/>
                  <a:pt x="8717" y="5426"/>
                  <a:pt x="8748" y="5384"/>
                </a:cubicBezTo>
                <a:close/>
                <a:moveTo>
                  <a:pt x="3639" y="5849"/>
                </a:moveTo>
                <a:cubicBezTo>
                  <a:pt x="3681" y="5849"/>
                  <a:pt x="3723" y="5849"/>
                  <a:pt x="3754" y="5828"/>
                </a:cubicBezTo>
                <a:cubicBezTo>
                  <a:pt x="3910" y="5806"/>
                  <a:pt x="4066" y="5806"/>
                  <a:pt x="4222" y="5785"/>
                </a:cubicBezTo>
                <a:cubicBezTo>
                  <a:pt x="4201" y="5828"/>
                  <a:pt x="4191" y="5849"/>
                  <a:pt x="4170" y="5891"/>
                </a:cubicBezTo>
                <a:cubicBezTo>
                  <a:pt x="4066" y="6081"/>
                  <a:pt x="3962" y="6250"/>
                  <a:pt x="3848" y="6419"/>
                </a:cubicBezTo>
                <a:cubicBezTo>
                  <a:pt x="3743" y="6588"/>
                  <a:pt x="3629" y="6757"/>
                  <a:pt x="3525" y="6926"/>
                </a:cubicBezTo>
                <a:cubicBezTo>
                  <a:pt x="3494" y="6989"/>
                  <a:pt x="3463" y="7031"/>
                  <a:pt x="3431" y="7094"/>
                </a:cubicBezTo>
                <a:cubicBezTo>
                  <a:pt x="3400" y="7158"/>
                  <a:pt x="3369" y="7200"/>
                  <a:pt x="3338" y="7263"/>
                </a:cubicBezTo>
                <a:cubicBezTo>
                  <a:pt x="3306" y="7306"/>
                  <a:pt x="3286" y="7369"/>
                  <a:pt x="3265" y="7411"/>
                </a:cubicBezTo>
                <a:cubicBezTo>
                  <a:pt x="3244" y="7453"/>
                  <a:pt x="3223" y="7496"/>
                  <a:pt x="3202" y="7538"/>
                </a:cubicBezTo>
                <a:cubicBezTo>
                  <a:pt x="3182" y="7559"/>
                  <a:pt x="3171" y="7601"/>
                  <a:pt x="3150" y="7622"/>
                </a:cubicBezTo>
                <a:cubicBezTo>
                  <a:pt x="3147" y="7629"/>
                  <a:pt x="3143" y="7636"/>
                  <a:pt x="3140" y="7643"/>
                </a:cubicBezTo>
                <a:cubicBezTo>
                  <a:pt x="2974" y="7643"/>
                  <a:pt x="2807" y="7665"/>
                  <a:pt x="2651" y="7665"/>
                </a:cubicBezTo>
                <a:lnTo>
                  <a:pt x="2589" y="7665"/>
                </a:lnTo>
                <a:cubicBezTo>
                  <a:pt x="2630" y="7601"/>
                  <a:pt x="2661" y="7517"/>
                  <a:pt x="2703" y="7432"/>
                </a:cubicBezTo>
                <a:cubicBezTo>
                  <a:pt x="2745" y="7348"/>
                  <a:pt x="2786" y="7242"/>
                  <a:pt x="2828" y="7158"/>
                </a:cubicBezTo>
                <a:cubicBezTo>
                  <a:pt x="2849" y="7116"/>
                  <a:pt x="2859" y="7094"/>
                  <a:pt x="2880" y="7052"/>
                </a:cubicBezTo>
                <a:cubicBezTo>
                  <a:pt x="2901" y="7010"/>
                  <a:pt x="2922" y="6968"/>
                  <a:pt x="2953" y="6926"/>
                </a:cubicBezTo>
                <a:cubicBezTo>
                  <a:pt x="3005" y="6841"/>
                  <a:pt x="3057" y="6735"/>
                  <a:pt x="3119" y="6651"/>
                </a:cubicBezTo>
                <a:lnTo>
                  <a:pt x="3275" y="6398"/>
                </a:lnTo>
                <a:cubicBezTo>
                  <a:pt x="3327" y="6313"/>
                  <a:pt x="3390" y="6229"/>
                  <a:pt x="3442" y="6144"/>
                </a:cubicBezTo>
                <a:cubicBezTo>
                  <a:pt x="3504" y="6060"/>
                  <a:pt x="3556" y="5954"/>
                  <a:pt x="3619" y="5870"/>
                </a:cubicBezTo>
                <a:cubicBezTo>
                  <a:pt x="3639" y="5870"/>
                  <a:pt x="3639" y="5870"/>
                  <a:pt x="3639" y="5849"/>
                </a:cubicBezTo>
                <a:close/>
                <a:moveTo>
                  <a:pt x="2869" y="5891"/>
                </a:moveTo>
                <a:lnTo>
                  <a:pt x="2932" y="5891"/>
                </a:lnTo>
                <a:cubicBezTo>
                  <a:pt x="3109" y="5891"/>
                  <a:pt x="3286" y="5891"/>
                  <a:pt x="3452" y="5870"/>
                </a:cubicBezTo>
                <a:cubicBezTo>
                  <a:pt x="3421" y="5933"/>
                  <a:pt x="3379" y="5975"/>
                  <a:pt x="3348" y="6039"/>
                </a:cubicBezTo>
                <a:cubicBezTo>
                  <a:pt x="3296" y="6123"/>
                  <a:pt x="3234" y="6208"/>
                  <a:pt x="3182" y="6292"/>
                </a:cubicBezTo>
                <a:cubicBezTo>
                  <a:pt x="3130" y="6377"/>
                  <a:pt x="3078" y="6461"/>
                  <a:pt x="3015" y="6545"/>
                </a:cubicBezTo>
                <a:cubicBezTo>
                  <a:pt x="2953" y="6630"/>
                  <a:pt x="2901" y="6735"/>
                  <a:pt x="2838" y="6841"/>
                </a:cubicBezTo>
                <a:cubicBezTo>
                  <a:pt x="2807" y="6904"/>
                  <a:pt x="2776" y="6968"/>
                  <a:pt x="2745" y="7031"/>
                </a:cubicBezTo>
                <a:cubicBezTo>
                  <a:pt x="2713" y="7094"/>
                  <a:pt x="2682" y="7158"/>
                  <a:pt x="2651" y="7242"/>
                </a:cubicBezTo>
                <a:cubicBezTo>
                  <a:pt x="2620" y="7306"/>
                  <a:pt x="2589" y="7390"/>
                  <a:pt x="2547" y="7453"/>
                </a:cubicBezTo>
                <a:cubicBezTo>
                  <a:pt x="2537" y="7474"/>
                  <a:pt x="2516" y="7517"/>
                  <a:pt x="2505" y="7538"/>
                </a:cubicBezTo>
                <a:cubicBezTo>
                  <a:pt x="2485" y="7559"/>
                  <a:pt x="2474" y="7601"/>
                  <a:pt x="2453" y="7622"/>
                </a:cubicBezTo>
                <a:cubicBezTo>
                  <a:pt x="2443" y="7643"/>
                  <a:pt x="2432" y="7665"/>
                  <a:pt x="2422" y="7686"/>
                </a:cubicBezTo>
                <a:lnTo>
                  <a:pt x="1860" y="7686"/>
                </a:lnTo>
                <a:cubicBezTo>
                  <a:pt x="1891" y="7622"/>
                  <a:pt x="1923" y="7580"/>
                  <a:pt x="1954" y="7517"/>
                </a:cubicBezTo>
                <a:cubicBezTo>
                  <a:pt x="2027" y="7390"/>
                  <a:pt x="2089" y="7263"/>
                  <a:pt x="2162" y="7137"/>
                </a:cubicBezTo>
                <a:cubicBezTo>
                  <a:pt x="2193" y="7094"/>
                  <a:pt x="2214" y="7031"/>
                  <a:pt x="2245" y="6989"/>
                </a:cubicBezTo>
                <a:cubicBezTo>
                  <a:pt x="2276" y="6947"/>
                  <a:pt x="2297" y="6904"/>
                  <a:pt x="2328" y="6841"/>
                </a:cubicBezTo>
                <a:cubicBezTo>
                  <a:pt x="2380" y="6757"/>
                  <a:pt x="2443" y="6672"/>
                  <a:pt x="2495" y="6567"/>
                </a:cubicBezTo>
                <a:lnTo>
                  <a:pt x="2651" y="6313"/>
                </a:lnTo>
                <a:cubicBezTo>
                  <a:pt x="2713" y="6208"/>
                  <a:pt x="2765" y="6102"/>
                  <a:pt x="2817" y="5996"/>
                </a:cubicBezTo>
                <a:cubicBezTo>
                  <a:pt x="2828" y="5954"/>
                  <a:pt x="2849" y="5912"/>
                  <a:pt x="2869" y="5891"/>
                </a:cubicBezTo>
                <a:close/>
                <a:moveTo>
                  <a:pt x="2027" y="6102"/>
                </a:moveTo>
                <a:lnTo>
                  <a:pt x="2027" y="6102"/>
                </a:lnTo>
                <a:lnTo>
                  <a:pt x="2027" y="6102"/>
                </a:lnTo>
                <a:cubicBezTo>
                  <a:pt x="2058" y="6039"/>
                  <a:pt x="2100" y="5975"/>
                  <a:pt x="2131" y="5912"/>
                </a:cubicBezTo>
                <a:cubicBezTo>
                  <a:pt x="2134" y="5905"/>
                  <a:pt x="2138" y="5898"/>
                  <a:pt x="2141" y="5891"/>
                </a:cubicBezTo>
                <a:cubicBezTo>
                  <a:pt x="2328" y="5870"/>
                  <a:pt x="2516" y="5891"/>
                  <a:pt x="2703" y="5891"/>
                </a:cubicBezTo>
                <a:cubicBezTo>
                  <a:pt x="2700" y="5898"/>
                  <a:pt x="2696" y="5905"/>
                  <a:pt x="2693" y="5912"/>
                </a:cubicBezTo>
                <a:cubicBezTo>
                  <a:pt x="2651" y="5996"/>
                  <a:pt x="2609" y="6060"/>
                  <a:pt x="2568" y="6144"/>
                </a:cubicBezTo>
                <a:cubicBezTo>
                  <a:pt x="2516" y="6250"/>
                  <a:pt x="2453" y="6334"/>
                  <a:pt x="2401" y="6440"/>
                </a:cubicBezTo>
                <a:cubicBezTo>
                  <a:pt x="2349" y="6524"/>
                  <a:pt x="2287" y="6630"/>
                  <a:pt x="2235" y="6714"/>
                </a:cubicBezTo>
                <a:cubicBezTo>
                  <a:pt x="2120" y="6883"/>
                  <a:pt x="2027" y="7073"/>
                  <a:pt x="1923" y="7284"/>
                </a:cubicBezTo>
                <a:cubicBezTo>
                  <a:pt x="1871" y="7390"/>
                  <a:pt x="1819" y="7474"/>
                  <a:pt x="1767" y="7580"/>
                </a:cubicBezTo>
                <a:cubicBezTo>
                  <a:pt x="1746" y="7622"/>
                  <a:pt x="1715" y="7665"/>
                  <a:pt x="1694" y="7707"/>
                </a:cubicBezTo>
                <a:lnTo>
                  <a:pt x="1090" y="7707"/>
                </a:lnTo>
                <a:cubicBezTo>
                  <a:pt x="1101" y="7686"/>
                  <a:pt x="1111" y="7686"/>
                  <a:pt x="1111" y="7665"/>
                </a:cubicBezTo>
                <a:cubicBezTo>
                  <a:pt x="1174" y="7559"/>
                  <a:pt x="1226" y="7474"/>
                  <a:pt x="1288" y="7369"/>
                </a:cubicBezTo>
                <a:cubicBezTo>
                  <a:pt x="1392" y="7179"/>
                  <a:pt x="1496" y="6989"/>
                  <a:pt x="1611" y="6820"/>
                </a:cubicBezTo>
                <a:cubicBezTo>
                  <a:pt x="1746" y="6567"/>
                  <a:pt x="1891" y="6334"/>
                  <a:pt x="2027" y="6102"/>
                </a:cubicBezTo>
                <a:lnTo>
                  <a:pt x="2027" y="6102"/>
                </a:lnTo>
                <a:lnTo>
                  <a:pt x="2027" y="6102"/>
                </a:lnTo>
                <a:close/>
                <a:moveTo>
                  <a:pt x="632" y="7474"/>
                </a:moveTo>
                <a:lnTo>
                  <a:pt x="976" y="6904"/>
                </a:lnTo>
                <a:cubicBezTo>
                  <a:pt x="1090" y="6714"/>
                  <a:pt x="1215" y="6524"/>
                  <a:pt x="1330" y="6334"/>
                </a:cubicBezTo>
                <a:cubicBezTo>
                  <a:pt x="1392" y="6250"/>
                  <a:pt x="1444" y="6144"/>
                  <a:pt x="1506" y="6039"/>
                </a:cubicBezTo>
                <a:lnTo>
                  <a:pt x="1506" y="6039"/>
                </a:lnTo>
                <a:cubicBezTo>
                  <a:pt x="1538" y="6039"/>
                  <a:pt x="1559" y="6018"/>
                  <a:pt x="1590" y="6018"/>
                </a:cubicBezTo>
                <a:cubicBezTo>
                  <a:pt x="1600" y="6018"/>
                  <a:pt x="1611" y="5996"/>
                  <a:pt x="1621" y="5996"/>
                </a:cubicBezTo>
                <a:cubicBezTo>
                  <a:pt x="1642" y="5975"/>
                  <a:pt x="1652" y="5975"/>
                  <a:pt x="1673" y="5954"/>
                </a:cubicBezTo>
                <a:cubicBezTo>
                  <a:pt x="1725" y="5933"/>
                  <a:pt x="1777" y="5912"/>
                  <a:pt x="1829" y="5912"/>
                </a:cubicBezTo>
                <a:cubicBezTo>
                  <a:pt x="1881" y="5912"/>
                  <a:pt x="1933" y="5891"/>
                  <a:pt x="1985" y="5891"/>
                </a:cubicBezTo>
                <a:lnTo>
                  <a:pt x="1985" y="5891"/>
                </a:lnTo>
                <a:lnTo>
                  <a:pt x="1985" y="5891"/>
                </a:lnTo>
                <a:lnTo>
                  <a:pt x="1985" y="5891"/>
                </a:lnTo>
                <a:lnTo>
                  <a:pt x="1985" y="5891"/>
                </a:lnTo>
                <a:cubicBezTo>
                  <a:pt x="1964" y="5912"/>
                  <a:pt x="1954" y="5954"/>
                  <a:pt x="1933" y="5975"/>
                </a:cubicBezTo>
                <a:cubicBezTo>
                  <a:pt x="1881" y="6060"/>
                  <a:pt x="1829" y="6165"/>
                  <a:pt x="1777" y="6250"/>
                </a:cubicBezTo>
                <a:cubicBezTo>
                  <a:pt x="1725" y="6334"/>
                  <a:pt x="1663" y="6440"/>
                  <a:pt x="1611" y="6524"/>
                </a:cubicBezTo>
                <a:cubicBezTo>
                  <a:pt x="1496" y="6693"/>
                  <a:pt x="1392" y="6883"/>
                  <a:pt x="1288" y="7073"/>
                </a:cubicBezTo>
                <a:cubicBezTo>
                  <a:pt x="1215" y="7200"/>
                  <a:pt x="1142" y="7306"/>
                  <a:pt x="1080" y="7432"/>
                </a:cubicBezTo>
                <a:cubicBezTo>
                  <a:pt x="1038" y="7517"/>
                  <a:pt x="986" y="7580"/>
                  <a:pt x="945" y="7665"/>
                </a:cubicBezTo>
                <a:lnTo>
                  <a:pt x="632" y="7665"/>
                </a:lnTo>
                <a:lnTo>
                  <a:pt x="539" y="7665"/>
                </a:lnTo>
                <a:cubicBezTo>
                  <a:pt x="560" y="7601"/>
                  <a:pt x="601" y="7538"/>
                  <a:pt x="632" y="7474"/>
                </a:cubicBezTo>
                <a:close/>
                <a:moveTo>
                  <a:pt x="3431" y="15076"/>
                </a:moveTo>
                <a:cubicBezTo>
                  <a:pt x="3433" y="15185"/>
                  <a:pt x="3439" y="15160"/>
                  <a:pt x="3442" y="15202"/>
                </a:cubicBezTo>
                <a:cubicBezTo>
                  <a:pt x="3446" y="15244"/>
                  <a:pt x="3452" y="15287"/>
                  <a:pt x="3452" y="15329"/>
                </a:cubicBezTo>
                <a:lnTo>
                  <a:pt x="3452" y="15350"/>
                </a:lnTo>
                <a:lnTo>
                  <a:pt x="3452" y="15561"/>
                </a:lnTo>
                <a:cubicBezTo>
                  <a:pt x="3192" y="15561"/>
                  <a:pt x="2932" y="15582"/>
                  <a:pt x="2672" y="15582"/>
                </a:cubicBezTo>
                <a:cubicBezTo>
                  <a:pt x="2318" y="15604"/>
                  <a:pt x="1954" y="15625"/>
                  <a:pt x="1600" y="15667"/>
                </a:cubicBezTo>
                <a:cubicBezTo>
                  <a:pt x="1434" y="15688"/>
                  <a:pt x="1267" y="15688"/>
                  <a:pt x="1101" y="15709"/>
                </a:cubicBezTo>
                <a:cubicBezTo>
                  <a:pt x="1028" y="15709"/>
                  <a:pt x="945" y="15709"/>
                  <a:pt x="872" y="15730"/>
                </a:cubicBezTo>
                <a:cubicBezTo>
                  <a:pt x="799" y="15730"/>
                  <a:pt x="716" y="15751"/>
                  <a:pt x="643" y="15751"/>
                </a:cubicBezTo>
                <a:lnTo>
                  <a:pt x="445" y="15751"/>
                </a:lnTo>
                <a:lnTo>
                  <a:pt x="383" y="15751"/>
                </a:lnTo>
                <a:lnTo>
                  <a:pt x="383" y="15730"/>
                </a:lnTo>
                <a:cubicBezTo>
                  <a:pt x="383" y="15392"/>
                  <a:pt x="393" y="15055"/>
                  <a:pt x="393" y="14717"/>
                </a:cubicBezTo>
                <a:cubicBezTo>
                  <a:pt x="393" y="14400"/>
                  <a:pt x="404" y="14062"/>
                  <a:pt x="404" y="13745"/>
                </a:cubicBezTo>
                <a:lnTo>
                  <a:pt x="404" y="12732"/>
                </a:lnTo>
                <a:lnTo>
                  <a:pt x="404" y="11718"/>
                </a:lnTo>
                <a:cubicBezTo>
                  <a:pt x="404" y="11106"/>
                  <a:pt x="393" y="10473"/>
                  <a:pt x="383" y="9860"/>
                </a:cubicBezTo>
                <a:cubicBezTo>
                  <a:pt x="372" y="9523"/>
                  <a:pt x="372" y="9206"/>
                  <a:pt x="362" y="8868"/>
                </a:cubicBezTo>
                <a:cubicBezTo>
                  <a:pt x="362" y="8720"/>
                  <a:pt x="362" y="8594"/>
                  <a:pt x="352" y="8446"/>
                </a:cubicBezTo>
                <a:cubicBezTo>
                  <a:pt x="352" y="8340"/>
                  <a:pt x="352" y="8214"/>
                  <a:pt x="341" y="8108"/>
                </a:cubicBezTo>
                <a:cubicBezTo>
                  <a:pt x="383" y="8108"/>
                  <a:pt x="435" y="8108"/>
                  <a:pt x="476" y="8129"/>
                </a:cubicBezTo>
                <a:lnTo>
                  <a:pt x="726" y="8129"/>
                </a:lnTo>
                <a:lnTo>
                  <a:pt x="1236" y="8129"/>
                </a:lnTo>
                <a:lnTo>
                  <a:pt x="1673" y="8129"/>
                </a:lnTo>
                <a:lnTo>
                  <a:pt x="2204" y="8129"/>
                </a:lnTo>
                <a:cubicBezTo>
                  <a:pt x="2537" y="8129"/>
                  <a:pt x="2869" y="8108"/>
                  <a:pt x="3213" y="8087"/>
                </a:cubicBezTo>
                <a:lnTo>
                  <a:pt x="3327" y="8087"/>
                </a:lnTo>
                <a:lnTo>
                  <a:pt x="3327" y="8171"/>
                </a:lnTo>
                <a:lnTo>
                  <a:pt x="3327" y="8361"/>
                </a:lnTo>
                <a:cubicBezTo>
                  <a:pt x="3327" y="8488"/>
                  <a:pt x="3338" y="8636"/>
                  <a:pt x="3338" y="8762"/>
                </a:cubicBezTo>
                <a:cubicBezTo>
                  <a:pt x="3338" y="8889"/>
                  <a:pt x="3327" y="9037"/>
                  <a:pt x="3327" y="9164"/>
                </a:cubicBezTo>
                <a:lnTo>
                  <a:pt x="3327" y="9375"/>
                </a:lnTo>
                <a:cubicBezTo>
                  <a:pt x="3327" y="9438"/>
                  <a:pt x="3327" y="9501"/>
                  <a:pt x="3338" y="9565"/>
                </a:cubicBezTo>
                <a:cubicBezTo>
                  <a:pt x="3338" y="9713"/>
                  <a:pt x="3348" y="9839"/>
                  <a:pt x="3348" y="9987"/>
                </a:cubicBezTo>
                <a:lnTo>
                  <a:pt x="3348" y="10409"/>
                </a:lnTo>
                <a:cubicBezTo>
                  <a:pt x="3348" y="10684"/>
                  <a:pt x="3359" y="10958"/>
                  <a:pt x="3359" y="11233"/>
                </a:cubicBezTo>
                <a:cubicBezTo>
                  <a:pt x="3369" y="11507"/>
                  <a:pt x="3379" y="11782"/>
                  <a:pt x="3390" y="12056"/>
                </a:cubicBezTo>
                <a:cubicBezTo>
                  <a:pt x="3400" y="12331"/>
                  <a:pt x="3411" y="12605"/>
                  <a:pt x="3421" y="12880"/>
                </a:cubicBezTo>
                <a:cubicBezTo>
                  <a:pt x="3431" y="13154"/>
                  <a:pt x="3431" y="13429"/>
                  <a:pt x="3431" y="13703"/>
                </a:cubicBezTo>
                <a:lnTo>
                  <a:pt x="3431" y="14126"/>
                </a:lnTo>
                <a:lnTo>
                  <a:pt x="3431" y="14548"/>
                </a:lnTo>
                <a:cubicBezTo>
                  <a:pt x="3431" y="14724"/>
                  <a:pt x="3429" y="14967"/>
                  <a:pt x="3431" y="15076"/>
                </a:cubicBezTo>
                <a:close/>
                <a:moveTo>
                  <a:pt x="3671" y="7643"/>
                </a:moveTo>
                <a:lnTo>
                  <a:pt x="3327" y="7643"/>
                </a:lnTo>
                <a:cubicBezTo>
                  <a:pt x="3338" y="7622"/>
                  <a:pt x="3338" y="7622"/>
                  <a:pt x="3348" y="7601"/>
                </a:cubicBezTo>
                <a:cubicBezTo>
                  <a:pt x="3359" y="7580"/>
                  <a:pt x="3379" y="7559"/>
                  <a:pt x="3390" y="7517"/>
                </a:cubicBezTo>
                <a:cubicBezTo>
                  <a:pt x="3442" y="7411"/>
                  <a:pt x="3504" y="7306"/>
                  <a:pt x="3556" y="7200"/>
                </a:cubicBezTo>
                <a:cubicBezTo>
                  <a:pt x="3608" y="7094"/>
                  <a:pt x="3671" y="7010"/>
                  <a:pt x="3723" y="6904"/>
                </a:cubicBezTo>
                <a:lnTo>
                  <a:pt x="3879" y="6651"/>
                </a:lnTo>
                <a:cubicBezTo>
                  <a:pt x="3993" y="6482"/>
                  <a:pt x="4097" y="6292"/>
                  <a:pt x="4212" y="6102"/>
                </a:cubicBezTo>
                <a:cubicBezTo>
                  <a:pt x="4264" y="5996"/>
                  <a:pt x="4326" y="5912"/>
                  <a:pt x="4378" y="5806"/>
                </a:cubicBezTo>
                <a:cubicBezTo>
                  <a:pt x="4375" y="5813"/>
                  <a:pt x="4371" y="5821"/>
                  <a:pt x="4368" y="5828"/>
                </a:cubicBezTo>
                <a:cubicBezTo>
                  <a:pt x="4371" y="5821"/>
                  <a:pt x="4375" y="5813"/>
                  <a:pt x="4378" y="5806"/>
                </a:cubicBezTo>
                <a:cubicBezTo>
                  <a:pt x="4389" y="5785"/>
                  <a:pt x="4389" y="5785"/>
                  <a:pt x="4399" y="5764"/>
                </a:cubicBezTo>
                <a:cubicBezTo>
                  <a:pt x="4524" y="5743"/>
                  <a:pt x="4649" y="5743"/>
                  <a:pt x="4774" y="5722"/>
                </a:cubicBezTo>
                <a:lnTo>
                  <a:pt x="5117" y="5659"/>
                </a:lnTo>
                <a:cubicBezTo>
                  <a:pt x="5086" y="5722"/>
                  <a:pt x="5054" y="5785"/>
                  <a:pt x="5013" y="5849"/>
                </a:cubicBezTo>
                <a:cubicBezTo>
                  <a:pt x="4909" y="6039"/>
                  <a:pt x="4805" y="6208"/>
                  <a:pt x="4701" y="6398"/>
                </a:cubicBezTo>
                <a:cubicBezTo>
                  <a:pt x="4586" y="6588"/>
                  <a:pt x="4472" y="6778"/>
                  <a:pt x="4368" y="6968"/>
                </a:cubicBezTo>
                <a:cubicBezTo>
                  <a:pt x="4253" y="7179"/>
                  <a:pt x="4128" y="7390"/>
                  <a:pt x="4024" y="7643"/>
                </a:cubicBezTo>
                <a:lnTo>
                  <a:pt x="3671" y="7643"/>
                </a:lnTo>
                <a:close/>
                <a:moveTo>
                  <a:pt x="6553" y="7580"/>
                </a:moveTo>
                <a:cubicBezTo>
                  <a:pt x="6532" y="7622"/>
                  <a:pt x="6511" y="7665"/>
                  <a:pt x="6501" y="7728"/>
                </a:cubicBezTo>
                <a:lnTo>
                  <a:pt x="6209" y="7728"/>
                </a:lnTo>
                <a:cubicBezTo>
                  <a:pt x="6053" y="7728"/>
                  <a:pt x="5897" y="7728"/>
                  <a:pt x="5741" y="7707"/>
                </a:cubicBezTo>
                <a:cubicBezTo>
                  <a:pt x="5762" y="7665"/>
                  <a:pt x="5793" y="7622"/>
                  <a:pt x="5814" y="7580"/>
                </a:cubicBezTo>
                <a:cubicBezTo>
                  <a:pt x="5876" y="7453"/>
                  <a:pt x="5939" y="7327"/>
                  <a:pt x="6001" y="7200"/>
                </a:cubicBezTo>
                <a:cubicBezTo>
                  <a:pt x="6053" y="7116"/>
                  <a:pt x="6105" y="7010"/>
                  <a:pt x="6168" y="6926"/>
                </a:cubicBezTo>
                <a:lnTo>
                  <a:pt x="6324" y="6672"/>
                </a:lnTo>
                <a:cubicBezTo>
                  <a:pt x="6438" y="6482"/>
                  <a:pt x="6553" y="6271"/>
                  <a:pt x="6657" y="6060"/>
                </a:cubicBezTo>
                <a:cubicBezTo>
                  <a:pt x="6667" y="6039"/>
                  <a:pt x="6678" y="6018"/>
                  <a:pt x="6678" y="6018"/>
                </a:cubicBezTo>
                <a:cubicBezTo>
                  <a:pt x="6688" y="5996"/>
                  <a:pt x="6688" y="5975"/>
                  <a:pt x="6688" y="5954"/>
                </a:cubicBezTo>
                <a:cubicBezTo>
                  <a:pt x="6688" y="5933"/>
                  <a:pt x="6667" y="5912"/>
                  <a:pt x="6657" y="5891"/>
                </a:cubicBezTo>
                <a:cubicBezTo>
                  <a:pt x="6646" y="5891"/>
                  <a:pt x="6636" y="5870"/>
                  <a:pt x="6626" y="5870"/>
                </a:cubicBezTo>
                <a:cubicBezTo>
                  <a:pt x="6605" y="5870"/>
                  <a:pt x="6584" y="5891"/>
                  <a:pt x="6563" y="5912"/>
                </a:cubicBezTo>
                <a:cubicBezTo>
                  <a:pt x="6501" y="6039"/>
                  <a:pt x="6438" y="6165"/>
                  <a:pt x="6365" y="6292"/>
                </a:cubicBezTo>
                <a:cubicBezTo>
                  <a:pt x="6313" y="6377"/>
                  <a:pt x="6261" y="6482"/>
                  <a:pt x="6209" y="6567"/>
                </a:cubicBezTo>
                <a:lnTo>
                  <a:pt x="6053" y="6820"/>
                </a:lnTo>
                <a:cubicBezTo>
                  <a:pt x="6022" y="6862"/>
                  <a:pt x="6001" y="6904"/>
                  <a:pt x="5970" y="6947"/>
                </a:cubicBezTo>
                <a:cubicBezTo>
                  <a:pt x="5939" y="6989"/>
                  <a:pt x="5908" y="7052"/>
                  <a:pt x="5876" y="7094"/>
                </a:cubicBezTo>
                <a:cubicBezTo>
                  <a:pt x="5845" y="7137"/>
                  <a:pt x="5824" y="7200"/>
                  <a:pt x="5793" y="7242"/>
                </a:cubicBezTo>
                <a:cubicBezTo>
                  <a:pt x="5772" y="7284"/>
                  <a:pt x="5741" y="7348"/>
                  <a:pt x="5710" y="7390"/>
                </a:cubicBezTo>
                <a:cubicBezTo>
                  <a:pt x="5679" y="7453"/>
                  <a:pt x="5648" y="7496"/>
                  <a:pt x="5627" y="7559"/>
                </a:cubicBezTo>
                <a:cubicBezTo>
                  <a:pt x="5606" y="7601"/>
                  <a:pt x="5585" y="7622"/>
                  <a:pt x="5564" y="7665"/>
                </a:cubicBezTo>
                <a:cubicBezTo>
                  <a:pt x="5561" y="7672"/>
                  <a:pt x="5557" y="7679"/>
                  <a:pt x="5554" y="7686"/>
                </a:cubicBezTo>
                <a:cubicBezTo>
                  <a:pt x="5346" y="7686"/>
                  <a:pt x="5148" y="7665"/>
                  <a:pt x="4940" y="7665"/>
                </a:cubicBezTo>
                <a:cubicBezTo>
                  <a:pt x="4950" y="7643"/>
                  <a:pt x="4971" y="7622"/>
                  <a:pt x="4982" y="7601"/>
                </a:cubicBezTo>
                <a:cubicBezTo>
                  <a:pt x="5013" y="7538"/>
                  <a:pt x="5054" y="7474"/>
                  <a:pt x="5086" y="7411"/>
                </a:cubicBezTo>
                <a:cubicBezTo>
                  <a:pt x="5159" y="7284"/>
                  <a:pt x="5231" y="7137"/>
                  <a:pt x="5304" y="7010"/>
                </a:cubicBezTo>
                <a:cubicBezTo>
                  <a:pt x="5408" y="6820"/>
                  <a:pt x="5523" y="6630"/>
                  <a:pt x="5637" y="6461"/>
                </a:cubicBezTo>
                <a:cubicBezTo>
                  <a:pt x="5689" y="6377"/>
                  <a:pt x="5741" y="6271"/>
                  <a:pt x="5793" y="6165"/>
                </a:cubicBezTo>
                <a:cubicBezTo>
                  <a:pt x="5845" y="6060"/>
                  <a:pt x="5897" y="5954"/>
                  <a:pt x="5960" y="5849"/>
                </a:cubicBezTo>
                <a:cubicBezTo>
                  <a:pt x="5980" y="5806"/>
                  <a:pt x="6001" y="5764"/>
                  <a:pt x="6022" y="5722"/>
                </a:cubicBezTo>
                <a:cubicBezTo>
                  <a:pt x="6032" y="5701"/>
                  <a:pt x="6032" y="5680"/>
                  <a:pt x="6032" y="5659"/>
                </a:cubicBezTo>
                <a:cubicBezTo>
                  <a:pt x="6032" y="5638"/>
                  <a:pt x="6012" y="5616"/>
                  <a:pt x="6001" y="5595"/>
                </a:cubicBezTo>
                <a:cubicBezTo>
                  <a:pt x="5991" y="5595"/>
                  <a:pt x="5980" y="5574"/>
                  <a:pt x="5970" y="5574"/>
                </a:cubicBezTo>
                <a:cubicBezTo>
                  <a:pt x="5949" y="5574"/>
                  <a:pt x="5928" y="5595"/>
                  <a:pt x="5908" y="5616"/>
                </a:cubicBezTo>
                <a:lnTo>
                  <a:pt x="5752" y="5933"/>
                </a:lnTo>
                <a:cubicBezTo>
                  <a:pt x="5700" y="6018"/>
                  <a:pt x="5658" y="6123"/>
                  <a:pt x="5606" y="6208"/>
                </a:cubicBezTo>
                <a:lnTo>
                  <a:pt x="5606" y="6208"/>
                </a:lnTo>
                <a:lnTo>
                  <a:pt x="5606" y="6208"/>
                </a:lnTo>
                <a:lnTo>
                  <a:pt x="5606" y="6208"/>
                </a:lnTo>
                <a:lnTo>
                  <a:pt x="5606" y="6208"/>
                </a:lnTo>
                <a:lnTo>
                  <a:pt x="5606" y="6208"/>
                </a:lnTo>
                <a:cubicBezTo>
                  <a:pt x="5554" y="6292"/>
                  <a:pt x="5512" y="6377"/>
                  <a:pt x="5460" y="6461"/>
                </a:cubicBezTo>
                <a:cubicBezTo>
                  <a:pt x="5408" y="6545"/>
                  <a:pt x="5346" y="6651"/>
                  <a:pt x="5294" y="6736"/>
                </a:cubicBezTo>
                <a:cubicBezTo>
                  <a:pt x="5231" y="6841"/>
                  <a:pt x="5169" y="6947"/>
                  <a:pt x="5106" y="7052"/>
                </a:cubicBezTo>
                <a:cubicBezTo>
                  <a:pt x="5054" y="7158"/>
                  <a:pt x="5002" y="7242"/>
                  <a:pt x="4950" y="7348"/>
                </a:cubicBezTo>
                <a:lnTo>
                  <a:pt x="4950" y="7348"/>
                </a:lnTo>
                <a:cubicBezTo>
                  <a:pt x="4919" y="7390"/>
                  <a:pt x="4898" y="7453"/>
                  <a:pt x="4867" y="7496"/>
                </a:cubicBezTo>
                <a:cubicBezTo>
                  <a:pt x="4836" y="7559"/>
                  <a:pt x="4794" y="7601"/>
                  <a:pt x="4763" y="7665"/>
                </a:cubicBezTo>
                <a:lnTo>
                  <a:pt x="4607" y="7665"/>
                </a:lnTo>
                <a:lnTo>
                  <a:pt x="4160" y="7665"/>
                </a:lnTo>
                <a:lnTo>
                  <a:pt x="4160" y="7665"/>
                </a:lnTo>
                <a:cubicBezTo>
                  <a:pt x="4191" y="7601"/>
                  <a:pt x="4222" y="7538"/>
                  <a:pt x="4253" y="7475"/>
                </a:cubicBezTo>
                <a:cubicBezTo>
                  <a:pt x="4285" y="7411"/>
                  <a:pt x="4326" y="7348"/>
                  <a:pt x="4357" y="7284"/>
                </a:cubicBezTo>
                <a:cubicBezTo>
                  <a:pt x="4389" y="7221"/>
                  <a:pt x="4430" y="7158"/>
                  <a:pt x="4461" y="7094"/>
                </a:cubicBezTo>
                <a:cubicBezTo>
                  <a:pt x="4458" y="7101"/>
                  <a:pt x="4454" y="7109"/>
                  <a:pt x="4451" y="7116"/>
                </a:cubicBezTo>
                <a:cubicBezTo>
                  <a:pt x="4565" y="6926"/>
                  <a:pt x="4669" y="6736"/>
                  <a:pt x="4784" y="6545"/>
                </a:cubicBezTo>
                <a:cubicBezTo>
                  <a:pt x="4888" y="6355"/>
                  <a:pt x="5002" y="6187"/>
                  <a:pt x="5106" y="5996"/>
                </a:cubicBezTo>
                <a:cubicBezTo>
                  <a:pt x="5138" y="5933"/>
                  <a:pt x="5179" y="5870"/>
                  <a:pt x="5211" y="5806"/>
                </a:cubicBezTo>
                <a:cubicBezTo>
                  <a:pt x="5231" y="5785"/>
                  <a:pt x="5242" y="5743"/>
                  <a:pt x="5263" y="5722"/>
                </a:cubicBezTo>
                <a:cubicBezTo>
                  <a:pt x="5270" y="5708"/>
                  <a:pt x="5276" y="5694"/>
                  <a:pt x="5283" y="5680"/>
                </a:cubicBezTo>
                <a:cubicBezTo>
                  <a:pt x="5439" y="5659"/>
                  <a:pt x="5585" y="5616"/>
                  <a:pt x="5741" y="5595"/>
                </a:cubicBezTo>
                <a:cubicBezTo>
                  <a:pt x="6074" y="5553"/>
                  <a:pt x="6407" y="5532"/>
                  <a:pt x="6740" y="5511"/>
                </a:cubicBezTo>
                <a:cubicBezTo>
                  <a:pt x="6792" y="5511"/>
                  <a:pt x="6844" y="5511"/>
                  <a:pt x="6896" y="5490"/>
                </a:cubicBezTo>
                <a:cubicBezTo>
                  <a:pt x="6906" y="5532"/>
                  <a:pt x="6938" y="5553"/>
                  <a:pt x="6958" y="5553"/>
                </a:cubicBezTo>
                <a:cubicBezTo>
                  <a:pt x="6979" y="5553"/>
                  <a:pt x="7021" y="5532"/>
                  <a:pt x="7021" y="5469"/>
                </a:cubicBezTo>
                <a:cubicBezTo>
                  <a:pt x="7094" y="5469"/>
                  <a:pt x="7167" y="5448"/>
                  <a:pt x="7239" y="5448"/>
                </a:cubicBezTo>
                <a:cubicBezTo>
                  <a:pt x="7375" y="5426"/>
                  <a:pt x="7510" y="5405"/>
                  <a:pt x="7645" y="5405"/>
                </a:cubicBezTo>
                <a:cubicBezTo>
                  <a:pt x="7604" y="5469"/>
                  <a:pt x="7562" y="5532"/>
                  <a:pt x="7531" y="5595"/>
                </a:cubicBezTo>
                <a:cubicBezTo>
                  <a:pt x="7479" y="5701"/>
                  <a:pt x="7427" y="5785"/>
                  <a:pt x="7375" y="5891"/>
                </a:cubicBezTo>
                <a:lnTo>
                  <a:pt x="7063" y="6524"/>
                </a:lnTo>
                <a:cubicBezTo>
                  <a:pt x="6969" y="6714"/>
                  <a:pt x="6875" y="6904"/>
                  <a:pt x="6782" y="7073"/>
                </a:cubicBezTo>
                <a:cubicBezTo>
                  <a:pt x="6761" y="7116"/>
                  <a:pt x="6730" y="7179"/>
                  <a:pt x="6709" y="7221"/>
                </a:cubicBezTo>
                <a:cubicBezTo>
                  <a:pt x="6678" y="7284"/>
                  <a:pt x="6657" y="7348"/>
                  <a:pt x="6626" y="7411"/>
                </a:cubicBezTo>
                <a:cubicBezTo>
                  <a:pt x="6594" y="7453"/>
                  <a:pt x="6574" y="7517"/>
                  <a:pt x="6553" y="7580"/>
                </a:cubicBezTo>
                <a:close/>
                <a:moveTo>
                  <a:pt x="6646" y="7707"/>
                </a:moveTo>
                <a:cubicBezTo>
                  <a:pt x="6657" y="7686"/>
                  <a:pt x="6657" y="7686"/>
                  <a:pt x="6667" y="7665"/>
                </a:cubicBezTo>
                <a:cubicBezTo>
                  <a:pt x="6688" y="7601"/>
                  <a:pt x="6719" y="7559"/>
                  <a:pt x="6740" y="7496"/>
                </a:cubicBezTo>
                <a:cubicBezTo>
                  <a:pt x="6771" y="7432"/>
                  <a:pt x="6792" y="7369"/>
                  <a:pt x="6823" y="7306"/>
                </a:cubicBezTo>
                <a:cubicBezTo>
                  <a:pt x="6844" y="7242"/>
                  <a:pt x="6875" y="7200"/>
                  <a:pt x="6906" y="7137"/>
                </a:cubicBezTo>
                <a:cubicBezTo>
                  <a:pt x="6959" y="7031"/>
                  <a:pt x="7000" y="6947"/>
                  <a:pt x="7052" y="6841"/>
                </a:cubicBezTo>
                <a:cubicBezTo>
                  <a:pt x="7104" y="6735"/>
                  <a:pt x="7146" y="6651"/>
                  <a:pt x="7198" y="6545"/>
                </a:cubicBezTo>
                <a:cubicBezTo>
                  <a:pt x="7333" y="6271"/>
                  <a:pt x="7458" y="5996"/>
                  <a:pt x="7604" y="5743"/>
                </a:cubicBezTo>
                <a:cubicBezTo>
                  <a:pt x="7666" y="5616"/>
                  <a:pt x="7739" y="5511"/>
                  <a:pt x="7812" y="5405"/>
                </a:cubicBezTo>
                <a:cubicBezTo>
                  <a:pt x="7822" y="5384"/>
                  <a:pt x="7832" y="5363"/>
                  <a:pt x="7832" y="5342"/>
                </a:cubicBezTo>
                <a:lnTo>
                  <a:pt x="7832" y="5342"/>
                </a:lnTo>
                <a:cubicBezTo>
                  <a:pt x="8093" y="5321"/>
                  <a:pt x="8353" y="5300"/>
                  <a:pt x="8613" y="5300"/>
                </a:cubicBezTo>
                <a:cubicBezTo>
                  <a:pt x="8530" y="5426"/>
                  <a:pt x="8457" y="5595"/>
                  <a:pt x="8384" y="5764"/>
                </a:cubicBezTo>
                <a:cubicBezTo>
                  <a:pt x="8301" y="5954"/>
                  <a:pt x="8217" y="6102"/>
                  <a:pt x="8124" y="6271"/>
                </a:cubicBezTo>
                <a:cubicBezTo>
                  <a:pt x="8072" y="6377"/>
                  <a:pt x="8009" y="6461"/>
                  <a:pt x="7957" y="6567"/>
                </a:cubicBezTo>
                <a:cubicBezTo>
                  <a:pt x="7937" y="6609"/>
                  <a:pt x="7916" y="6651"/>
                  <a:pt x="7885" y="6693"/>
                </a:cubicBezTo>
                <a:cubicBezTo>
                  <a:pt x="7853" y="6735"/>
                  <a:pt x="7832" y="6778"/>
                  <a:pt x="7801" y="6820"/>
                </a:cubicBezTo>
                <a:cubicBezTo>
                  <a:pt x="7770" y="6883"/>
                  <a:pt x="7739" y="6947"/>
                  <a:pt x="7708" y="6989"/>
                </a:cubicBezTo>
                <a:cubicBezTo>
                  <a:pt x="7676" y="7031"/>
                  <a:pt x="7656" y="7094"/>
                  <a:pt x="7624" y="7158"/>
                </a:cubicBezTo>
                <a:cubicBezTo>
                  <a:pt x="7572" y="7263"/>
                  <a:pt x="7520" y="7348"/>
                  <a:pt x="7468" y="7453"/>
                </a:cubicBezTo>
                <a:cubicBezTo>
                  <a:pt x="7465" y="7460"/>
                  <a:pt x="7461" y="7467"/>
                  <a:pt x="7458" y="7474"/>
                </a:cubicBezTo>
                <a:cubicBezTo>
                  <a:pt x="7416" y="7538"/>
                  <a:pt x="7385" y="7601"/>
                  <a:pt x="7343" y="7665"/>
                </a:cubicBezTo>
                <a:cubicBezTo>
                  <a:pt x="7135" y="7686"/>
                  <a:pt x="6917" y="7686"/>
                  <a:pt x="6709" y="7686"/>
                </a:cubicBezTo>
                <a:cubicBezTo>
                  <a:pt x="6688" y="7707"/>
                  <a:pt x="6667" y="7707"/>
                  <a:pt x="6646" y="7707"/>
                </a:cubicBezTo>
                <a:close/>
                <a:moveTo>
                  <a:pt x="9185" y="15519"/>
                </a:moveTo>
                <a:lnTo>
                  <a:pt x="8759" y="15519"/>
                </a:lnTo>
                <a:lnTo>
                  <a:pt x="6875" y="15456"/>
                </a:lnTo>
                <a:lnTo>
                  <a:pt x="6875" y="15287"/>
                </a:lnTo>
                <a:lnTo>
                  <a:pt x="6875" y="14865"/>
                </a:lnTo>
                <a:lnTo>
                  <a:pt x="6875" y="14653"/>
                </a:lnTo>
                <a:lnTo>
                  <a:pt x="6875" y="14442"/>
                </a:lnTo>
                <a:cubicBezTo>
                  <a:pt x="6875" y="14294"/>
                  <a:pt x="6865" y="14168"/>
                  <a:pt x="6865" y="14020"/>
                </a:cubicBezTo>
                <a:cubicBezTo>
                  <a:pt x="6854" y="13745"/>
                  <a:pt x="6844" y="13471"/>
                  <a:pt x="6844" y="13196"/>
                </a:cubicBezTo>
                <a:lnTo>
                  <a:pt x="6844" y="12331"/>
                </a:lnTo>
                <a:cubicBezTo>
                  <a:pt x="6844" y="12183"/>
                  <a:pt x="6834" y="12035"/>
                  <a:pt x="6834" y="11909"/>
                </a:cubicBezTo>
                <a:cubicBezTo>
                  <a:pt x="6834" y="11761"/>
                  <a:pt x="6823" y="11634"/>
                  <a:pt x="6813" y="11486"/>
                </a:cubicBezTo>
                <a:cubicBezTo>
                  <a:pt x="6802" y="11338"/>
                  <a:pt x="6802" y="11191"/>
                  <a:pt x="6792" y="11064"/>
                </a:cubicBezTo>
                <a:cubicBezTo>
                  <a:pt x="6782" y="10916"/>
                  <a:pt x="6782" y="10789"/>
                  <a:pt x="6771" y="10642"/>
                </a:cubicBezTo>
                <a:cubicBezTo>
                  <a:pt x="6761" y="10367"/>
                  <a:pt x="6761" y="10093"/>
                  <a:pt x="6750" y="9818"/>
                </a:cubicBezTo>
                <a:cubicBezTo>
                  <a:pt x="6750" y="9670"/>
                  <a:pt x="6740" y="9544"/>
                  <a:pt x="6730" y="9396"/>
                </a:cubicBezTo>
                <a:lnTo>
                  <a:pt x="6730" y="8995"/>
                </a:lnTo>
                <a:lnTo>
                  <a:pt x="6730" y="8699"/>
                </a:lnTo>
                <a:cubicBezTo>
                  <a:pt x="6730" y="8615"/>
                  <a:pt x="6719" y="8509"/>
                  <a:pt x="6719" y="8425"/>
                </a:cubicBezTo>
                <a:cubicBezTo>
                  <a:pt x="6719" y="8340"/>
                  <a:pt x="6719" y="8256"/>
                  <a:pt x="6730" y="8171"/>
                </a:cubicBezTo>
                <a:lnTo>
                  <a:pt x="6730" y="8150"/>
                </a:lnTo>
                <a:cubicBezTo>
                  <a:pt x="6927" y="8150"/>
                  <a:pt x="7115" y="8129"/>
                  <a:pt x="7312" y="8129"/>
                </a:cubicBezTo>
                <a:cubicBezTo>
                  <a:pt x="7656" y="8108"/>
                  <a:pt x="7999" y="8087"/>
                  <a:pt x="8353" y="8045"/>
                </a:cubicBezTo>
                <a:cubicBezTo>
                  <a:pt x="8998" y="7981"/>
                  <a:pt x="9643" y="7897"/>
                  <a:pt x="10288" y="7855"/>
                </a:cubicBezTo>
                <a:lnTo>
                  <a:pt x="10288" y="8023"/>
                </a:lnTo>
                <a:lnTo>
                  <a:pt x="10288" y="8235"/>
                </a:lnTo>
                <a:lnTo>
                  <a:pt x="10288" y="8446"/>
                </a:lnTo>
                <a:lnTo>
                  <a:pt x="10288" y="8657"/>
                </a:lnTo>
                <a:lnTo>
                  <a:pt x="10288" y="8847"/>
                </a:lnTo>
                <a:cubicBezTo>
                  <a:pt x="10288" y="8995"/>
                  <a:pt x="10298" y="9121"/>
                  <a:pt x="10309" y="9248"/>
                </a:cubicBezTo>
                <a:cubicBezTo>
                  <a:pt x="10319" y="9396"/>
                  <a:pt x="10330" y="9523"/>
                  <a:pt x="10330" y="9670"/>
                </a:cubicBezTo>
                <a:cubicBezTo>
                  <a:pt x="10340" y="9818"/>
                  <a:pt x="10340" y="9945"/>
                  <a:pt x="10340" y="10093"/>
                </a:cubicBezTo>
                <a:cubicBezTo>
                  <a:pt x="10350" y="10367"/>
                  <a:pt x="10350" y="10663"/>
                  <a:pt x="10350" y="10937"/>
                </a:cubicBezTo>
                <a:cubicBezTo>
                  <a:pt x="10350" y="11233"/>
                  <a:pt x="10350" y="11507"/>
                  <a:pt x="10361" y="11803"/>
                </a:cubicBezTo>
                <a:cubicBezTo>
                  <a:pt x="10371" y="12077"/>
                  <a:pt x="10371" y="12373"/>
                  <a:pt x="10371" y="12648"/>
                </a:cubicBezTo>
                <a:cubicBezTo>
                  <a:pt x="10371" y="12922"/>
                  <a:pt x="10382" y="13218"/>
                  <a:pt x="10382" y="13492"/>
                </a:cubicBezTo>
                <a:cubicBezTo>
                  <a:pt x="10382" y="13767"/>
                  <a:pt x="10392" y="14062"/>
                  <a:pt x="10402" y="14337"/>
                </a:cubicBezTo>
                <a:cubicBezTo>
                  <a:pt x="10413" y="14548"/>
                  <a:pt x="10413" y="14759"/>
                  <a:pt x="10423" y="14970"/>
                </a:cubicBezTo>
                <a:lnTo>
                  <a:pt x="10423" y="15012"/>
                </a:lnTo>
                <a:lnTo>
                  <a:pt x="10423" y="15033"/>
                </a:lnTo>
                <a:lnTo>
                  <a:pt x="10423" y="15097"/>
                </a:lnTo>
                <a:cubicBezTo>
                  <a:pt x="10413" y="15118"/>
                  <a:pt x="10413" y="15139"/>
                  <a:pt x="10413" y="15160"/>
                </a:cubicBezTo>
                <a:cubicBezTo>
                  <a:pt x="10413" y="15223"/>
                  <a:pt x="10423" y="15287"/>
                  <a:pt x="10423" y="15350"/>
                </a:cubicBezTo>
                <a:cubicBezTo>
                  <a:pt x="10423" y="15371"/>
                  <a:pt x="10434" y="15392"/>
                  <a:pt x="10434" y="15392"/>
                </a:cubicBezTo>
                <a:lnTo>
                  <a:pt x="10434" y="15498"/>
                </a:lnTo>
                <a:cubicBezTo>
                  <a:pt x="10028" y="15498"/>
                  <a:pt x="9612" y="15519"/>
                  <a:pt x="9185" y="15519"/>
                </a:cubicBezTo>
                <a:close/>
                <a:moveTo>
                  <a:pt x="10735" y="7390"/>
                </a:moveTo>
                <a:cubicBezTo>
                  <a:pt x="10579" y="7411"/>
                  <a:pt x="10423" y="7411"/>
                  <a:pt x="10267" y="7411"/>
                </a:cubicBezTo>
                <a:cubicBezTo>
                  <a:pt x="10215" y="7411"/>
                  <a:pt x="10174" y="7411"/>
                  <a:pt x="10122" y="7432"/>
                </a:cubicBezTo>
                <a:cubicBezTo>
                  <a:pt x="10129" y="7418"/>
                  <a:pt x="10135" y="7404"/>
                  <a:pt x="10142" y="7390"/>
                </a:cubicBezTo>
                <a:cubicBezTo>
                  <a:pt x="10194" y="7306"/>
                  <a:pt x="10236" y="7200"/>
                  <a:pt x="10288" y="7116"/>
                </a:cubicBezTo>
                <a:cubicBezTo>
                  <a:pt x="10392" y="6926"/>
                  <a:pt x="10506" y="6757"/>
                  <a:pt x="10621" y="6567"/>
                </a:cubicBezTo>
                <a:cubicBezTo>
                  <a:pt x="10652" y="6503"/>
                  <a:pt x="10683" y="6461"/>
                  <a:pt x="10715" y="6398"/>
                </a:cubicBezTo>
                <a:cubicBezTo>
                  <a:pt x="10746" y="6355"/>
                  <a:pt x="10767" y="6292"/>
                  <a:pt x="10787" y="6250"/>
                </a:cubicBezTo>
                <a:cubicBezTo>
                  <a:pt x="10839" y="6144"/>
                  <a:pt x="10891" y="6039"/>
                  <a:pt x="10933" y="5933"/>
                </a:cubicBezTo>
                <a:cubicBezTo>
                  <a:pt x="10985" y="5828"/>
                  <a:pt x="11027" y="5743"/>
                  <a:pt x="11079" y="5659"/>
                </a:cubicBezTo>
                <a:cubicBezTo>
                  <a:pt x="11110" y="5616"/>
                  <a:pt x="11131" y="5553"/>
                  <a:pt x="11162" y="5511"/>
                </a:cubicBezTo>
                <a:cubicBezTo>
                  <a:pt x="11172" y="5490"/>
                  <a:pt x="11183" y="5469"/>
                  <a:pt x="11183" y="5448"/>
                </a:cubicBezTo>
                <a:lnTo>
                  <a:pt x="11183" y="5426"/>
                </a:lnTo>
                <a:cubicBezTo>
                  <a:pt x="11349" y="5448"/>
                  <a:pt x="11516" y="5448"/>
                  <a:pt x="11682" y="5469"/>
                </a:cubicBezTo>
                <a:lnTo>
                  <a:pt x="11786" y="5469"/>
                </a:lnTo>
                <a:cubicBezTo>
                  <a:pt x="11713" y="5574"/>
                  <a:pt x="11651" y="5701"/>
                  <a:pt x="11589" y="5828"/>
                </a:cubicBezTo>
                <a:cubicBezTo>
                  <a:pt x="11547" y="5912"/>
                  <a:pt x="11505" y="5975"/>
                  <a:pt x="11474" y="6060"/>
                </a:cubicBezTo>
                <a:cubicBezTo>
                  <a:pt x="11443" y="6123"/>
                  <a:pt x="11412" y="6165"/>
                  <a:pt x="11380" y="6229"/>
                </a:cubicBezTo>
                <a:lnTo>
                  <a:pt x="11224" y="6482"/>
                </a:lnTo>
                <a:cubicBezTo>
                  <a:pt x="11162" y="6588"/>
                  <a:pt x="11110" y="6672"/>
                  <a:pt x="11048" y="6778"/>
                </a:cubicBezTo>
                <a:cubicBezTo>
                  <a:pt x="11027" y="6820"/>
                  <a:pt x="11006" y="6841"/>
                  <a:pt x="10985" y="6883"/>
                </a:cubicBezTo>
                <a:cubicBezTo>
                  <a:pt x="10954" y="6926"/>
                  <a:pt x="10933" y="6968"/>
                  <a:pt x="10902" y="7031"/>
                </a:cubicBezTo>
                <a:cubicBezTo>
                  <a:pt x="10881" y="7073"/>
                  <a:pt x="10850" y="7137"/>
                  <a:pt x="10829" y="7179"/>
                </a:cubicBezTo>
                <a:cubicBezTo>
                  <a:pt x="10798" y="7242"/>
                  <a:pt x="10767" y="7327"/>
                  <a:pt x="10735" y="7390"/>
                </a:cubicBezTo>
                <a:close/>
                <a:moveTo>
                  <a:pt x="11578" y="7284"/>
                </a:moveTo>
                <a:lnTo>
                  <a:pt x="10902" y="7348"/>
                </a:lnTo>
                <a:cubicBezTo>
                  <a:pt x="10912" y="7327"/>
                  <a:pt x="10933" y="7284"/>
                  <a:pt x="10943" y="7263"/>
                </a:cubicBezTo>
                <a:cubicBezTo>
                  <a:pt x="10975" y="7200"/>
                  <a:pt x="10995" y="7158"/>
                  <a:pt x="11027" y="7094"/>
                </a:cubicBezTo>
                <a:lnTo>
                  <a:pt x="11183" y="6841"/>
                </a:lnTo>
                <a:cubicBezTo>
                  <a:pt x="11245" y="6735"/>
                  <a:pt x="11308" y="6651"/>
                  <a:pt x="11360" y="6545"/>
                </a:cubicBezTo>
                <a:lnTo>
                  <a:pt x="11672" y="5975"/>
                </a:lnTo>
                <a:cubicBezTo>
                  <a:pt x="11703" y="5912"/>
                  <a:pt x="11734" y="5870"/>
                  <a:pt x="11765" y="5806"/>
                </a:cubicBezTo>
                <a:cubicBezTo>
                  <a:pt x="11817" y="5722"/>
                  <a:pt x="11869" y="5616"/>
                  <a:pt x="11932" y="5532"/>
                </a:cubicBezTo>
                <a:cubicBezTo>
                  <a:pt x="11942" y="5511"/>
                  <a:pt x="11953" y="5490"/>
                  <a:pt x="11953" y="5469"/>
                </a:cubicBezTo>
                <a:cubicBezTo>
                  <a:pt x="12171" y="5490"/>
                  <a:pt x="12379" y="5490"/>
                  <a:pt x="12598" y="5469"/>
                </a:cubicBezTo>
                <a:cubicBezTo>
                  <a:pt x="12567" y="5532"/>
                  <a:pt x="12535" y="5574"/>
                  <a:pt x="12504" y="5638"/>
                </a:cubicBezTo>
                <a:cubicBezTo>
                  <a:pt x="12452" y="5743"/>
                  <a:pt x="12390" y="5849"/>
                  <a:pt x="12338" y="5933"/>
                </a:cubicBezTo>
                <a:cubicBezTo>
                  <a:pt x="12223" y="6123"/>
                  <a:pt x="12119" y="6313"/>
                  <a:pt x="12005" y="6503"/>
                </a:cubicBezTo>
                <a:cubicBezTo>
                  <a:pt x="11953" y="6588"/>
                  <a:pt x="11911" y="6651"/>
                  <a:pt x="11859" y="6735"/>
                </a:cubicBezTo>
                <a:cubicBezTo>
                  <a:pt x="11828" y="6799"/>
                  <a:pt x="11797" y="6841"/>
                  <a:pt x="11765" y="6904"/>
                </a:cubicBezTo>
                <a:cubicBezTo>
                  <a:pt x="11734" y="6968"/>
                  <a:pt x="11703" y="7031"/>
                  <a:pt x="11672" y="7094"/>
                </a:cubicBezTo>
                <a:cubicBezTo>
                  <a:pt x="11641" y="7157"/>
                  <a:pt x="11609" y="7221"/>
                  <a:pt x="11578" y="7284"/>
                </a:cubicBezTo>
                <a:close/>
                <a:moveTo>
                  <a:pt x="12494" y="7094"/>
                </a:moveTo>
                <a:cubicBezTo>
                  <a:pt x="12483" y="7116"/>
                  <a:pt x="12483" y="7116"/>
                  <a:pt x="12473" y="7137"/>
                </a:cubicBezTo>
                <a:cubicBezTo>
                  <a:pt x="12463" y="7158"/>
                  <a:pt x="12463" y="7158"/>
                  <a:pt x="12452" y="7179"/>
                </a:cubicBezTo>
                <a:lnTo>
                  <a:pt x="12452" y="7221"/>
                </a:lnTo>
                <a:lnTo>
                  <a:pt x="11776" y="7284"/>
                </a:lnTo>
                <a:lnTo>
                  <a:pt x="11734" y="7284"/>
                </a:lnTo>
                <a:cubicBezTo>
                  <a:pt x="11738" y="7277"/>
                  <a:pt x="11741" y="7270"/>
                  <a:pt x="11745" y="7263"/>
                </a:cubicBezTo>
                <a:cubicBezTo>
                  <a:pt x="11776" y="7200"/>
                  <a:pt x="11807" y="7137"/>
                  <a:pt x="11838" y="7073"/>
                </a:cubicBezTo>
                <a:cubicBezTo>
                  <a:pt x="11942" y="6883"/>
                  <a:pt x="12057" y="6714"/>
                  <a:pt x="12171" y="6524"/>
                </a:cubicBezTo>
                <a:cubicBezTo>
                  <a:pt x="12286" y="6334"/>
                  <a:pt x="12390" y="6144"/>
                  <a:pt x="12494" y="5954"/>
                </a:cubicBezTo>
                <a:cubicBezTo>
                  <a:pt x="12525" y="5891"/>
                  <a:pt x="12556" y="5849"/>
                  <a:pt x="12587" y="5785"/>
                </a:cubicBezTo>
                <a:cubicBezTo>
                  <a:pt x="12639" y="5680"/>
                  <a:pt x="12702" y="5574"/>
                  <a:pt x="12764" y="5490"/>
                </a:cubicBezTo>
                <a:cubicBezTo>
                  <a:pt x="12879" y="5490"/>
                  <a:pt x="12983" y="5490"/>
                  <a:pt x="13097" y="5469"/>
                </a:cubicBezTo>
                <a:cubicBezTo>
                  <a:pt x="13191" y="5469"/>
                  <a:pt x="13285" y="5448"/>
                  <a:pt x="13378" y="5448"/>
                </a:cubicBezTo>
                <a:cubicBezTo>
                  <a:pt x="13274" y="5616"/>
                  <a:pt x="13170" y="5806"/>
                  <a:pt x="13076" y="5996"/>
                </a:cubicBezTo>
                <a:lnTo>
                  <a:pt x="12754" y="6588"/>
                </a:lnTo>
                <a:cubicBezTo>
                  <a:pt x="12712" y="6672"/>
                  <a:pt x="12671" y="6735"/>
                  <a:pt x="12639" y="6820"/>
                </a:cubicBezTo>
                <a:cubicBezTo>
                  <a:pt x="12619" y="6862"/>
                  <a:pt x="12587" y="6904"/>
                  <a:pt x="12567" y="6968"/>
                </a:cubicBezTo>
                <a:cubicBezTo>
                  <a:pt x="12546" y="6989"/>
                  <a:pt x="12515" y="7052"/>
                  <a:pt x="12494" y="7094"/>
                </a:cubicBezTo>
                <a:close/>
                <a:moveTo>
                  <a:pt x="14575" y="15392"/>
                </a:moveTo>
                <a:lnTo>
                  <a:pt x="14575" y="15392"/>
                </a:lnTo>
                <a:lnTo>
                  <a:pt x="14575" y="15392"/>
                </a:lnTo>
                <a:lnTo>
                  <a:pt x="14575" y="15392"/>
                </a:lnTo>
                <a:close/>
                <a:moveTo>
                  <a:pt x="14481" y="7010"/>
                </a:moveTo>
                <a:lnTo>
                  <a:pt x="14221" y="7010"/>
                </a:lnTo>
                <a:lnTo>
                  <a:pt x="14127" y="7010"/>
                </a:lnTo>
                <a:cubicBezTo>
                  <a:pt x="14138" y="6989"/>
                  <a:pt x="14148" y="6968"/>
                  <a:pt x="14169" y="6926"/>
                </a:cubicBezTo>
                <a:cubicBezTo>
                  <a:pt x="14190" y="6883"/>
                  <a:pt x="14211" y="6841"/>
                  <a:pt x="14242" y="6799"/>
                </a:cubicBezTo>
                <a:cubicBezTo>
                  <a:pt x="14315" y="6672"/>
                  <a:pt x="14398" y="6545"/>
                  <a:pt x="14471" y="6440"/>
                </a:cubicBezTo>
                <a:cubicBezTo>
                  <a:pt x="14481" y="6419"/>
                  <a:pt x="14491" y="6398"/>
                  <a:pt x="14491" y="6377"/>
                </a:cubicBezTo>
                <a:cubicBezTo>
                  <a:pt x="14491" y="6355"/>
                  <a:pt x="14481" y="6334"/>
                  <a:pt x="14471" y="6313"/>
                </a:cubicBezTo>
                <a:cubicBezTo>
                  <a:pt x="14460" y="6292"/>
                  <a:pt x="14439" y="6292"/>
                  <a:pt x="14419" y="6292"/>
                </a:cubicBezTo>
                <a:cubicBezTo>
                  <a:pt x="14398" y="6292"/>
                  <a:pt x="14387" y="6292"/>
                  <a:pt x="14377" y="6313"/>
                </a:cubicBezTo>
                <a:cubicBezTo>
                  <a:pt x="14231" y="6524"/>
                  <a:pt x="14096" y="6735"/>
                  <a:pt x="13982" y="7010"/>
                </a:cubicBezTo>
                <a:lnTo>
                  <a:pt x="13982" y="7031"/>
                </a:lnTo>
                <a:cubicBezTo>
                  <a:pt x="13898" y="7031"/>
                  <a:pt x="13826" y="7052"/>
                  <a:pt x="13742" y="7052"/>
                </a:cubicBezTo>
                <a:cubicBezTo>
                  <a:pt x="13649" y="7052"/>
                  <a:pt x="13555" y="7073"/>
                  <a:pt x="13461" y="7094"/>
                </a:cubicBezTo>
                <a:cubicBezTo>
                  <a:pt x="13472" y="7073"/>
                  <a:pt x="13472" y="7073"/>
                  <a:pt x="13482" y="7052"/>
                </a:cubicBezTo>
                <a:cubicBezTo>
                  <a:pt x="13493" y="7010"/>
                  <a:pt x="13513" y="6989"/>
                  <a:pt x="13524" y="6968"/>
                </a:cubicBezTo>
                <a:cubicBezTo>
                  <a:pt x="13555" y="6904"/>
                  <a:pt x="13586" y="6841"/>
                  <a:pt x="13617" y="6778"/>
                </a:cubicBezTo>
                <a:lnTo>
                  <a:pt x="13617" y="6778"/>
                </a:lnTo>
                <a:cubicBezTo>
                  <a:pt x="13649" y="6714"/>
                  <a:pt x="13680" y="6672"/>
                  <a:pt x="13711" y="6609"/>
                </a:cubicBez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cubicBezTo>
                  <a:pt x="13794" y="6461"/>
                  <a:pt x="13878" y="6313"/>
                  <a:pt x="13950" y="6165"/>
                </a:cubicBezTo>
                <a:cubicBezTo>
                  <a:pt x="13992" y="6102"/>
                  <a:pt x="14023" y="6018"/>
                  <a:pt x="14054" y="5954"/>
                </a:cubicBezTo>
                <a:cubicBezTo>
                  <a:pt x="14096" y="5870"/>
                  <a:pt x="14148" y="5785"/>
                  <a:pt x="14190" y="5680"/>
                </a:cubicBezTo>
                <a:cubicBezTo>
                  <a:pt x="14200" y="5659"/>
                  <a:pt x="14200" y="5638"/>
                  <a:pt x="14200" y="5616"/>
                </a:cubicBezTo>
                <a:cubicBezTo>
                  <a:pt x="14200" y="5595"/>
                  <a:pt x="14179" y="5574"/>
                  <a:pt x="14169" y="5553"/>
                </a:cubicBezTo>
                <a:cubicBezTo>
                  <a:pt x="14159" y="5553"/>
                  <a:pt x="14148" y="5532"/>
                  <a:pt x="14138" y="5532"/>
                </a:cubicBezTo>
                <a:lnTo>
                  <a:pt x="14117" y="5532"/>
                </a:lnTo>
                <a:cubicBezTo>
                  <a:pt x="14096" y="5532"/>
                  <a:pt x="14086" y="5553"/>
                  <a:pt x="14075" y="5574"/>
                </a:cubicBezTo>
                <a:cubicBezTo>
                  <a:pt x="14013" y="5701"/>
                  <a:pt x="13940" y="5828"/>
                  <a:pt x="13878" y="5954"/>
                </a:cubicBezTo>
                <a:cubicBezTo>
                  <a:pt x="13815" y="6081"/>
                  <a:pt x="13742" y="6208"/>
                  <a:pt x="13680" y="6313"/>
                </a:cubicBezTo>
                <a:cubicBezTo>
                  <a:pt x="13617" y="6419"/>
                  <a:pt x="13555" y="6524"/>
                  <a:pt x="13493" y="6651"/>
                </a:cubicBezTo>
                <a:cubicBezTo>
                  <a:pt x="13489" y="6658"/>
                  <a:pt x="13486" y="6665"/>
                  <a:pt x="13482" y="6672"/>
                </a:cubicBezTo>
                <a:lnTo>
                  <a:pt x="13482" y="6672"/>
                </a:lnTo>
                <a:lnTo>
                  <a:pt x="13482" y="6672"/>
                </a:lnTo>
                <a:cubicBezTo>
                  <a:pt x="13461" y="6693"/>
                  <a:pt x="13451" y="6735"/>
                  <a:pt x="13430" y="6778"/>
                </a:cubicBezTo>
                <a:cubicBezTo>
                  <a:pt x="13420" y="6799"/>
                  <a:pt x="13399" y="6841"/>
                  <a:pt x="13389" y="6862"/>
                </a:cubicBezTo>
                <a:cubicBezTo>
                  <a:pt x="13368" y="6904"/>
                  <a:pt x="13357" y="6926"/>
                  <a:pt x="13337" y="6968"/>
                </a:cubicBezTo>
                <a:cubicBezTo>
                  <a:pt x="13326" y="6989"/>
                  <a:pt x="13316" y="7010"/>
                  <a:pt x="13305" y="7031"/>
                </a:cubicBezTo>
                <a:cubicBezTo>
                  <a:pt x="13305" y="7031"/>
                  <a:pt x="13305" y="7052"/>
                  <a:pt x="13295" y="7052"/>
                </a:cubicBezTo>
                <a:cubicBezTo>
                  <a:pt x="13285" y="7073"/>
                  <a:pt x="13285" y="7073"/>
                  <a:pt x="13285" y="7094"/>
                </a:cubicBezTo>
                <a:cubicBezTo>
                  <a:pt x="13281" y="7101"/>
                  <a:pt x="13278" y="7109"/>
                  <a:pt x="13274" y="7116"/>
                </a:cubicBezTo>
                <a:lnTo>
                  <a:pt x="13274" y="7137"/>
                </a:lnTo>
                <a:lnTo>
                  <a:pt x="12743" y="7200"/>
                </a:lnTo>
                <a:cubicBezTo>
                  <a:pt x="12681" y="7200"/>
                  <a:pt x="12629" y="7221"/>
                  <a:pt x="12567" y="7221"/>
                </a:cubicBezTo>
                <a:cubicBezTo>
                  <a:pt x="12598" y="7179"/>
                  <a:pt x="12619" y="7116"/>
                  <a:pt x="12639" y="7073"/>
                </a:cubicBezTo>
                <a:cubicBezTo>
                  <a:pt x="12660" y="7031"/>
                  <a:pt x="12691" y="6968"/>
                  <a:pt x="12723" y="6926"/>
                </a:cubicBezTo>
                <a:cubicBezTo>
                  <a:pt x="12775" y="6820"/>
                  <a:pt x="12827" y="6735"/>
                  <a:pt x="12879" y="6630"/>
                </a:cubicBezTo>
                <a:cubicBezTo>
                  <a:pt x="12983" y="6419"/>
                  <a:pt x="13097" y="6229"/>
                  <a:pt x="13201" y="6039"/>
                </a:cubicBezTo>
                <a:cubicBezTo>
                  <a:pt x="13232" y="5996"/>
                  <a:pt x="13253" y="5933"/>
                  <a:pt x="13285" y="5891"/>
                </a:cubicBezTo>
                <a:cubicBezTo>
                  <a:pt x="13347" y="5764"/>
                  <a:pt x="13420" y="5659"/>
                  <a:pt x="13482" y="5532"/>
                </a:cubicBezTo>
                <a:cubicBezTo>
                  <a:pt x="13493" y="5511"/>
                  <a:pt x="13503" y="5490"/>
                  <a:pt x="13503" y="5469"/>
                </a:cubicBezTo>
                <a:lnTo>
                  <a:pt x="1350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24" y="5448"/>
                </a:lnTo>
                <a:lnTo>
                  <a:pt x="13545" y="5448"/>
                </a:lnTo>
                <a:cubicBezTo>
                  <a:pt x="13732" y="5405"/>
                  <a:pt x="13919" y="5363"/>
                  <a:pt x="14117" y="5363"/>
                </a:cubicBezTo>
                <a:lnTo>
                  <a:pt x="14304" y="5363"/>
                </a:lnTo>
                <a:lnTo>
                  <a:pt x="14419" y="5363"/>
                </a:lnTo>
                <a:lnTo>
                  <a:pt x="14523" y="5363"/>
                </a:lnTo>
                <a:lnTo>
                  <a:pt x="14523" y="6060"/>
                </a:lnTo>
                <a:cubicBezTo>
                  <a:pt x="14523" y="6271"/>
                  <a:pt x="14523" y="6461"/>
                  <a:pt x="14533" y="6672"/>
                </a:cubicBezTo>
                <a:cubicBezTo>
                  <a:pt x="14533" y="6799"/>
                  <a:pt x="14543" y="6926"/>
                  <a:pt x="14554" y="7073"/>
                </a:cubicBezTo>
                <a:cubicBezTo>
                  <a:pt x="14554" y="7010"/>
                  <a:pt x="14523" y="7010"/>
                  <a:pt x="14481" y="7010"/>
                </a:cubicBezTo>
                <a:close/>
                <a:moveTo>
                  <a:pt x="20443" y="8066"/>
                </a:moveTo>
                <a:cubicBezTo>
                  <a:pt x="20464" y="8087"/>
                  <a:pt x="20485" y="8129"/>
                  <a:pt x="20505" y="8150"/>
                </a:cubicBezTo>
                <a:cubicBezTo>
                  <a:pt x="20609" y="8298"/>
                  <a:pt x="20713" y="8467"/>
                  <a:pt x="20807" y="8636"/>
                </a:cubicBezTo>
                <a:cubicBezTo>
                  <a:pt x="20849" y="8699"/>
                  <a:pt x="20880" y="8784"/>
                  <a:pt x="20922" y="8847"/>
                </a:cubicBezTo>
                <a:cubicBezTo>
                  <a:pt x="20911" y="8847"/>
                  <a:pt x="20890" y="8868"/>
                  <a:pt x="20880" y="8868"/>
                </a:cubicBezTo>
                <a:cubicBezTo>
                  <a:pt x="20745" y="9016"/>
                  <a:pt x="20620" y="9185"/>
                  <a:pt x="20485" y="9354"/>
                </a:cubicBezTo>
                <a:cubicBezTo>
                  <a:pt x="20453" y="9396"/>
                  <a:pt x="20422" y="9438"/>
                  <a:pt x="20380" y="9480"/>
                </a:cubicBezTo>
                <a:cubicBezTo>
                  <a:pt x="20349" y="9523"/>
                  <a:pt x="20328" y="9565"/>
                  <a:pt x="20297" y="9607"/>
                </a:cubicBezTo>
                <a:cubicBezTo>
                  <a:pt x="20266" y="9649"/>
                  <a:pt x="20235" y="9691"/>
                  <a:pt x="20204" y="9734"/>
                </a:cubicBezTo>
                <a:cubicBezTo>
                  <a:pt x="20172" y="9776"/>
                  <a:pt x="20152" y="9818"/>
                  <a:pt x="20120" y="9860"/>
                </a:cubicBezTo>
                <a:cubicBezTo>
                  <a:pt x="20079" y="9924"/>
                  <a:pt x="20037" y="9987"/>
                  <a:pt x="19985" y="10050"/>
                </a:cubicBezTo>
                <a:cubicBezTo>
                  <a:pt x="19954" y="10114"/>
                  <a:pt x="19912" y="10156"/>
                  <a:pt x="19881" y="10219"/>
                </a:cubicBezTo>
                <a:cubicBezTo>
                  <a:pt x="19798" y="10072"/>
                  <a:pt x="19704" y="9924"/>
                  <a:pt x="19621" y="9776"/>
                </a:cubicBezTo>
                <a:cubicBezTo>
                  <a:pt x="19569" y="9670"/>
                  <a:pt x="19506" y="9586"/>
                  <a:pt x="19454" y="9480"/>
                </a:cubicBezTo>
                <a:cubicBezTo>
                  <a:pt x="19506" y="9417"/>
                  <a:pt x="19559" y="9354"/>
                  <a:pt x="19611" y="9269"/>
                </a:cubicBezTo>
                <a:cubicBezTo>
                  <a:pt x="19673" y="9185"/>
                  <a:pt x="19746" y="9079"/>
                  <a:pt x="19808" y="8995"/>
                </a:cubicBezTo>
                <a:lnTo>
                  <a:pt x="20152" y="8488"/>
                </a:lnTo>
                <a:cubicBezTo>
                  <a:pt x="20256" y="8361"/>
                  <a:pt x="20349" y="8213"/>
                  <a:pt x="20443" y="8066"/>
                </a:cubicBezTo>
                <a:lnTo>
                  <a:pt x="20443" y="8066"/>
                </a:lnTo>
                <a:close/>
                <a:moveTo>
                  <a:pt x="19975" y="7306"/>
                </a:moveTo>
                <a:cubicBezTo>
                  <a:pt x="20048" y="7432"/>
                  <a:pt x="20120" y="7559"/>
                  <a:pt x="20204" y="7686"/>
                </a:cubicBezTo>
                <a:lnTo>
                  <a:pt x="20360" y="7939"/>
                </a:lnTo>
                <a:lnTo>
                  <a:pt x="20349" y="7939"/>
                </a:lnTo>
                <a:cubicBezTo>
                  <a:pt x="20287" y="8023"/>
                  <a:pt x="20224" y="8108"/>
                  <a:pt x="20172" y="8192"/>
                </a:cubicBezTo>
                <a:cubicBezTo>
                  <a:pt x="20120" y="8277"/>
                  <a:pt x="20058" y="8361"/>
                  <a:pt x="20006" y="8446"/>
                </a:cubicBezTo>
                <a:cubicBezTo>
                  <a:pt x="19891" y="8636"/>
                  <a:pt x="19777" y="8805"/>
                  <a:pt x="19652" y="8974"/>
                </a:cubicBezTo>
                <a:cubicBezTo>
                  <a:pt x="19611" y="9037"/>
                  <a:pt x="19559" y="9100"/>
                  <a:pt x="19517" y="9164"/>
                </a:cubicBezTo>
                <a:cubicBezTo>
                  <a:pt x="19475" y="9227"/>
                  <a:pt x="19434" y="9269"/>
                  <a:pt x="19382" y="9333"/>
                </a:cubicBezTo>
                <a:cubicBezTo>
                  <a:pt x="19371" y="9311"/>
                  <a:pt x="19350" y="9290"/>
                  <a:pt x="19340" y="9248"/>
                </a:cubicBezTo>
                <a:cubicBezTo>
                  <a:pt x="19236" y="9058"/>
                  <a:pt x="19132" y="8847"/>
                  <a:pt x="19028" y="8657"/>
                </a:cubicBezTo>
                <a:cubicBezTo>
                  <a:pt x="19038" y="8636"/>
                  <a:pt x="19049" y="8615"/>
                  <a:pt x="19059" y="8594"/>
                </a:cubicBezTo>
                <a:cubicBezTo>
                  <a:pt x="19090" y="8551"/>
                  <a:pt x="19111" y="8509"/>
                  <a:pt x="19142" y="8467"/>
                </a:cubicBezTo>
                <a:cubicBezTo>
                  <a:pt x="19174" y="8425"/>
                  <a:pt x="19205" y="8382"/>
                  <a:pt x="19236" y="8340"/>
                </a:cubicBezTo>
                <a:lnTo>
                  <a:pt x="19423" y="8087"/>
                </a:lnTo>
                <a:cubicBezTo>
                  <a:pt x="19486" y="8002"/>
                  <a:pt x="19538" y="7939"/>
                  <a:pt x="19600" y="7855"/>
                </a:cubicBezTo>
                <a:cubicBezTo>
                  <a:pt x="19662" y="7770"/>
                  <a:pt x="19725" y="7686"/>
                  <a:pt x="19787" y="7601"/>
                </a:cubicBezTo>
                <a:cubicBezTo>
                  <a:pt x="19850" y="7517"/>
                  <a:pt x="19902" y="7411"/>
                  <a:pt x="19975" y="7327"/>
                </a:cubicBezTo>
                <a:lnTo>
                  <a:pt x="19975" y="7306"/>
                </a:lnTo>
                <a:close/>
                <a:moveTo>
                  <a:pt x="19184" y="5996"/>
                </a:moveTo>
                <a:cubicBezTo>
                  <a:pt x="19267" y="6144"/>
                  <a:pt x="19350" y="6271"/>
                  <a:pt x="19444" y="6419"/>
                </a:cubicBezTo>
                <a:cubicBezTo>
                  <a:pt x="19569" y="6630"/>
                  <a:pt x="19694" y="6841"/>
                  <a:pt x="19829" y="7052"/>
                </a:cubicBezTo>
                <a:cubicBezTo>
                  <a:pt x="19860" y="7094"/>
                  <a:pt x="19891" y="7158"/>
                  <a:pt x="19923" y="7200"/>
                </a:cubicBezTo>
                <a:lnTo>
                  <a:pt x="19912" y="7200"/>
                </a:lnTo>
                <a:cubicBezTo>
                  <a:pt x="19891" y="7200"/>
                  <a:pt x="19881" y="7200"/>
                  <a:pt x="19860" y="7221"/>
                </a:cubicBezTo>
                <a:cubicBezTo>
                  <a:pt x="19798" y="7306"/>
                  <a:pt x="19746" y="7390"/>
                  <a:pt x="19683" y="7474"/>
                </a:cubicBezTo>
                <a:cubicBezTo>
                  <a:pt x="19631" y="7559"/>
                  <a:pt x="19569" y="7643"/>
                  <a:pt x="19517" y="7707"/>
                </a:cubicBezTo>
                <a:lnTo>
                  <a:pt x="19142" y="8213"/>
                </a:lnTo>
                <a:cubicBezTo>
                  <a:pt x="19111" y="8256"/>
                  <a:pt x="19090" y="8298"/>
                  <a:pt x="19059" y="8340"/>
                </a:cubicBezTo>
                <a:cubicBezTo>
                  <a:pt x="19028" y="8382"/>
                  <a:pt x="18997" y="8425"/>
                  <a:pt x="18965" y="8488"/>
                </a:cubicBezTo>
                <a:cubicBezTo>
                  <a:pt x="18955" y="8509"/>
                  <a:pt x="18945" y="8509"/>
                  <a:pt x="18945" y="8530"/>
                </a:cubicBezTo>
                <a:cubicBezTo>
                  <a:pt x="18851" y="8361"/>
                  <a:pt x="18757" y="8192"/>
                  <a:pt x="18674" y="8002"/>
                </a:cubicBezTo>
                <a:cubicBezTo>
                  <a:pt x="18726" y="7939"/>
                  <a:pt x="18778" y="7876"/>
                  <a:pt x="18820" y="7833"/>
                </a:cubicBezTo>
                <a:cubicBezTo>
                  <a:pt x="18851" y="7791"/>
                  <a:pt x="18882" y="7749"/>
                  <a:pt x="18924" y="7707"/>
                </a:cubicBezTo>
                <a:cubicBezTo>
                  <a:pt x="18955" y="7665"/>
                  <a:pt x="18976" y="7622"/>
                  <a:pt x="19007" y="7601"/>
                </a:cubicBezTo>
                <a:cubicBezTo>
                  <a:pt x="19122" y="7432"/>
                  <a:pt x="19236" y="7263"/>
                  <a:pt x="19350" y="7073"/>
                </a:cubicBezTo>
                <a:cubicBezTo>
                  <a:pt x="19402" y="6989"/>
                  <a:pt x="19444" y="6904"/>
                  <a:pt x="19496" y="6841"/>
                </a:cubicBezTo>
                <a:cubicBezTo>
                  <a:pt x="19506" y="6820"/>
                  <a:pt x="19517" y="6799"/>
                  <a:pt x="19517" y="6778"/>
                </a:cubicBezTo>
                <a:cubicBezTo>
                  <a:pt x="19517" y="6757"/>
                  <a:pt x="19506" y="6735"/>
                  <a:pt x="19496" y="6714"/>
                </a:cubicBezTo>
                <a:cubicBezTo>
                  <a:pt x="19486" y="6693"/>
                  <a:pt x="19465" y="6693"/>
                  <a:pt x="19444" y="6693"/>
                </a:cubicBezTo>
                <a:cubicBezTo>
                  <a:pt x="19423" y="6693"/>
                  <a:pt x="19413" y="6693"/>
                  <a:pt x="19402" y="6714"/>
                </a:cubicBezTo>
                <a:cubicBezTo>
                  <a:pt x="19340" y="6820"/>
                  <a:pt x="19288" y="6904"/>
                  <a:pt x="19226" y="7010"/>
                </a:cubicBezTo>
                <a:cubicBezTo>
                  <a:pt x="19174" y="7094"/>
                  <a:pt x="19111" y="7179"/>
                  <a:pt x="19059" y="7284"/>
                </a:cubicBezTo>
                <a:cubicBezTo>
                  <a:pt x="18945" y="7453"/>
                  <a:pt x="18830" y="7622"/>
                  <a:pt x="18716" y="7770"/>
                </a:cubicBezTo>
                <a:cubicBezTo>
                  <a:pt x="18674" y="7812"/>
                  <a:pt x="18643" y="7855"/>
                  <a:pt x="18601" y="7897"/>
                </a:cubicBezTo>
                <a:cubicBezTo>
                  <a:pt x="18508" y="7707"/>
                  <a:pt x="18404" y="7538"/>
                  <a:pt x="18310" y="7348"/>
                </a:cubicBezTo>
                <a:cubicBezTo>
                  <a:pt x="18341" y="7284"/>
                  <a:pt x="18372" y="7242"/>
                  <a:pt x="18404" y="7200"/>
                </a:cubicBezTo>
                <a:cubicBezTo>
                  <a:pt x="18435" y="7158"/>
                  <a:pt x="18456" y="7116"/>
                  <a:pt x="18487" y="7073"/>
                </a:cubicBezTo>
                <a:cubicBezTo>
                  <a:pt x="18518" y="7031"/>
                  <a:pt x="18549" y="6989"/>
                  <a:pt x="18591" y="6926"/>
                </a:cubicBezTo>
                <a:cubicBezTo>
                  <a:pt x="18622" y="6883"/>
                  <a:pt x="18653" y="6841"/>
                  <a:pt x="18695" y="6799"/>
                </a:cubicBezTo>
                <a:cubicBezTo>
                  <a:pt x="18726" y="6757"/>
                  <a:pt x="18757" y="6714"/>
                  <a:pt x="18789" y="6693"/>
                </a:cubicBezTo>
                <a:cubicBezTo>
                  <a:pt x="18841" y="6630"/>
                  <a:pt x="18903" y="6545"/>
                  <a:pt x="18955" y="6482"/>
                </a:cubicBezTo>
                <a:cubicBezTo>
                  <a:pt x="19038" y="6377"/>
                  <a:pt x="19111" y="6250"/>
                  <a:pt x="19194" y="6144"/>
                </a:cubicBezTo>
                <a:cubicBezTo>
                  <a:pt x="19205" y="6123"/>
                  <a:pt x="19215" y="6102"/>
                  <a:pt x="19215" y="6081"/>
                </a:cubicBezTo>
                <a:cubicBezTo>
                  <a:pt x="19194" y="6018"/>
                  <a:pt x="19194" y="6018"/>
                  <a:pt x="19184" y="5996"/>
                </a:cubicBezTo>
                <a:close/>
                <a:moveTo>
                  <a:pt x="16656" y="1964"/>
                </a:moveTo>
                <a:cubicBezTo>
                  <a:pt x="16697" y="2027"/>
                  <a:pt x="16749" y="2111"/>
                  <a:pt x="16791" y="2175"/>
                </a:cubicBezTo>
                <a:cubicBezTo>
                  <a:pt x="16916" y="2365"/>
                  <a:pt x="17030" y="2555"/>
                  <a:pt x="17155" y="2745"/>
                </a:cubicBezTo>
                <a:cubicBezTo>
                  <a:pt x="17280" y="2956"/>
                  <a:pt x="17405" y="3146"/>
                  <a:pt x="17540" y="3336"/>
                </a:cubicBezTo>
                <a:cubicBezTo>
                  <a:pt x="17665" y="3526"/>
                  <a:pt x="17790" y="3737"/>
                  <a:pt x="17915" y="3927"/>
                </a:cubicBezTo>
                <a:cubicBezTo>
                  <a:pt x="18050" y="4117"/>
                  <a:pt x="18185" y="4328"/>
                  <a:pt x="18310" y="4540"/>
                </a:cubicBezTo>
                <a:cubicBezTo>
                  <a:pt x="18435" y="4751"/>
                  <a:pt x="18560" y="4962"/>
                  <a:pt x="18695" y="5173"/>
                </a:cubicBezTo>
                <a:cubicBezTo>
                  <a:pt x="18820" y="5384"/>
                  <a:pt x="18945" y="5595"/>
                  <a:pt x="19069" y="5785"/>
                </a:cubicBezTo>
                <a:cubicBezTo>
                  <a:pt x="19101" y="5849"/>
                  <a:pt x="19132" y="5891"/>
                  <a:pt x="19174" y="5954"/>
                </a:cubicBezTo>
                <a:cubicBezTo>
                  <a:pt x="19163" y="5954"/>
                  <a:pt x="19153" y="5933"/>
                  <a:pt x="19142" y="5933"/>
                </a:cubicBezTo>
                <a:cubicBezTo>
                  <a:pt x="19122" y="5933"/>
                  <a:pt x="19111" y="5933"/>
                  <a:pt x="19090" y="5954"/>
                </a:cubicBezTo>
                <a:cubicBezTo>
                  <a:pt x="19028" y="6039"/>
                  <a:pt x="18965" y="6144"/>
                  <a:pt x="18893" y="6229"/>
                </a:cubicBezTo>
                <a:cubicBezTo>
                  <a:pt x="18830" y="6313"/>
                  <a:pt x="18778" y="6377"/>
                  <a:pt x="18716" y="6461"/>
                </a:cubicBezTo>
                <a:cubicBezTo>
                  <a:pt x="18653" y="6545"/>
                  <a:pt x="18591" y="6609"/>
                  <a:pt x="18528" y="6693"/>
                </a:cubicBezTo>
                <a:cubicBezTo>
                  <a:pt x="18497" y="6735"/>
                  <a:pt x="18476" y="6757"/>
                  <a:pt x="18445" y="6799"/>
                </a:cubicBezTo>
                <a:cubicBezTo>
                  <a:pt x="18414" y="6841"/>
                  <a:pt x="18383" y="6883"/>
                  <a:pt x="18362" y="6926"/>
                </a:cubicBezTo>
                <a:cubicBezTo>
                  <a:pt x="18320" y="6989"/>
                  <a:pt x="18279" y="7052"/>
                  <a:pt x="18248" y="7116"/>
                </a:cubicBezTo>
                <a:cubicBezTo>
                  <a:pt x="18237" y="7137"/>
                  <a:pt x="18237" y="7137"/>
                  <a:pt x="18227" y="7158"/>
                </a:cubicBezTo>
                <a:cubicBezTo>
                  <a:pt x="18123" y="6947"/>
                  <a:pt x="18008" y="6757"/>
                  <a:pt x="17894" y="6545"/>
                </a:cubicBezTo>
                <a:cubicBezTo>
                  <a:pt x="17873" y="6503"/>
                  <a:pt x="17852" y="6482"/>
                  <a:pt x="17842" y="6440"/>
                </a:cubicBezTo>
                <a:cubicBezTo>
                  <a:pt x="17852" y="6419"/>
                  <a:pt x="17863" y="6419"/>
                  <a:pt x="17863" y="6398"/>
                </a:cubicBezTo>
                <a:cubicBezTo>
                  <a:pt x="17925" y="6313"/>
                  <a:pt x="17987" y="6229"/>
                  <a:pt x="18039" y="6144"/>
                </a:cubicBezTo>
                <a:cubicBezTo>
                  <a:pt x="18154" y="5975"/>
                  <a:pt x="18268" y="5806"/>
                  <a:pt x="18383" y="5659"/>
                </a:cubicBezTo>
                <a:cubicBezTo>
                  <a:pt x="18466" y="5532"/>
                  <a:pt x="18560" y="5426"/>
                  <a:pt x="18653" y="5321"/>
                </a:cubicBezTo>
                <a:cubicBezTo>
                  <a:pt x="18664" y="5321"/>
                  <a:pt x="18674" y="5300"/>
                  <a:pt x="18685" y="5300"/>
                </a:cubicBezTo>
                <a:cubicBezTo>
                  <a:pt x="18695" y="5279"/>
                  <a:pt x="18705" y="5279"/>
                  <a:pt x="18716" y="5236"/>
                </a:cubicBezTo>
                <a:cubicBezTo>
                  <a:pt x="18716" y="5215"/>
                  <a:pt x="18716" y="5194"/>
                  <a:pt x="18705" y="5173"/>
                </a:cubicBezTo>
                <a:cubicBezTo>
                  <a:pt x="18695" y="5152"/>
                  <a:pt x="18674" y="5131"/>
                  <a:pt x="18643" y="5131"/>
                </a:cubicBezTo>
                <a:cubicBezTo>
                  <a:pt x="18632" y="5131"/>
                  <a:pt x="18622" y="5131"/>
                  <a:pt x="18612" y="5152"/>
                </a:cubicBezTo>
                <a:cubicBezTo>
                  <a:pt x="18476" y="5300"/>
                  <a:pt x="18352" y="5447"/>
                  <a:pt x="18227" y="5616"/>
                </a:cubicBezTo>
                <a:cubicBezTo>
                  <a:pt x="18102" y="5785"/>
                  <a:pt x="17987" y="5954"/>
                  <a:pt x="17863" y="6144"/>
                </a:cubicBezTo>
                <a:cubicBezTo>
                  <a:pt x="17821" y="6208"/>
                  <a:pt x="17779" y="6250"/>
                  <a:pt x="17738" y="6313"/>
                </a:cubicBezTo>
                <a:cubicBezTo>
                  <a:pt x="17623" y="6123"/>
                  <a:pt x="17509" y="5933"/>
                  <a:pt x="17384" y="5743"/>
                </a:cubicBezTo>
                <a:cubicBezTo>
                  <a:pt x="17394" y="5722"/>
                  <a:pt x="17405" y="5701"/>
                  <a:pt x="17415" y="5680"/>
                </a:cubicBezTo>
                <a:cubicBezTo>
                  <a:pt x="17488" y="5553"/>
                  <a:pt x="17561" y="5469"/>
                  <a:pt x="17634" y="5363"/>
                </a:cubicBezTo>
                <a:cubicBezTo>
                  <a:pt x="17686" y="5300"/>
                  <a:pt x="17748" y="5215"/>
                  <a:pt x="17800" y="5152"/>
                </a:cubicBezTo>
                <a:cubicBezTo>
                  <a:pt x="17852" y="5089"/>
                  <a:pt x="17915" y="5004"/>
                  <a:pt x="17967" y="4941"/>
                </a:cubicBezTo>
                <a:cubicBezTo>
                  <a:pt x="18029" y="4856"/>
                  <a:pt x="18081" y="4772"/>
                  <a:pt x="18143" y="4687"/>
                </a:cubicBezTo>
                <a:cubicBezTo>
                  <a:pt x="18154" y="4666"/>
                  <a:pt x="18164" y="4645"/>
                  <a:pt x="18164" y="4624"/>
                </a:cubicBezTo>
                <a:cubicBezTo>
                  <a:pt x="18164" y="4603"/>
                  <a:pt x="18154" y="4582"/>
                  <a:pt x="18143" y="4561"/>
                </a:cubicBezTo>
                <a:cubicBezTo>
                  <a:pt x="18133" y="4540"/>
                  <a:pt x="18112" y="4540"/>
                  <a:pt x="18091" y="4540"/>
                </a:cubicBezTo>
                <a:cubicBezTo>
                  <a:pt x="18071" y="4540"/>
                  <a:pt x="18060" y="4540"/>
                  <a:pt x="18050" y="4561"/>
                </a:cubicBezTo>
                <a:cubicBezTo>
                  <a:pt x="17987" y="4645"/>
                  <a:pt x="17925" y="4751"/>
                  <a:pt x="17863" y="4835"/>
                </a:cubicBezTo>
                <a:cubicBezTo>
                  <a:pt x="17800" y="4920"/>
                  <a:pt x="17748" y="4983"/>
                  <a:pt x="17686" y="5067"/>
                </a:cubicBezTo>
                <a:cubicBezTo>
                  <a:pt x="17634" y="5131"/>
                  <a:pt x="17582" y="5215"/>
                  <a:pt x="17530" y="5279"/>
                </a:cubicBezTo>
                <a:cubicBezTo>
                  <a:pt x="17498" y="5321"/>
                  <a:pt x="17467" y="5363"/>
                  <a:pt x="17426" y="5405"/>
                </a:cubicBezTo>
                <a:cubicBezTo>
                  <a:pt x="17384" y="5469"/>
                  <a:pt x="17353" y="5511"/>
                  <a:pt x="17311" y="5574"/>
                </a:cubicBezTo>
                <a:cubicBezTo>
                  <a:pt x="17301" y="5595"/>
                  <a:pt x="17301" y="5595"/>
                  <a:pt x="17290" y="5616"/>
                </a:cubicBezTo>
                <a:cubicBezTo>
                  <a:pt x="17217" y="5490"/>
                  <a:pt x="17145" y="5384"/>
                  <a:pt x="17061" y="5279"/>
                </a:cubicBezTo>
                <a:cubicBezTo>
                  <a:pt x="17041" y="5257"/>
                  <a:pt x="17020" y="5215"/>
                  <a:pt x="17009" y="5194"/>
                </a:cubicBezTo>
                <a:cubicBezTo>
                  <a:pt x="17020" y="5173"/>
                  <a:pt x="17041" y="5152"/>
                  <a:pt x="17051" y="5152"/>
                </a:cubicBezTo>
                <a:cubicBezTo>
                  <a:pt x="17072" y="5131"/>
                  <a:pt x="17082" y="5110"/>
                  <a:pt x="17093" y="5089"/>
                </a:cubicBezTo>
                <a:cubicBezTo>
                  <a:pt x="17145" y="5004"/>
                  <a:pt x="17207" y="4941"/>
                  <a:pt x="17259" y="4856"/>
                </a:cubicBezTo>
                <a:cubicBezTo>
                  <a:pt x="17322" y="4772"/>
                  <a:pt x="17374" y="4666"/>
                  <a:pt x="17436" y="4582"/>
                </a:cubicBezTo>
                <a:cubicBezTo>
                  <a:pt x="17488" y="4497"/>
                  <a:pt x="17550" y="4392"/>
                  <a:pt x="17613" y="4328"/>
                </a:cubicBezTo>
                <a:cubicBezTo>
                  <a:pt x="17675" y="4244"/>
                  <a:pt x="17738" y="4160"/>
                  <a:pt x="17800" y="4096"/>
                </a:cubicBezTo>
                <a:cubicBezTo>
                  <a:pt x="17811" y="4075"/>
                  <a:pt x="17821" y="4054"/>
                  <a:pt x="17821" y="4033"/>
                </a:cubicBezTo>
                <a:cubicBezTo>
                  <a:pt x="17821" y="4012"/>
                  <a:pt x="17811" y="3991"/>
                  <a:pt x="17800" y="3969"/>
                </a:cubicBezTo>
                <a:cubicBezTo>
                  <a:pt x="17790" y="3948"/>
                  <a:pt x="17769" y="3948"/>
                  <a:pt x="17759" y="3948"/>
                </a:cubicBezTo>
                <a:cubicBezTo>
                  <a:pt x="17738" y="3948"/>
                  <a:pt x="17727" y="3948"/>
                  <a:pt x="17706" y="3969"/>
                </a:cubicBezTo>
                <a:cubicBezTo>
                  <a:pt x="17644" y="4054"/>
                  <a:pt x="17582" y="4138"/>
                  <a:pt x="17519" y="4223"/>
                </a:cubicBezTo>
                <a:cubicBezTo>
                  <a:pt x="17457" y="4307"/>
                  <a:pt x="17394" y="4413"/>
                  <a:pt x="17332" y="4497"/>
                </a:cubicBezTo>
                <a:cubicBezTo>
                  <a:pt x="17269" y="4582"/>
                  <a:pt x="17217" y="4666"/>
                  <a:pt x="17165" y="4772"/>
                </a:cubicBezTo>
                <a:cubicBezTo>
                  <a:pt x="17113" y="4856"/>
                  <a:pt x="17051" y="4941"/>
                  <a:pt x="16989" y="5025"/>
                </a:cubicBezTo>
                <a:cubicBezTo>
                  <a:pt x="16968" y="5046"/>
                  <a:pt x="16947" y="5089"/>
                  <a:pt x="16926" y="5110"/>
                </a:cubicBezTo>
                <a:cubicBezTo>
                  <a:pt x="16843" y="4983"/>
                  <a:pt x="16770" y="4856"/>
                  <a:pt x="16687" y="4730"/>
                </a:cubicBezTo>
                <a:cubicBezTo>
                  <a:pt x="16666" y="4687"/>
                  <a:pt x="16635" y="4645"/>
                  <a:pt x="16604" y="4603"/>
                </a:cubicBezTo>
                <a:cubicBezTo>
                  <a:pt x="16624" y="4561"/>
                  <a:pt x="16635" y="4540"/>
                  <a:pt x="16656" y="4497"/>
                </a:cubicBezTo>
                <a:cubicBezTo>
                  <a:pt x="16708" y="4413"/>
                  <a:pt x="16749" y="4328"/>
                  <a:pt x="16801" y="4244"/>
                </a:cubicBezTo>
                <a:cubicBezTo>
                  <a:pt x="16864" y="4160"/>
                  <a:pt x="16916" y="4075"/>
                  <a:pt x="16978" y="3991"/>
                </a:cubicBezTo>
                <a:cubicBezTo>
                  <a:pt x="17041" y="3906"/>
                  <a:pt x="17093" y="3843"/>
                  <a:pt x="17155" y="3758"/>
                </a:cubicBezTo>
                <a:cubicBezTo>
                  <a:pt x="17217" y="3674"/>
                  <a:pt x="17269" y="3589"/>
                  <a:pt x="17332" y="3526"/>
                </a:cubicBezTo>
                <a:cubicBezTo>
                  <a:pt x="17353" y="3505"/>
                  <a:pt x="17374" y="3463"/>
                  <a:pt x="17394" y="3442"/>
                </a:cubicBezTo>
                <a:cubicBezTo>
                  <a:pt x="17405" y="3421"/>
                  <a:pt x="17415" y="3399"/>
                  <a:pt x="17415" y="3378"/>
                </a:cubicBezTo>
                <a:cubicBezTo>
                  <a:pt x="17415" y="3357"/>
                  <a:pt x="17405" y="3336"/>
                  <a:pt x="17394" y="3315"/>
                </a:cubicBezTo>
                <a:cubicBezTo>
                  <a:pt x="17384" y="3294"/>
                  <a:pt x="17363" y="3294"/>
                  <a:pt x="17353" y="3294"/>
                </a:cubicBezTo>
                <a:cubicBezTo>
                  <a:pt x="17332" y="3294"/>
                  <a:pt x="17322" y="3294"/>
                  <a:pt x="17301" y="3315"/>
                </a:cubicBezTo>
                <a:cubicBezTo>
                  <a:pt x="17176" y="3484"/>
                  <a:pt x="17061" y="3653"/>
                  <a:pt x="16937" y="3801"/>
                </a:cubicBezTo>
                <a:cubicBezTo>
                  <a:pt x="16822" y="3969"/>
                  <a:pt x="16697" y="4117"/>
                  <a:pt x="16593" y="4307"/>
                </a:cubicBezTo>
                <a:cubicBezTo>
                  <a:pt x="16572" y="4350"/>
                  <a:pt x="16541" y="4392"/>
                  <a:pt x="16520" y="4455"/>
                </a:cubicBezTo>
                <a:cubicBezTo>
                  <a:pt x="16448" y="4328"/>
                  <a:pt x="16364" y="4202"/>
                  <a:pt x="16281" y="4096"/>
                </a:cubicBezTo>
                <a:cubicBezTo>
                  <a:pt x="16239" y="4033"/>
                  <a:pt x="16208" y="3991"/>
                  <a:pt x="16167" y="3927"/>
                </a:cubicBezTo>
                <a:cubicBezTo>
                  <a:pt x="16187" y="3885"/>
                  <a:pt x="16219" y="3864"/>
                  <a:pt x="16239" y="3822"/>
                </a:cubicBezTo>
                <a:cubicBezTo>
                  <a:pt x="16271" y="3779"/>
                  <a:pt x="16291" y="3737"/>
                  <a:pt x="16323" y="3716"/>
                </a:cubicBezTo>
                <a:cubicBezTo>
                  <a:pt x="16354" y="3674"/>
                  <a:pt x="16385" y="3632"/>
                  <a:pt x="16416" y="3568"/>
                </a:cubicBezTo>
                <a:cubicBezTo>
                  <a:pt x="16479" y="3484"/>
                  <a:pt x="16531" y="3378"/>
                  <a:pt x="16593" y="3294"/>
                </a:cubicBezTo>
                <a:lnTo>
                  <a:pt x="16749" y="3040"/>
                </a:lnTo>
                <a:cubicBezTo>
                  <a:pt x="16812" y="2935"/>
                  <a:pt x="16874" y="2829"/>
                  <a:pt x="16947" y="2745"/>
                </a:cubicBezTo>
                <a:cubicBezTo>
                  <a:pt x="16957" y="2724"/>
                  <a:pt x="16968" y="2703"/>
                  <a:pt x="16968" y="2682"/>
                </a:cubicBezTo>
                <a:cubicBezTo>
                  <a:pt x="16968" y="2660"/>
                  <a:pt x="16957" y="2639"/>
                  <a:pt x="16947" y="2618"/>
                </a:cubicBezTo>
                <a:cubicBezTo>
                  <a:pt x="16937" y="2597"/>
                  <a:pt x="16916" y="2597"/>
                  <a:pt x="16905" y="2597"/>
                </a:cubicBezTo>
                <a:cubicBezTo>
                  <a:pt x="16885" y="2597"/>
                  <a:pt x="16874" y="2597"/>
                  <a:pt x="16853" y="2618"/>
                </a:cubicBezTo>
                <a:cubicBezTo>
                  <a:pt x="16791" y="2703"/>
                  <a:pt x="16728" y="2787"/>
                  <a:pt x="16676" y="2893"/>
                </a:cubicBezTo>
                <a:cubicBezTo>
                  <a:pt x="16624" y="2977"/>
                  <a:pt x="16562" y="3083"/>
                  <a:pt x="16510" y="3167"/>
                </a:cubicBezTo>
                <a:cubicBezTo>
                  <a:pt x="16448" y="3252"/>
                  <a:pt x="16395" y="3357"/>
                  <a:pt x="16333" y="3442"/>
                </a:cubicBezTo>
                <a:cubicBezTo>
                  <a:pt x="16281" y="3526"/>
                  <a:pt x="16219" y="3611"/>
                  <a:pt x="16167" y="3674"/>
                </a:cubicBezTo>
                <a:cubicBezTo>
                  <a:pt x="16135" y="3716"/>
                  <a:pt x="16104" y="3758"/>
                  <a:pt x="16073" y="3801"/>
                </a:cubicBezTo>
                <a:cubicBezTo>
                  <a:pt x="16021" y="3716"/>
                  <a:pt x="15979" y="3653"/>
                  <a:pt x="15927" y="3568"/>
                </a:cubicBezTo>
                <a:cubicBezTo>
                  <a:pt x="15875" y="3484"/>
                  <a:pt x="15813" y="3399"/>
                  <a:pt x="15761" y="3315"/>
                </a:cubicBezTo>
                <a:cubicBezTo>
                  <a:pt x="15792" y="3252"/>
                  <a:pt x="15823" y="3209"/>
                  <a:pt x="15865" y="3146"/>
                </a:cubicBezTo>
                <a:cubicBezTo>
                  <a:pt x="15896" y="3104"/>
                  <a:pt x="15927" y="3040"/>
                  <a:pt x="15959" y="2998"/>
                </a:cubicBezTo>
                <a:cubicBezTo>
                  <a:pt x="15979" y="2956"/>
                  <a:pt x="16011" y="2914"/>
                  <a:pt x="16042" y="2872"/>
                </a:cubicBezTo>
                <a:cubicBezTo>
                  <a:pt x="16156" y="2703"/>
                  <a:pt x="16271" y="2555"/>
                  <a:pt x="16385" y="2386"/>
                </a:cubicBezTo>
                <a:cubicBezTo>
                  <a:pt x="16427" y="2323"/>
                  <a:pt x="16458" y="2259"/>
                  <a:pt x="16500" y="2217"/>
                </a:cubicBezTo>
                <a:cubicBezTo>
                  <a:pt x="16562" y="2090"/>
                  <a:pt x="16604" y="2027"/>
                  <a:pt x="16656" y="1964"/>
                </a:cubicBezTo>
                <a:lnTo>
                  <a:pt x="16656" y="1964"/>
                </a:lnTo>
                <a:close/>
                <a:moveTo>
                  <a:pt x="14960" y="1879"/>
                </a:moveTo>
                <a:cubicBezTo>
                  <a:pt x="14991" y="1816"/>
                  <a:pt x="15022" y="1774"/>
                  <a:pt x="15053" y="1710"/>
                </a:cubicBezTo>
                <a:cubicBezTo>
                  <a:pt x="15095" y="1647"/>
                  <a:pt x="15137" y="1584"/>
                  <a:pt x="15178" y="1541"/>
                </a:cubicBezTo>
                <a:cubicBezTo>
                  <a:pt x="15261" y="1415"/>
                  <a:pt x="15355" y="1309"/>
                  <a:pt x="15438" y="1182"/>
                </a:cubicBezTo>
                <a:cubicBezTo>
                  <a:pt x="15522" y="1077"/>
                  <a:pt x="15605" y="950"/>
                  <a:pt x="15678" y="823"/>
                </a:cubicBezTo>
                <a:cubicBezTo>
                  <a:pt x="15719" y="760"/>
                  <a:pt x="15761" y="676"/>
                  <a:pt x="15802" y="612"/>
                </a:cubicBezTo>
                <a:cubicBezTo>
                  <a:pt x="15875" y="760"/>
                  <a:pt x="15959" y="908"/>
                  <a:pt x="16042" y="1035"/>
                </a:cubicBezTo>
                <a:cubicBezTo>
                  <a:pt x="16104" y="1119"/>
                  <a:pt x="16167" y="1204"/>
                  <a:pt x="16219" y="1288"/>
                </a:cubicBezTo>
                <a:cubicBezTo>
                  <a:pt x="16281" y="1372"/>
                  <a:pt x="16343" y="1478"/>
                  <a:pt x="16395" y="1584"/>
                </a:cubicBezTo>
                <a:cubicBezTo>
                  <a:pt x="16448" y="1668"/>
                  <a:pt x="16500" y="1752"/>
                  <a:pt x="16552" y="1837"/>
                </a:cubicBezTo>
                <a:cubicBezTo>
                  <a:pt x="16541" y="1837"/>
                  <a:pt x="16541" y="1858"/>
                  <a:pt x="16531" y="1858"/>
                </a:cubicBezTo>
                <a:cubicBezTo>
                  <a:pt x="16468" y="1943"/>
                  <a:pt x="16416" y="2027"/>
                  <a:pt x="16354" y="2133"/>
                </a:cubicBezTo>
                <a:cubicBezTo>
                  <a:pt x="16302" y="2217"/>
                  <a:pt x="16250" y="2301"/>
                  <a:pt x="16187" y="2365"/>
                </a:cubicBezTo>
                <a:cubicBezTo>
                  <a:pt x="16063" y="2534"/>
                  <a:pt x="15948" y="2703"/>
                  <a:pt x="15834" y="2872"/>
                </a:cubicBezTo>
                <a:lnTo>
                  <a:pt x="15678" y="3125"/>
                </a:lnTo>
                <a:cubicBezTo>
                  <a:pt x="15657" y="3083"/>
                  <a:pt x="15636" y="3062"/>
                  <a:pt x="15615" y="3019"/>
                </a:cubicBezTo>
                <a:cubicBezTo>
                  <a:pt x="15511" y="2850"/>
                  <a:pt x="15397" y="2682"/>
                  <a:pt x="15282" y="2534"/>
                </a:cubicBezTo>
                <a:cubicBezTo>
                  <a:pt x="15272" y="2534"/>
                  <a:pt x="15272" y="2513"/>
                  <a:pt x="15261" y="2513"/>
                </a:cubicBezTo>
                <a:cubicBezTo>
                  <a:pt x="15293" y="2470"/>
                  <a:pt x="15324" y="2428"/>
                  <a:pt x="15365" y="2407"/>
                </a:cubicBezTo>
                <a:cubicBezTo>
                  <a:pt x="15428" y="2323"/>
                  <a:pt x="15501" y="2238"/>
                  <a:pt x="15563" y="2154"/>
                </a:cubicBezTo>
                <a:cubicBezTo>
                  <a:pt x="15615" y="2069"/>
                  <a:pt x="15678" y="2006"/>
                  <a:pt x="15730" y="1921"/>
                </a:cubicBezTo>
                <a:cubicBezTo>
                  <a:pt x="15792" y="1837"/>
                  <a:pt x="15844" y="1731"/>
                  <a:pt x="15896" y="1647"/>
                </a:cubicBezTo>
                <a:cubicBezTo>
                  <a:pt x="15948" y="1562"/>
                  <a:pt x="16000" y="1499"/>
                  <a:pt x="16052" y="1415"/>
                </a:cubicBezTo>
                <a:cubicBezTo>
                  <a:pt x="16063" y="1394"/>
                  <a:pt x="16073" y="1372"/>
                  <a:pt x="16073" y="1351"/>
                </a:cubicBezTo>
                <a:cubicBezTo>
                  <a:pt x="16073" y="1330"/>
                  <a:pt x="16063" y="1309"/>
                  <a:pt x="16052" y="1288"/>
                </a:cubicBezTo>
                <a:cubicBezTo>
                  <a:pt x="16042" y="1267"/>
                  <a:pt x="16021" y="1267"/>
                  <a:pt x="16011" y="1267"/>
                </a:cubicBezTo>
                <a:cubicBezTo>
                  <a:pt x="15990" y="1267"/>
                  <a:pt x="15979" y="1267"/>
                  <a:pt x="15959" y="1288"/>
                </a:cubicBezTo>
                <a:cubicBezTo>
                  <a:pt x="15917" y="1330"/>
                  <a:pt x="15886" y="1372"/>
                  <a:pt x="15854" y="1436"/>
                </a:cubicBezTo>
                <a:cubicBezTo>
                  <a:pt x="15823" y="1478"/>
                  <a:pt x="15802" y="1520"/>
                  <a:pt x="15771" y="1562"/>
                </a:cubicBezTo>
                <a:lnTo>
                  <a:pt x="15615" y="1816"/>
                </a:lnTo>
                <a:cubicBezTo>
                  <a:pt x="15501" y="1985"/>
                  <a:pt x="15376" y="2154"/>
                  <a:pt x="15261" y="2301"/>
                </a:cubicBezTo>
                <a:cubicBezTo>
                  <a:pt x="15230" y="2344"/>
                  <a:pt x="15209" y="2365"/>
                  <a:pt x="15178" y="2407"/>
                </a:cubicBezTo>
                <a:cubicBezTo>
                  <a:pt x="15116" y="2323"/>
                  <a:pt x="15053" y="2238"/>
                  <a:pt x="14991" y="2133"/>
                </a:cubicBezTo>
                <a:cubicBezTo>
                  <a:pt x="14960" y="2090"/>
                  <a:pt x="14939" y="2027"/>
                  <a:pt x="14908" y="1985"/>
                </a:cubicBezTo>
                <a:cubicBezTo>
                  <a:pt x="14939" y="1921"/>
                  <a:pt x="14949" y="1900"/>
                  <a:pt x="14960" y="1879"/>
                </a:cubicBezTo>
                <a:close/>
                <a:moveTo>
                  <a:pt x="20037" y="11317"/>
                </a:moveTo>
                <a:cubicBezTo>
                  <a:pt x="19995" y="11381"/>
                  <a:pt x="19954" y="11444"/>
                  <a:pt x="19912" y="11486"/>
                </a:cubicBezTo>
                <a:cubicBezTo>
                  <a:pt x="19881" y="11550"/>
                  <a:pt x="19860" y="11613"/>
                  <a:pt x="19871" y="11697"/>
                </a:cubicBezTo>
                <a:cubicBezTo>
                  <a:pt x="19860" y="11740"/>
                  <a:pt x="19839" y="11761"/>
                  <a:pt x="19829" y="11803"/>
                </a:cubicBezTo>
                <a:cubicBezTo>
                  <a:pt x="19787" y="11887"/>
                  <a:pt x="19746" y="11993"/>
                  <a:pt x="19704" y="12077"/>
                </a:cubicBezTo>
                <a:cubicBezTo>
                  <a:pt x="19611" y="12267"/>
                  <a:pt x="19527" y="12457"/>
                  <a:pt x="19434" y="12648"/>
                </a:cubicBezTo>
                <a:cubicBezTo>
                  <a:pt x="19350" y="12816"/>
                  <a:pt x="19257" y="12985"/>
                  <a:pt x="19163" y="13154"/>
                </a:cubicBezTo>
                <a:cubicBezTo>
                  <a:pt x="19069" y="13323"/>
                  <a:pt x="18976" y="13513"/>
                  <a:pt x="18872" y="13682"/>
                </a:cubicBezTo>
                <a:cubicBezTo>
                  <a:pt x="18622" y="14126"/>
                  <a:pt x="18372" y="14548"/>
                  <a:pt x="18123" y="14991"/>
                </a:cubicBezTo>
                <a:cubicBezTo>
                  <a:pt x="17873" y="15413"/>
                  <a:pt x="17623" y="15857"/>
                  <a:pt x="17384" y="16300"/>
                </a:cubicBezTo>
                <a:cubicBezTo>
                  <a:pt x="17259" y="16533"/>
                  <a:pt x="17134" y="16765"/>
                  <a:pt x="16999" y="16997"/>
                </a:cubicBezTo>
                <a:cubicBezTo>
                  <a:pt x="16874" y="17208"/>
                  <a:pt x="16749" y="17440"/>
                  <a:pt x="16624" y="17652"/>
                </a:cubicBezTo>
                <a:cubicBezTo>
                  <a:pt x="16500" y="17863"/>
                  <a:pt x="16375" y="18095"/>
                  <a:pt x="16250" y="18327"/>
                </a:cubicBezTo>
                <a:cubicBezTo>
                  <a:pt x="16125" y="18560"/>
                  <a:pt x="15990" y="18771"/>
                  <a:pt x="15854" y="18982"/>
                </a:cubicBezTo>
                <a:cubicBezTo>
                  <a:pt x="15730" y="19193"/>
                  <a:pt x="15605" y="19425"/>
                  <a:pt x="15480" y="19636"/>
                </a:cubicBezTo>
                <a:lnTo>
                  <a:pt x="15261" y="20016"/>
                </a:lnTo>
                <a:cubicBezTo>
                  <a:pt x="15189" y="20143"/>
                  <a:pt x="15105" y="20291"/>
                  <a:pt x="15032" y="20439"/>
                </a:cubicBezTo>
                <a:cubicBezTo>
                  <a:pt x="14960" y="20587"/>
                  <a:pt x="14887" y="20713"/>
                  <a:pt x="14814" y="20861"/>
                </a:cubicBezTo>
                <a:cubicBezTo>
                  <a:pt x="14804" y="20713"/>
                  <a:pt x="14804" y="20544"/>
                  <a:pt x="14804" y="20396"/>
                </a:cubicBezTo>
                <a:cubicBezTo>
                  <a:pt x="14793" y="20059"/>
                  <a:pt x="14783" y="19721"/>
                  <a:pt x="14772" y="19383"/>
                </a:cubicBezTo>
                <a:cubicBezTo>
                  <a:pt x="14752" y="18707"/>
                  <a:pt x="14752" y="18032"/>
                  <a:pt x="14752" y="17377"/>
                </a:cubicBezTo>
                <a:lnTo>
                  <a:pt x="14752" y="16554"/>
                </a:lnTo>
                <a:lnTo>
                  <a:pt x="14752" y="16131"/>
                </a:lnTo>
                <a:cubicBezTo>
                  <a:pt x="14752" y="16005"/>
                  <a:pt x="14762" y="15857"/>
                  <a:pt x="14762" y="15730"/>
                </a:cubicBezTo>
                <a:cubicBezTo>
                  <a:pt x="14762" y="15688"/>
                  <a:pt x="14752" y="15646"/>
                  <a:pt x="14741" y="15625"/>
                </a:cubicBezTo>
                <a:cubicBezTo>
                  <a:pt x="14741" y="15561"/>
                  <a:pt x="14720" y="15519"/>
                  <a:pt x="14700" y="15477"/>
                </a:cubicBezTo>
                <a:lnTo>
                  <a:pt x="14700" y="15287"/>
                </a:lnTo>
                <a:lnTo>
                  <a:pt x="14700" y="14886"/>
                </a:lnTo>
                <a:lnTo>
                  <a:pt x="14700" y="14041"/>
                </a:lnTo>
                <a:cubicBezTo>
                  <a:pt x="14700" y="13767"/>
                  <a:pt x="14710" y="13471"/>
                  <a:pt x="14710" y="13196"/>
                </a:cubicBezTo>
                <a:lnTo>
                  <a:pt x="14710" y="12774"/>
                </a:lnTo>
                <a:lnTo>
                  <a:pt x="14710" y="12352"/>
                </a:lnTo>
                <a:cubicBezTo>
                  <a:pt x="14710" y="12077"/>
                  <a:pt x="14720" y="11782"/>
                  <a:pt x="14720" y="11507"/>
                </a:cubicBezTo>
                <a:cubicBezTo>
                  <a:pt x="14731" y="11233"/>
                  <a:pt x="14741" y="10937"/>
                  <a:pt x="14752" y="10663"/>
                </a:cubicBezTo>
                <a:cubicBezTo>
                  <a:pt x="14762" y="10367"/>
                  <a:pt x="14772" y="10093"/>
                  <a:pt x="14772" y="9797"/>
                </a:cubicBezTo>
                <a:cubicBezTo>
                  <a:pt x="14783" y="9523"/>
                  <a:pt x="14793" y="9227"/>
                  <a:pt x="14804" y="8952"/>
                </a:cubicBezTo>
                <a:cubicBezTo>
                  <a:pt x="14814" y="8678"/>
                  <a:pt x="14824" y="8404"/>
                  <a:pt x="14835" y="8129"/>
                </a:cubicBezTo>
                <a:cubicBezTo>
                  <a:pt x="14845" y="7897"/>
                  <a:pt x="14845" y="7665"/>
                  <a:pt x="14856" y="7432"/>
                </a:cubicBezTo>
                <a:lnTo>
                  <a:pt x="14856" y="7432"/>
                </a:lnTo>
                <a:cubicBezTo>
                  <a:pt x="14897" y="7390"/>
                  <a:pt x="14928" y="7327"/>
                  <a:pt x="14928" y="7242"/>
                </a:cubicBezTo>
                <a:cubicBezTo>
                  <a:pt x="14928" y="7221"/>
                  <a:pt x="14928" y="7200"/>
                  <a:pt x="14918" y="7179"/>
                </a:cubicBezTo>
                <a:lnTo>
                  <a:pt x="14918" y="7179"/>
                </a:lnTo>
                <a:cubicBezTo>
                  <a:pt x="14908" y="7116"/>
                  <a:pt x="14897" y="7052"/>
                  <a:pt x="14897" y="6989"/>
                </a:cubicBezTo>
                <a:cubicBezTo>
                  <a:pt x="14876" y="6714"/>
                  <a:pt x="14876" y="6419"/>
                  <a:pt x="14876" y="6123"/>
                </a:cubicBezTo>
                <a:lnTo>
                  <a:pt x="14876" y="5194"/>
                </a:lnTo>
                <a:lnTo>
                  <a:pt x="14876" y="5194"/>
                </a:lnTo>
                <a:cubicBezTo>
                  <a:pt x="14887" y="5152"/>
                  <a:pt x="14887" y="5089"/>
                  <a:pt x="14876" y="5046"/>
                </a:cubicBezTo>
                <a:cubicBezTo>
                  <a:pt x="14876" y="5046"/>
                  <a:pt x="14876" y="5025"/>
                  <a:pt x="14866" y="5025"/>
                </a:cubicBezTo>
                <a:cubicBezTo>
                  <a:pt x="14866" y="4772"/>
                  <a:pt x="14856" y="4518"/>
                  <a:pt x="14845" y="4265"/>
                </a:cubicBezTo>
                <a:cubicBezTo>
                  <a:pt x="14835" y="3948"/>
                  <a:pt x="14845" y="3632"/>
                  <a:pt x="14856" y="3315"/>
                </a:cubicBezTo>
                <a:lnTo>
                  <a:pt x="14856" y="2766"/>
                </a:lnTo>
                <a:lnTo>
                  <a:pt x="14856" y="2555"/>
                </a:lnTo>
                <a:lnTo>
                  <a:pt x="14856" y="2555"/>
                </a:lnTo>
                <a:cubicBezTo>
                  <a:pt x="14908" y="2639"/>
                  <a:pt x="14970" y="2724"/>
                  <a:pt x="15032" y="2808"/>
                </a:cubicBezTo>
                <a:cubicBezTo>
                  <a:pt x="15095" y="2893"/>
                  <a:pt x="15168" y="2977"/>
                  <a:pt x="15230" y="3083"/>
                </a:cubicBezTo>
                <a:cubicBezTo>
                  <a:pt x="15293" y="3188"/>
                  <a:pt x="15365" y="3273"/>
                  <a:pt x="15428" y="3378"/>
                </a:cubicBezTo>
                <a:cubicBezTo>
                  <a:pt x="15553" y="3568"/>
                  <a:pt x="15678" y="3779"/>
                  <a:pt x="15813" y="3969"/>
                </a:cubicBezTo>
                <a:cubicBezTo>
                  <a:pt x="15948" y="4181"/>
                  <a:pt x="16083" y="4371"/>
                  <a:pt x="16219" y="4582"/>
                </a:cubicBezTo>
                <a:cubicBezTo>
                  <a:pt x="16343" y="4772"/>
                  <a:pt x="16468" y="4983"/>
                  <a:pt x="16593" y="5194"/>
                </a:cubicBezTo>
                <a:cubicBezTo>
                  <a:pt x="16718" y="5384"/>
                  <a:pt x="16843" y="5574"/>
                  <a:pt x="16968" y="5785"/>
                </a:cubicBezTo>
                <a:cubicBezTo>
                  <a:pt x="17093" y="5975"/>
                  <a:pt x="17217" y="6165"/>
                  <a:pt x="17332" y="6355"/>
                </a:cubicBezTo>
                <a:cubicBezTo>
                  <a:pt x="17446" y="6545"/>
                  <a:pt x="17561" y="6735"/>
                  <a:pt x="17675" y="6947"/>
                </a:cubicBezTo>
                <a:cubicBezTo>
                  <a:pt x="17915" y="7390"/>
                  <a:pt x="18154" y="7833"/>
                  <a:pt x="18383" y="8277"/>
                </a:cubicBezTo>
                <a:lnTo>
                  <a:pt x="18757" y="8974"/>
                </a:lnTo>
                <a:cubicBezTo>
                  <a:pt x="18882" y="9206"/>
                  <a:pt x="18997" y="9438"/>
                  <a:pt x="19132" y="9670"/>
                </a:cubicBezTo>
                <a:cubicBezTo>
                  <a:pt x="19226" y="9839"/>
                  <a:pt x="19330" y="10008"/>
                  <a:pt x="19434" y="10177"/>
                </a:cubicBezTo>
                <a:cubicBezTo>
                  <a:pt x="19538" y="10346"/>
                  <a:pt x="19631" y="10536"/>
                  <a:pt x="19735" y="10705"/>
                </a:cubicBezTo>
                <a:cubicBezTo>
                  <a:pt x="19829" y="10874"/>
                  <a:pt x="19923" y="11022"/>
                  <a:pt x="20027" y="11169"/>
                </a:cubicBezTo>
                <a:cubicBezTo>
                  <a:pt x="20048" y="11212"/>
                  <a:pt x="20079" y="11233"/>
                  <a:pt x="20100" y="11275"/>
                </a:cubicBezTo>
                <a:cubicBezTo>
                  <a:pt x="20079" y="11254"/>
                  <a:pt x="20058" y="11296"/>
                  <a:pt x="20037" y="11317"/>
                </a:cubicBezTo>
                <a:close/>
                <a:moveTo>
                  <a:pt x="21171" y="9396"/>
                </a:moveTo>
                <a:lnTo>
                  <a:pt x="21171" y="9396"/>
                </a:lnTo>
                <a:cubicBezTo>
                  <a:pt x="21150" y="9438"/>
                  <a:pt x="21130" y="9480"/>
                  <a:pt x="21109" y="9501"/>
                </a:cubicBezTo>
                <a:cubicBezTo>
                  <a:pt x="21088" y="9565"/>
                  <a:pt x="21057" y="9607"/>
                  <a:pt x="21036" y="9670"/>
                </a:cubicBezTo>
                <a:cubicBezTo>
                  <a:pt x="20974" y="9797"/>
                  <a:pt x="20922" y="9903"/>
                  <a:pt x="20859" y="10029"/>
                </a:cubicBezTo>
                <a:cubicBezTo>
                  <a:pt x="20713" y="10283"/>
                  <a:pt x="20557" y="10515"/>
                  <a:pt x="20401" y="10747"/>
                </a:cubicBezTo>
                <a:cubicBezTo>
                  <a:pt x="20370" y="10789"/>
                  <a:pt x="20339" y="10853"/>
                  <a:pt x="20308" y="10895"/>
                </a:cubicBezTo>
                <a:cubicBezTo>
                  <a:pt x="20276" y="10853"/>
                  <a:pt x="20245" y="10811"/>
                  <a:pt x="20214" y="10768"/>
                </a:cubicBezTo>
                <a:cubicBezTo>
                  <a:pt x="20131" y="10642"/>
                  <a:pt x="20058" y="10515"/>
                  <a:pt x="19985" y="10388"/>
                </a:cubicBezTo>
                <a:cubicBezTo>
                  <a:pt x="20027" y="10325"/>
                  <a:pt x="20068" y="10262"/>
                  <a:pt x="20120" y="10198"/>
                </a:cubicBezTo>
                <a:cubicBezTo>
                  <a:pt x="20183" y="10093"/>
                  <a:pt x="20245" y="10008"/>
                  <a:pt x="20318" y="9903"/>
                </a:cubicBezTo>
                <a:cubicBezTo>
                  <a:pt x="20339" y="9860"/>
                  <a:pt x="20360" y="9839"/>
                  <a:pt x="20380" y="9797"/>
                </a:cubicBezTo>
                <a:cubicBezTo>
                  <a:pt x="20412" y="9755"/>
                  <a:pt x="20453" y="9692"/>
                  <a:pt x="20485" y="9649"/>
                </a:cubicBezTo>
                <a:cubicBezTo>
                  <a:pt x="20505" y="9607"/>
                  <a:pt x="20537" y="9586"/>
                  <a:pt x="20557" y="9544"/>
                </a:cubicBezTo>
                <a:cubicBezTo>
                  <a:pt x="20589" y="9501"/>
                  <a:pt x="20620" y="9459"/>
                  <a:pt x="20641" y="9438"/>
                </a:cubicBezTo>
                <a:cubicBezTo>
                  <a:pt x="20755" y="9290"/>
                  <a:pt x="20859" y="9164"/>
                  <a:pt x="20974" y="9037"/>
                </a:cubicBezTo>
                <a:cubicBezTo>
                  <a:pt x="20977" y="9030"/>
                  <a:pt x="20981" y="9023"/>
                  <a:pt x="20984" y="9016"/>
                </a:cubicBezTo>
                <a:cubicBezTo>
                  <a:pt x="20994" y="9037"/>
                  <a:pt x="21015" y="9079"/>
                  <a:pt x="21026" y="9100"/>
                </a:cubicBezTo>
                <a:cubicBezTo>
                  <a:pt x="21078" y="9185"/>
                  <a:pt x="21119" y="9269"/>
                  <a:pt x="21171" y="9354"/>
                </a:cubicBezTo>
                <a:cubicBezTo>
                  <a:pt x="21182" y="9354"/>
                  <a:pt x="21171" y="9375"/>
                  <a:pt x="21171" y="939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85E37-B6D8-4FFF-A3DE-D12F0ED1E027}"/>
              </a:ext>
            </a:extLst>
          </p:cNvPr>
          <p:cNvSpPr txBox="1"/>
          <p:nvPr/>
        </p:nvSpPr>
        <p:spPr>
          <a:xfrm>
            <a:off x="5183746" y="3050279"/>
            <a:ext cx="122172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latin typeface="Mansalva" pitchFamily="2" charset="0"/>
              </a:rPr>
              <a:t>Lorem Ipsum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CF4CB5-84CA-4F6D-A52E-2FC8BABE54B7}"/>
              </a:ext>
            </a:extLst>
          </p:cNvPr>
          <p:cNvSpPr txBox="1"/>
          <p:nvPr/>
        </p:nvSpPr>
        <p:spPr>
          <a:xfrm>
            <a:off x="2455904" y="3050279"/>
            <a:ext cx="122172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latin typeface="Mansalva" pitchFamily="2" charset="0"/>
              </a:rPr>
              <a:t>Lorem Ipsum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A5784F-D05C-46EB-8688-89331F02B575}"/>
              </a:ext>
            </a:extLst>
          </p:cNvPr>
          <p:cNvSpPr txBox="1"/>
          <p:nvPr/>
        </p:nvSpPr>
        <p:spPr>
          <a:xfrm>
            <a:off x="8237913" y="2927169"/>
            <a:ext cx="1860997" cy="107721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200" b="1" cap="all" noProof="1">
                <a:latin typeface="Mansalva" pitchFamily="2" charset="0"/>
              </a:rPr>
              <a:t>Lorem 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AD4848D-BD8B-4B86-86E2-3B1904B4D61B}"/>
              </a:ext>
            </a:extLst>
          </p:cNvPr>
          <p:cNvGrpSpPr/>
          <p:nvPr/>
        </p:nvGrpSpPr>
        <p:grpSpPr>
          <a:xfrm>
            <a:off x="1130300" y="4659024"/>
            <a:ext cx="2926080" cy="1290153"/>
            <a:chOff x="332936" y="4652338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7950A13-6EF5-485A-98B8-6E5BB690E88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361BA96-13CD-4A18-B170-02A27CC0B32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ED489E6-D25C-43A1-81B3-043DFF066183}"/>
              </a:ext>
            </a:extLst>
          </p:cNvPr>
          <p:cNvGrpSpPr/>
          <p:nvPr/>
        </p:nvGrpSpPr>
        <p:grpSpPr>
          <a:xfrm>
            <a:off x="4564893" y="4659024"/>
            <a:ext cx="2926080" cy="1290153"/>
            <a:chOff x="332936" y="4652338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D875594-BF59-4CF9-B01C-56DDC4CF9CA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24D5584-8F2C-46F0-B61F-2590AA97A31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aphic 3" descr="Lightbulb">
            <a:extLst>
              <a:ext uri="{FF2B5EF4-FFF2-40B4-BE49-F238E27FC236}">
                <a16:creationId xmlns:a16="http://schemas.microsoft.com/office/drawing/2014/main" id="{BAD53EF2-0DF9-467B-A0B5-7235CE206005}"/>
              </a:ext>
            </a:extLst>
          </p:cNvPr>
          <p:cNvGrpSpPr/>
          <p:nvPr/>
        </p:nvGrpSpPr>
        <p:grpSpPr>
          <a:xfrm>
            <a:off x="3853443" y="2959822"/>
            <a:ext cx="1011912" cy="1011912"/>
            <a:chOff x="3807182" y="2959822"/>
            <a:chExt cx="1011912" cy="101191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39592CE-71EF-4105-938C-8F22BEE6EF5B}"/>
                </a:ext>
              </a:extLst>
            </p:cNvPr>
            <p:cNvSpPr/>
            <p:nvPr/>
          </p:nvSpPr>
          <p:spPr>
            <a:xfrm>
              <a:off x="4176108" y="3634430"/>
              <a:ext cx="274059" cy="63244"/>
            </a:xfrm>
            <a:custGeom>
              <a:avLst/>
              <a:gdLst>
                <a:gd name="connsiteX0" fmla="*/ 31622 w 274059"/>
                <a:gd name="connsiteY0" fmla="*/ 0 h 63244"/>
                <a:gd name="connsiteX1" fmla="*/ 242437 w 274059"/>
                <a:gd name="connsiteY1" fmla="*/ 0 h 63244"/>
                <a:gd name="connsiteX2" fmla="*/ 274060 w 274059"/>
                <a:gd name="connsiteY2" fmla="*/ 31622 h 63244"/>
                <a:gd name="connsiteX3" fmla="*/ 242437 w 274059"/>
                <a:gd name="connsiteY3" fmla="*/ 63245 h 63244"/>
                <a:gd name="connsiteX4" fmla="*/ 31622 w 274059"/>
                <a:gd name="connsiteY4" fmla="*/ 63245 h 63244"/>
                <a:gd name="connsiteX5" fmla="*/ 0 w 274059"/>
                <a:gd name="connsiteY5" fmla="*/ 31622 h 63244"/>
                <a:gd name="connsiteX6" fmla="*/ 31622 w 274059"/>
                <a:gd name="connsiteY6" fmla="*/ 0 h 6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059" h="63244">
                  <a:moveTo>
                    <a:pt x="31622" y="0"/>
                  </a:moveTo>
                  <a:lnTo>
                    <a:pt x="242437" y="0"/>
                  </a:lnTo>
                  <a:cubicBezTo>
                    <a:pt x="260357" y="0"/>
                    <a:pt x="274060" y="13703"/>
                    <a:pt x="274060" y="31622"/>
                  </a:cubicBezTo>
                  <a:cubicBezTo>
                    <a:pt x="274060" y="49541"/>
                    <a:pt x="260357" y="63245"/>
                    <a:pt x="242437" y="63245"/>
                  </a:cubicBezTo>
                  <a:lnTo>
                    <a:pt x="31622" y="63245"/>
                  </a:lnTo>
                  <a:cubicBezTo>
                    <a:pt x="13703" y="63245"/>
                    <a:pt x="0" y="49541"/>
                    <a:pt x="0" y="31622"/>
                  </a:cubicBezTo>
                  <a:cubicBezTo>
                    <a:pt x="0" y="13703"/>
                    <a:pt x="13703" y="0"/>
                    <a:pt x="31622" y="0"/>
                  </a:cubicBezTo>
                  <a:close/>
                </a:path>
              </a:pathLst>
            </a:custGeom>
            <a:solidFill>
              <a:schemeClr val="bg1"/>
            </a:solidFill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F10C405-8F94-4C36-B8EB-C649F40A224B}"/>
                </a:ext>
              </a:extLst>
            </p:cNvPr>
            <p:cNvSpPr/>
            <p:nvPr/>
          </p:nvSpPr>
          <p:spPr>
            <a:xfrm>
              <a:off x="4176108" y="3739837"/>
              <a:ext cx="274059" cy="63244"/>
            </a:xfrm>
            <a:custGeom>
              <a:avLst/>
              <a:gdLst>
                <a:gd name="connsiteX0" fmla="*/ 31622 w 274059"/>
                <a:gd name="connsiteY0" fmla="*/ 0 h 63244"/>
                <a:gd name="connsiteX1" fmla="*/ 242437 w 274059"/>
                <a:gd name="connsiteY1" fmla="*/ 0 h 63244"/>
                <a:gd name="connsiteX2" fmla="*/ 274060 w 274059"/>
                <a:gd name="connsiteY2" fmla="*/ 31622 h 63244"/>
                <a:gd name="connsiteX3" fmla="*/ 242437 w 274059"/>
                <a:gd name="connsiteY3" fmla="*/ 63245 h 63244"/>
                <a:gd name="connsiteX4" fmla="*/ 31622 w 274059"/>
                <a:gd name="connsiteY4" fmla="*/ 63245 h 63244"/>
                <a:gd name="connsiteX5" fmla="*/ 0 w 274059"/>
                <a:gd name="connsiteY5" fmla="*/ 31622 h 63244"/>
                <a:gd name="connsiteX6" fmla="*/ 31622 w 274059"/>
                <a:gd name="connsiteY6" fmla="*/ 0 h 6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059" h="63244">
                  <a:moveTo>
                    <a:pt x="31622" y="0"/>
                  </a:moveTo>
                  <a:lnTo>
                    <a:pt x="242437" y="0"/>
                  </a:lnTo>
                  <a:cubicBezTo>
                    <a:pt x="260357" y="0"/>
                    <a:pt x="274060" y="13703"/>
                    <a:pt x="274060" y="31622"/>
                  </a:cubicBezTo>
                  <a:cubicBezTo>
                    <a:pt x="274060" y="49541"/>
                    <a:pt x="260357" y="63245"/>
                    <a:pt x="242437" y="63245"/>
                  </a:cubicBezTo>
                  <a:lnTo>
                    <a:pt x="31622" y="63245"/>
                  </a:lnTo>
                  <a:cubicBezTo>
                    <a:pt x="13703" y="63245"/>
                    <a:pt x="0" y="49541"/>
                    <a:pt x="0" y="31622"/>
                  </a:cubicBezTo>
                  <a:cubicBezTo>
                    <a:pt x="0" y="13703"/>
                    <a:pt x="13703" y="0"/>
                    <a:pt x="31622" y="0"/>
                  </a:cubicBezTo>
                  <a:close/>
                </a:path>
              </a:pathLst>
            </a:custGeom>
            <a:solidFill>
              <a:schemeClr val="bg1"/>
            </a:solidFill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626ECED-FDA7-44B9-945A-BAF1BC1E4C1F}"/>
                </a:ext>
              </a:extLst>
            </p:cNvPr>
            <p:cNvSpPr/>
            <p:nvPr/>
          </p:nvSpPr>
          <p:spPr>
            <a:xfrm>
              <a:off x="4244623" y="3845245"/>
              <a:ext cx="137029" cy="63244"/>
            </a:xfrm>
            <a:custGeom>
              <a:avLst/>
              <a:gdLst>
                <a:gd name="connsiteX0" fmla="*/ 0 w 137029"/>
                <a:gd name="connsiteY0" fmla="*/ 0 h 63244"/>
                <a:gd name="connsiteX1" fmla="*/ 68515 w 137029"/>
                <a:gd name="connsiteY1" fmla="*/ 63245 h 63244"/>
                <a:gd name="connsiteX2" fmla="*/ 137030 w 137029"/>
                <a:gd name="connsiteY2" fmla="*/ 0 h 63244"/>
                <a:gd name="connsiteX3" fmla="*/ 0 w 137029"/>
                <a:gd name="connsiteY3" fmla="*/ 0 h 6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029" h="63244">
                  <a:moveTo>
                    <a:pt x="0" y="0"/>
                  </a:moveTo>
                  <a:cubicBezTo>
                    <a:pt x="3162" y="35839"/>
                    <a:pt x="32676" y="63245"/>
                    <a:pt x="68515" y="63245"/>
                  </a:cubicBezTo>
                  <a:cubicBezTo>
                    <a:pt x="104353" y="63245"/>
                    <a:pt x="133868" y="35839"/>
                    <a:pt x="13703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3254419-BA02-4AE4-BFF0-7F550DB97E4B}"/>
                </a:ext>
              </a:extLst>
            </p:cNvPr>
            <p:cNvSpPr/>
            <p:nvPr/>
          </p:nvSpPr>
          <p:spPr>
            <a:xfrm>
              <a:off x="4039078" y="3023066"/>
              <a:ext cx="548119" cy="569200"/>
            </a:xfrm>
            <a:custGeom>
              <a:avLst/>
              <a:gdLst>
                <a:gd name="connsiteX0" fmla="*/ 274060 w 548119"/>
                <a:gd name="connsiteY0" fmla="*/ 0 h 569200"/>
                <a:gd name="connsiteX1" fmla="*/ 274060 w 548119"/>
                <a:gd name="connsiteY1" fmla="*/ 0 h 569200"/>
                <a:gd name="connsiteX2" fmla="*/ 274060 w 548119"/>
                <a:gd name="connsiteY2" fmla="*/ 0 h 569200"/>
                <a:gd name="connsiteX3" fmla="*/ 0 w 548119"/>
                <a:gd name="connsiteY3" fmla="*/ 270897 h 569200"/>
                <a:gd name="connsiteX4" fmla="*/ 0 w 548119"/>
                <a:gd name="connsiteY4" fmla="*/ 280384 h 569200"/>
                <a:gd name="connsiteX5" fmla="*/ 18973 w 548119"/>
                <a:gd name="connsiteY5" fmla="*/ 375251 h 569200"/>
                <a:gd name="connsiteX6" fmla="*/ 66407 w 548119"/>
                <a:gd name="connsiteY6" fmla="*/ 453252 h 569200"/>
                <a:gd name="connsiteX7" fmla="*/ 130705 w 548119"/>
                <a:gd name="connsiteY7" fmla="*/ 557606 h 569200"/>
                <a:gd name="connsiteX8" fmla="*/ 149679 w 548119"/>
                <a:gd name="connsiteY8" fmla="*/ 569201 h 569200"/>
                <a:gd name="connsiteX9" fmla="*/ 398440 w 548119"/>
                <a:gd name="connsiteY9" fmla="*/ 569201 h 569200"/>
                <a:gd name="connsiteX10" fmla="*/ 417414 w 548119"/>
                <a:gd name="connsiteY10" fmla="*/ 557606 h 569200"/>
                <a:gd name="connsiteX11" fmla="*/ 481712 w 548119"/>
                <a:gd name="connsiteY11" fmla="*/ 453252 h 569200"/>
                <a:gd name="connsiteX12" fmla="*/ 529146 w 548119"/>
                <a:gd name="connsiteY12" fmla="*/ 375251 h 569200"/>
                <a:gd name="connsiteX13" fmla="*/ 548119 w 548119"/>
                <a:gd name="connsiteY13" fmla="*/ 280384 h 569200"/>
                <a:gd name="connsiteX14" fmla="*/ 548119 w 548119"/>
                <a:gd name="connsiteY14" fmla="*/ 270897 h 569200"/>
                <a:gd name="connsiteX15" fmla="*/ 274060 w 548119"/>
                <a:gd name="connsiteY15" fmla="*/ 0 h 569200"/>
                <a:gd name="connsiteX16" fmla="*/ 484875 w 548119"/>
                <a:gd name="connsiteY16" fmla="*/ 279330 h 569200"/>
                <a:gd name="connsiteX17" fmla="*/ 470117 w 548119"/>
                <a:gd name="connsiteY17" fmla="*/ 353115 h 569200"/>
                <a:gd name="connsiteX18" fmla="*/ 434279 w 548119"/>
                <a:gd name="connsiteY18" fmla="*/ 411089 h 569200"/>
                <a:gd name="connsiteX19" fmla="*/ 373143 w 548119"/>
                <a:gd name="connsiteY19" fmla="*/ 505956 h 569200"/>
                <a:gd name="connsiteX20" fmla="*/ 274060 w 548119"/>
                <a:gd name="connsiteY20" fmla="*/ 505956 h 569200"/>
                <a:gd name="connsiteX21" fmla="*/ 176031 w 548119"/>
                <a:gd name="connsiteY21" fmla="*/ 505956 h 569200"/>
                <a:gd name="connsiteX22" fmla="*/ 114894 w 548119"/>
                <a:gd name="connsiteY22" fmla="*/ 411089 h 569200"/>
                <a:gd name="connsiteX23" fmla="*/ 79056 w 548119"/>
                <a:gd name="connsiteY23" fmla="*/ 353115 h 569200"/>
                <a:gd name="connsiteX24" fmla="*/ 64299 w 548119"/>
                <a:gd name="connsiteY24" fmla="*/ 279330 h 569200"/>
                <a:gd name="connsiteX25" fmla="*/ 64299 w 548119"/>
                <a:gd name="connsiteY25" fmla="*/ 270897 h 569200"/>
                <a:gd name="connsiteX26" fmla="*/ 275114 w 548119"/>
                <a:gd name="connsiteY26" fmla="*/ 62190 h 569200"/>
                <a:gd name="connsiteX27" fmla="*/ 275114 w 548119"/>
                <a:gd name="connsiteY27" fmla="*/ 62190 h 569200"/>
                <a:gd name="connsiteX28" fmla="*/ 275114 w 548119"/>
                <a:gd name="connsiteY28" fmla="*/ 62190 h 569200"/>
                <a:gd name="connsiteX29" fmla="*/ 275114 w 548119"/>
                <a:gd name="connsiteY29" fmla="*/ 62190 h 569200"/>
                <a:gd name="connsiteX30" fmla="*/ 275114 w 548119"/>
                <a:gd name="connsiteY30" fmla="*/ 62190 h 569200"/>
                <a:gd name="connsiteX31" fmla="*/ 275114 w 548119"/>
                <a:gd name="connsiteY31" fmla="*/ 62190 h 569200"/>
                <a:gd name="connsiteX32" fmla="*/ 275114 w 548119"/>
                <a:gd name="connsiteY32" fmla="*/ 62190 h 569200"/>
                <a:gd name="connsiteX33" fmla="*/ 485929 w 548119"/>
                <a:gd name="connsiteY33" fmla="*/ 270897 h 569200"/>
                <a:gd name="connsiteX34" fmla="*/ 485929 w 548119"/>
                <a:gd name="connsiteY34" fmla="*/ 279330 h 56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48119" h="569200">
                  <a:moveTo>
                    <a:pt x="274060" y="0"/>
                  </a:moveTo>
                  <a:cubicBezTo>
                    <a:pt x="274060" y="0"/>
                    <a:pt x="274060" y="0"/>
                    <a:pt x="274060" y="0"/>
                  </a:cubicBezTo>
                  <a:cubicBezTo>
                    <a:pt x="274060" y="0"/>
                    <a:pt x="274060" y="0"/>
                    <a:pt x="274060" y="0"/>
                  </a:cubicBezTo>
                  <a:cubicBezTo>
                    <a:pt x="124381" y="1054"/>
                    <a:pt x="3162" y="121219"/>
                    <a:pt x="0" y="270897"/>
                  </a:cubicBezTo>
                  <a:lnTo>
                    <a:pt x="0" y="280384"/>
                  </a:lnTo>
                  <a:cubicBezTo>
                    <a:pt x="1054" y="313060"/>
                    <a:pt x="7379" y="344683"/>
                    <a:pt x="18973" y="375251"/>
                  </a:cubicBezTo>
                  <a:cubicBezTo>
                    <a:pt x="30568" y="403711"/>
                    <a:pt x="46379" y="430063"/>
                    <a:pt x="66407" y="453252"/>
                  </a:cubicBezTo>
                  <a:cubicBezTo>
                    <a:pt x="91705" y="480658"/>
                    <a:pt x="119110" y="534416"/>
                    <a:pt x="130705" y="557606"/>
                  </a:cubicBezTo>
                  <a:cubicBezTo>
                    <a:pt x="133868" y="564984"/>
                    <a:pt x="141246" y="569201"/>
                    <a:pt x="149679" y="569201"/>
                  </a:cubicBezTo>
                  <a:lnTo>
                    <a:pt x="398440" y="569201"/>
                  </a:lnTo>
                  <a:cubicBezTo>
                    <a:pt x="406873" y="569201"/>
                    <a:pt x="414251" y="564984"/>
                    <a:pt x="417414" y="557606"/>
                  </a:cubicBezTo>
                  <a:cubicBezTo>
                    <a:pt x="429009" y="534416"/>
                    <a:pt x="456415" y="480658"/>
                    <a:pt x="481712" y="453252"/>
                  </a:cubicBezTo>
                  <a:cubicBezTo>
                    <a:pt x="501740" y="430063"/>
                    <a:pt x="518605" y="403711"/>
                    <a:pt x="529146" y="375251"/>
                  </a:cubicBezTo>
                  <a:cubicBezTo>
                    <a:pt x="540741" y="344683"/>
                    <a:pt x="547065" y="313060"/>
                    <a:pt x="548119" y="280384"/>
                  </a:cubicBezTo>
                  <a:lnTo>
                    <a:pt x="548119" y="270897"/>
                  </a:lnTo>
                  <a:cubicBezTo>
                    <a:pt x="544957" y="121219"/>
                    <a:pt x="423738" y="1054"/>
                    <a:pt x="274060" y="0"/>
                  </a:cubicBezTo>
                  <a:close/>
                  <a:moveTo>
                    <a:pt x="484875" y="279330"/>
                  </a:moveTo>
                  <a:cubicBezTo>
                    <a:pt x="483820" y="304628"/>
                    <a:pt x="478550" y="329925"/>
                    <a:pt x="470117" y="353115"/>
                  </a:cubicBezTo>
                  <a:cubicBezTo>
                    <a:pt x="461685" y="374197"/>
                    <a:pt x="450090" y="394224"/>
                    <a:pt x="434279" y="411089"/>
                  </a:cubicBezTo>
                  <a:cubicBezTo>
                    <a:pt x="410035" y="440603"/>
                    <a:pt x="388954" y="472226"/>
                    <a:pt x="373143" y="505956"/>
                  </a:cubicBezTo>
                  <a:lnTo>
                    <a:pt x="274060" y="505956"/>
                  </a:lnTo>
                  <a:lnTo>
                    <a:pt x="176031" y="505956"/>
                  </a:lnTo>
                  <a:cubicBezTo>
                    <a:pt x="159165" y="472226"/>
                    <a:pt x="138084" y="440603"/>
                    <a:pt x="114894" y="411089"/>
                  </a:cubicBezTo>
                  <a:cubicBezTo>
                    <a:pt x="100137" y="394224"/>
                    <a:pt x="87488" y="374197"/>
                    <a:pt x="79056" y="353115"/>
                  </a:cubicBezTo>
                  <a:cubicBezTo>
                    <a:pt x="69569" y="329925"/>
                    <a:pt x="65353" y="304628"/>
                    <a:pt x="64299" y="279330"/>
                  </a:cubicBezTo>
                  <a:lnTo>
                    <a:pt x="64299" y="270897"/>
                  </a:lnTo>
                  <a:cubicBezTo>
                    <a:pt x="66407" y="156003"/>
                    <a:pt x="160219" y="63245"/>
                    <a:pt x="275114" y="62190"/>
                  </a:cubicBezTo>
                  <a:lnTo>
                    <a:pt x="275114" y="62190"/>
                  </a:lnTo>
                  <a:lnTo>
                    <a:pt x="275114" y="62190"/>
                  </a:lnTo>
                  <a:cubicBezTo>
                    <a:pt x="275114" y="62190"/>
                    <a:pt x="275114" y="62190"/>
                    <a:pt x="275114" y="62190"/>
                  </a:cubicBezTo>
                  <a:cubicBezTo>
                    <a:pt x="275114" y="62190"/>
                    <a:pt x="275114" y="62190"/>
                    <a:pt x="275114" y="62190"/>
                  </a:cubicBezTo>
                  <a:lnTo>
                    <a:pt x="275114" y="62190"/>
                  </a:lnTo>
                  <a:lnTo>
                    <a:pt x="275114" y="62190"/>
                  </a:lnTo>
                  <a:cubicBezTo>
                    <a:pt x="390008" y="63245"/>
                    <a:pt x="483820" y="154949"/>
                    <a:pt x="485929" y="270897"/>
                  </a:cubicBezTo>
                  <a:lnTo>
                    <a:pt x="485929" y="279330"/>
                  </a:lnTo>
                  <a:close/>
                </a:path>
              </a:pathLst>
            </a:custGeom>
            <a:solidFill>
              <a:schemeClr val="bg1"/>
            </a:solidFill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4" descr="Research">
            <a:extLst>
              <a:ext uri="{FF2B5EF4-FFF2-40B4-BE49-F238E27FC236}">
                <a16:creationId xmlns:a16="http://schemas.microsoft.com/office/drawing/2014/main" id="{A29FE65E-17FA-4A49-867A-EF9F98E0F444}"/>
              </a:ext>
            </a:extLst>
          </p:cNvPr>
          <p:cNvGrpSpPr/>
          <p:nvPr/>
        </p:nvGrpSpPr>
        <p:grpSpPr>
          <a:xfrm>
            <a:off x="6866951" y="2959821"/>
            <a:ext cx="1011913" cy="1011914"/>
            <a:chOff x="6866951" y="2959821"/>
            <a:chExt cx="1011913" cy="1011914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C674EAE-7C55-40C4-A7D5-E6ADE849B185}"/>
                </a:ext>
              </a:extLst>
            </p:cNvPr>
            <p:cNvSpPr/>
            <p:nvPr/>
          </p:nvSpPr>
          <p:spPr>
            <a:xfrm>
              <a:off x="6949163" y="3047303"/>
              <a:ext cx="834043" cy="835098"/>
            </a:xfrm>
            <a:custGeom>
              <a:avLst/>
              <a:gdLst>
                <a:gd name="connsiteX0" fmla="*/ 681993 w 834043"/>
                <a:gd name="connsiteY0" fmla="*/ 577640 h 835098"/>
                <a:gd name="connsiteX1" fmla="*/ 616640 w 834043"/>
                <a:gd name="connsiteY1" fmla="*/ 557613 h 835098"/>
                <a:gd name="connsiteX2" fmla="*/ 569207 w 834043"/>
                <a:gd name="connsiteY2" fmla="*/ 511233 h 835098"/>
                <a:gd name="connsiteX3" fmla="*/ 634560 w 834043"/>
                <a:gd name="connsiteY3" fmla="*/ 319391 h 835098"/>
                <a:gd name="connsiteX4" fmla="*/ 318337 w 834043"/>
                <a:gd name="connsiteY4" fmla="*/ 6 h 835098"/>
                <a:gd name="connsiteX5" fmla="*/ 6 w 834043"/>
                <a:gd name="connsiteY5" fmla="*/ 316229 h 835098"/>
                <a:gd name="connsiteX6" fmla="*/ 316229 w 834043"/>
                <a:gd name="connsiteY6" fmla="*/ 634560 h 835098"/>
                <a:gd name="connsiteX7" fmla="*/ 510179 w 834043"/>
                <a:gd name="connsiteY7" fmla="*/ 569207 h 835098"/>
                <a:gd name="connsiteX8" fmla="*/ 556558 w 834043"/>
                <a:gd name="connsiteY8" fmla="*/ 615587 h 835098"/>
                <a:gd name="connsiteX9" fmla="*/ 576585 w 834043"/>
                <a:gd name="connsiteY9" fmla="*/ 681994 h 835098"/>
                <a:gd name="connsiteX10" fmla="*/ 708345 w 834043"/>
                <a:gd name="connsiteY10" fmla="*/ 813753 h 835098"/>
                <a:gd name="connsiteX11" fmla="*/ 812698 w 834043"/>
                <a:gd name="connsiteY11" fmla="*/ 813753 h 835098"/>
                <a:gd name="connsiteX12" fmla="*/ 812698 w 834043"/>
                <a:gd name="connsiteY12" fmla="*/ 709400 h 835098"/>
                <a:gd name="connsiteX13" fmla="*/ 681993 w 834043"/>
                <a:gd name="connsiteY13" fmla="*/ 577640 h 835098"/>
                <a:gd name="connsiteX14" fmla="*/ 318337 w 834043"/>
                <a:gd name="connsiteY14" fmla="*/ 571316 h 835098"/>
                <a:gd name="connsiteX15" fmla="*/ 65359 w 834043"/>
                <a:gd name="connsiteY15" fmla="*/ 318337 h 835098"/>
                <a:gd name="connsiteX16" fmla="*/ 318337 w 834043"/>
                <a:gd name="connsiteY16" fmla="*/ 65359 h 835098"/>
                <a:gd name="connsiteX17" fmla="*/ 571315 w 834043"/>
                <a:gd name="connsiteY17" fmla="*/ 318337 h 835098"/>
                <a:gd name="connsiteX18" fmla="*/ 318337 w 834043"/>
                <a:gd name="connsiteY18" fmla="*/ 571316 h 835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34043" h="835098">
                  <a:moveTo>
                    <a:pt x="681993" y="577640"/>
                  </a:moveTo>
                  <a:cubicBezTo>
                    <a:pt x="665128" y="560775"/>
                    <a:pt x="639830" y="552342"/>
                    <a:pt x="616640" y="557613"/>
                  </a:cubicBezTo>
                  <a:lnTo>
                    <a:pt x="569207" y="511233"/>
                  </a:lnTo>
                  <a:cubicBezTo>
                    <a:pt x="611370" y="456421"/>
                    <a:pt x="634560" y="388960"/>
                    <a:pt x="634560" y="319391"/>
                  </a:cubicBezTo>
                  <a:cubicBezTo>
                    <a:pt x="635614" y="143360"/>
                    <a:pt x="493313" y="1060"/>
                    <a:pt x="318337" y="6"/>
                  </a:cubicBezTo>
                  <a:cubicBezTo>
                    <a:pt x="143360" y="-1048"/>
                    <a:pt x="1060" y="141252"/>
                    <a:pt x="6" y="316229"/>
                  </a:cubicBezTo>
                  <a:cubicBezTo>
                    <a:pt x="-1048" y="491206"/>
                    <a:pt x="141252" y="633506"/>
                    <a:pt x="316229" y="634560"/>
                  </a:cubicBezTo>
                  <a:cubicBezTo>
                    <a:pt x="385798" y="634560"/>
                    <a:pt x="454313" y="611371"/>
                    <a:pt x="510179" y="569207"/>
                  </a:cubicBezTo>
                  <a:lnTo>
                    <a:pt x="556558" y="615587"/>
                  </a:lnTo>
                  <a:cubicBezTo>
                    <a:pt x="552342" y="639831"/>
                    <a:pt x="559720" y="664074"/>
                    <a:pt x="576585" y="681994"/>
                  </a:cubicBezTo>
                  <a:lnTo>
                    <a:pt x="708345" y="813753"/>
                  </a:lnTo>
                  <a:cubicBezTo>
                    <a:pt x="736805" y="842213"/>
                    <a:pt x="784238" y="842213"/>
                    <a:pt x="812698" y="813753"/>
                  </a:cubicBezTo>
                  <a:cubicBezTo>
                    <a:pt x="841159" y="785293"/>
                    <a:pt x="841159" y="737860"/>
                    <a:pt x="812698" y="709400"/>
                  </a:cubicBezTo>
                  <a:lnTo>
                    <a:pt x="681993" y="577640"/>
                  </a:lnTo>
                  <a:close/>
                  <a:moveTo>
                    <a:pt x="318337" y="571316"/>
                  </a:moveTo>
                  <a:cubicBezTo>
                    <a:pt x="178145" y="571316"/>
                    <a:pt x="65359" y="458529"/>
                    <a:pt x="65359" y="318337"/>
                  </a:cubicBezTo>
                  <a:cubicBezTo>
                    <a:pt x="65359" y="178145"/>
                    <a:pt x="178145" y="65359"/>
                    <a:pt x="318337" y="65359"/>
                  </a:cubicBezTo>
                  <a:cubicBezTo>
                    <a:pt x="458529" y="65359"/>
                    <a:pt x="571315" y="178145"/>
                    <a:pt x="571315" y="318337"/>
                  </a:cubicBezTo>
                  <a:cubicBezTo>
                    <a:pt x="571315" y="457475"/>
                    <a:pt x="457475" y="571316"/>
                    <a:pt x="318337" y="571316"/>
                  </a:cubicBezTo>
                  <a:close/>
                </a:path>
              </a:pathLst>
            </a:custGeom>
            <a:solidFill>
              <a:schemeClr val="bg1"/>
            </a:solidFill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19001C-A682-4B75-A527-75593FD26351}"/>
                </a:ext>
              </a:extLst>
            </p:cNvPr>
            <p:cNvSpPr/>
            <p:nvPr/>
          </p:nvSpPr>
          <p:spPr>
            <a:xfrm>
              <a:off x="7040873" y="3203962"/>
              <a:ext cx="454306" cy="333492"/>
            </a:xfrm>
            <a:custGeom>
              <a:avLst/>
              <a:gdLst>
                <a:gd name="connsiteX0" fmla="*/ 453253 w 454306"/>
                <a:gd name="connsiteY0" fmla="*/ 145867 h 333492"/>
                <a:gd name="connsiteX1" fmla="*/ 393170 w 454306"/>
                <a:gd name="connsiteY1" fmla="*/ 145867 h 333492"/>
                <a:gd name="connsiteX2" fmla="*/ 379467 w 454306"/>
                <a:gd name="connsiteY2" fmla="*/ 154299 h 333492"/>
                <a:gd name="connsiteX3" fmla="*/ 339413 w 454306"/>
                <a:gd name="connsiteY3" fmla="*/ 197516 h 333492"/>
                <a:gd name="connsiteX4" fmla="*/ 305682 w 454306"/>
                <a:gd name="connsiteY4" fmla="*/ 80514 h 333492"/>
                <a:gd name="connsiteX5" fmla="*/ 282492 w 454306"/>
                <a:gd name="connsiteY5" fmla="*/ 67865 h 333492"/>
                <a:gd name="connsiteX6" fmla="*/ 269843 w 454306"/>
                <a:gd name="connsiteY6" fmla="*/ 79460 h 333492"/>
                <a:gd name="connsiteX7" fmla="*/ 206599 w 454306"/>
                <a:gd name="connsiteY7" fmla="*/ 247058 h 333492"/>
                <a:gd name="connsiteX8" fmla="*/ 163382 w 454306"/>
                <a:gd name="connsiteY8" fmla="*/ 15161 h 333492"/>
                <a:gd name="connsiteX9" fmla="*/ 142300 w 454306"/>
                <a:gd name="connsiteY9" fmla="*/ 404 h 333492"/>
                <a:gd name="connsiteX10" fmla="*/ 127543 w 454306"/>
                <a:gd name="connsiteY10" fmla="*/ 13053 h 333492"/>
                <a:gd name="connsiteX11" fmla="*/ 82218 w 454306"/>
                <a:gd name="connsiteY11" fmla="*/ 145867 h 333492"/>
                <a:gd name="connsiteX12" fmla="*/ 0 w 454306"/>
                <a:gd name="connsiteY12" fmla="*/ 145867 h 333492"/>
                <a:gd name="connsiteX13" fmla="*/ 0 w 454306"/>
                <a:gd name="connsiteY13" fmla="*/ 188030 h 333492"/>
                <a:gd name="connsiteX14" fmla="*/ 95921 w 454306"/>
                <a:gd name="connsiteY14" fmla="*/ 188030 h 333492"/>
                <a:gd name="connsiteX15" fmla="*/ 113840 w 454306"/>
                <a:gd name="connsiteY15" fmla="*/ 172218 h 333492"/>
                <a:gd name="connsiteX16" fmla="*/ 140192 w 454306"/>
                <a:gd name="connsiteY16" fmla="*/ 92109 h 333492"/>
                <a:gd name="connsiteX17" fmla="*/ 182355 w 454306"/>
                <a:gd name="connsiteY17" fmla="*/ 318735 h 333492"/>
                <a:gd name="connsiteX18" fmla="*/ 199220 w 454306"/>
                <a:gd name="connsiteY18" fmla="*/ 333492 h 333492"/>
                <a:gd name="connsiteX19" fmla="*/ 201329 w 454306"/>
                <a:gd name="connsiteY19" fmla="*/ 333492 h 333492"/>
                <a:gd name="connsiteX20" fmla="*/ 219248 w 454306"/>
                <a:gd name="connsiteY20" fmla="*/ 321897 h 333492"/>
                <a:gd name="connsiteX21" fmla="*/ 286709 w 454306"/>
                <a:gd name="connsiteY21" fmla="*/ 144813 h 333492"/>
                <a:gd name="connsiteX22" fmla="*/ 314115 w 454306"/>
                <a:gd name="connsiteY22" fmla="*/ 239679 h 333492"/>
                <a:gd name="connsiteX23" fmla="*/ 337304 w 454306"/>
                <a:gd name="connsiteY23" fmla="*/ 252328 h 333492"/>
                <a:gd name="connsiteX24" fmla="*/ 345737 w 454306"/>
                <a:gd name="connsiteY24" fmla="*/ 247058 h 333492"/>
                <a:gd name="connsiteX25" fmla="*/ 402657 w 454306"/>
                <a:gd name="connsiteY25" fmla="*/ 188030 h 333492"/>
                <a:gd name="connsiteX26" fmla="*/ 454307 w 454306"/>
                <a:gd name="connsiteY26" fmla="*/ 188030 h 333492"/>
                <a:gd name="connsiteX27" fmla="*/ 454307 w 454306"/>
                <a:gd name="connsiteY27" fmla="*/ 145867 h 333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54306" h="333492">
                  <a:moveTo>
                    <a:pt x="453253" y="145867"/>
                  </a:moveTo>
                  <a:lnTo>
                    <a:pt x="393170" y="145867"/>
                  </a:lnTo>
                  <a:cubicBezTo>
                    <a:pt x="387900" y="146921"/>
                    <a:pt x="382630" y="150083"/>
                    <a:pt x="379467" y="154299"/>
                  </a:cubicBezTo>
                  <a:lnTo>
                    <a:pt x="339413" y="197516"/>
                  </a:lnTo>
                  <a:lnTo>
                    <a:pt x="305682" y="80514"/>
                  </a:lnTo>
                  <a:cubicBezTo>
                    <a:pt x="302520" y="71027"/>
                    <a:pt x="291979" y="64703"/>
                    <a:pt x="282492" y="67865"/>
                  </a:cubicBezTo>
                  <a:cubicBezTo>
                    <a:pt x="277222" y="69973"/>
                    <a:pt x="271952" y="73135"/>
                    <a:pt x="269843" y="79460"/>
                  </a:cubicBezTo>
                  <a:lnTo>
                    <a:pt x="206599" y="247058"/>
                  </a:lnTo>
                  <a:lnTo>
                    <a:pt x="163382" y="15161"/>
                  </a:lnTo>
                  <a:cubicBezTo>
                    <a:pt x="161274" y="4620"/>
                    <a:pt x="151787" y="-1704"/>
                    <a:pt x="142300" y="404"/>
                  </a:cubicBezTo>
                  <a:cubicBezTo>
                    <a:pt x="135976" y="1458"/>
                    <a:pt x="130705" y="6728"/>
                    <a:pt x="127543" y="13053"/>
                  </a:cubicBezTo>
                  <a:lnTo>
                    <a:pt x="82218" y="145867"/>
                  </a:lnTo>
                  <a:lnTo>
                    <a:pt x="0" y="145867"/>
                  </a:lnTo>
                  <a:lnTo>
                    <a:pt x="0" y="188030"/>
                  </a:lnTo>
                  <a:lnTo>
                    <a:pt x="95921" y="188030"/>
                  </a:lnTo>
                  <a:cubicBezTo>
                    <a:pt x="104354" y="186976"/>
                    <a:pt x="111732" y="180651"/>
                    <a:pt x="113840" y="172218"/>
                  </a:cubicBezTo>
                  <a:lnTo>
                    <a:pt x="140192" y="92109"/>
                  </a:lnTo>
                  <a:lnTo>
                    <a:pt x="182355" y="318735"/>
                  </a:lnTo>
                  <a:cubicBezTo>
                    <a:pt x="183409" y="327168"/>
                    <a:pt x="190788" y="333492"/>
                    <a:pt x="199220" y="333492"/>
                  </a:cubicBezTo>
                  <a:lnTo>
                    <a:pt x="201329" y="333492"/>
                  </a:lnTo>
                  <a:cubicBezTo>
                    <a:pt x="208707" y="333492"/>
                    <a:pt x="216086" y="329276"/>
                    <a:pt x="219248" y="321897"/>
                  </a:cubicBezTo>
                  <a:lnTo>
                    <a:pt x="286709" y="144813"/>
                  </a:lnTo>
                  <a:lnTo>
                    <a:pt x="314115" y="239679"/>
                  </a:lnTo>
                  <a:cubicBezTo>
                    <a:pt x="317277" y="249166"/>
                    <a:pt x="326764" y="255491"/>
                    <a:pt x="337304" y="252328"/>
                  </a:cubicBezTo>
                  <a:cubicBezTo>
                    <a:pt x="340467" y="251274"/>
                    <a:pt x="343629" y="249166"/>
                    <a:pt x="345737" y="247058"/>
                  </a:cubicBezTo>
                  <a:lnTo>
                    <a:pt x="402657" y="188030"/>
                  </a:lnTo>
                  <a:lnTo>
                    <a:pt x="454307" y="188030"/>
                  </a:lnTo>
                  <a:lnTo>
                    <a:pt x="454307" y="145867"/>
                  </a:lnTo>
                  <a:close/>
                </a:path>
              </a:pathLst>
            </a:custGeom>
            <a:solidFill>
              <a:schemeClr val="bg1"/>
            </a:solidFill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72194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ADF45409-2A46-495B-A14E-C1FCADFC0F60}"/>
              </a:ext>
            </a:extLst>
          </p:cNvPr>
          <p:cNvSpPr/>
          <p:nvPr/>
        </p:nvSpPr>
        <p:spPr>
          <a:xfrm>
            <a:off x="2318226" y="1124707"/>
            <a:ext cx="8743578" cy="4313326"/>
          </a:xfrm>
          <a:custGeom>
            <a:avLst/>
            <a:gdLst>
              <a:gd name="connsiteX0" fmla="*/ 8508298 w 8743578"/>
              <a:gd name="connsiteY0" fmla="*/ 1801440 h 4313326"/>
              <a:gd name="connsiteX1" fmla="*/ 8504243 w 8743578"/>
              <a:gd name="connsiteY1" fmla="*/ 1805636 h 4313326"/>
              <a:gd name="connsiteX2" fmla="*/ 8369220 w 8743578"/>
              <a:gd name="connsiteY2" fmla="*/ 1885758 h 4313326"/>
              <a:gd name="connsiteX3" fmla="*/ 8335160 w 8743578"/>
              <a:gd name="connsiteY3" fmla="*/ 1906937 h 4313326"/>
              <a:gd name="connsiteX4" fmla="*/ 8305966 w 8743578"/>
              <a:gd name="connsiteY4" fmla="*/ 1927917 h 4313326"/>
              <a:gd name="connsiteX5" fmla="*/ 8263391 w 8743578"/>
              <a:gd name="connsiteY5" fmla="*/ 1957488 h 4313326"/>
              <a:gd name="connsiteX6" fmla="*/ 8238252 w 8743578"/>
              <a:gd name="connsiteY6" fmla="*/ 1978667 h 4313326"/>
              <a:gd name="connsiteX7" fmla="*/ 8157967 w 8743578"/>
              <a:gd name="connsiteY7" fmla="*/ 2037609 h 4313326"/>
              <a:gd name="connsiteX8" fmla="*/ 8103228 w 8743578"/>
              <a:gd name="connsiteY8" fmla="*/ 2075572 h 4313326"/>
              <a:gd name="connsiteX9" fmla="*/ 8196082 w 8743578"/>
              <a:gd name="connsiteY9" fmla="*/ 2151498 h 4313326"/>
              <a:gd name="connsiteX10" fmla="*/ 8234196 w 8743578"/>
              <a:gd name="connsiteY10" fmla="*/ 2176873 h 4313326"/>
              <a:gd name="connsiteX11" fmla="*/ 8271906 w 8743578"/>
              <a:gd name="connsiteY11" fmla="*/ 2147302 h 4313326"/>
              <a:gd name="connsiteX12" fmla="*/ 8457614 w 8743578"/>
              <a:gd name="connsiteY12" fmla="*/ 2003842 h 4313326"/>
              <a:gd name="connsiteX13" fmla="*/ 8529383 w 8743578"/>
              <a:gd name="connsiteY13" fmla="*/ 1932113 h 4313326"/>
              <a:gd name="connsiteX14" fmla="*/ 8558983 w 8743578"/>
              <a:gd name="connsiteY14" fmla="*/ 1898345 h 4313326"/>
              <a:gd name="connsiteX15" fmla="*/ 8584122 w 8743578"/>
              <a:gd name="connsiteY15" fmla="*/ 1877366 h 4313326"/>
              <a:gd name="connsiteX16" fmla="*/ 8584122 w 8743578"/>
              <a:gd name="connsiteY16" fmla="*/ 1868974 h 4313326"/>
              <a:gd name="connsiteX17" fmla="*/ 8525328 w 8743578"/>
              <a:gd name="connsiteY17" fmla="*/ 1818224 h 4313326"/>
              <a:gd name="connsiteX18" fmla="*/ 8508298 w 8743578"/>
              <a:gd name="connsiteY18" fmla="*/ 1801440 h 4313326"/>
              <a:gd name="connsiteX19" fmla="*/ 1302591 w 8743578"/>
              <a:gd name="connsiteY19" fmla="*/ 1615822 h 4313326"/>
              <a:gd name="connsiteX20" fmla="*/ 893467 w 8743578"/>
              <a:gd name="connsiteY20" fmla="*/ 1624213 h 4313326"/>
              <a:gd name="connsiteX21" fmla="*/ 678159 w 8743578"/>
              <a:gd name="connsiteY21" fmla="*/ 1624213 h 4313326"/>
              <a:gd name="connsiteX22" fmla="*/ 500966 w 8743578"/>
              <a:gd name="connsiteY22" fmla="*/ 1624213 h 4313326"/>
              <a:gd name="connsiteX23" fmla="*/ 294174 w 8743578"/>
              <a:gd name="connsiteY23" fmla="*/ 1624213 h 4313326"/>
              <a:gd name="connsiteX24" fmla="*/ 192805 w 8743578"/>
              <a:gd name="connsiteY24" fmla="*/ 1624213 h 4313326"/>
              <a:gd name="connsiteX25" fmla="*/ 138066 w 8743578"/>
              <a:gd name="connsiteY25" fmla="*/ 1620017 h 4313326"/>
              <a:gd name="connsiteX26" fmla="*/ 142526 w 8743578"/>
              <a:gd name="connsiteY26" fmla="*/ 1687551 h 4313326"/>
              <a:gd name="connsiteX27" fmla="*/ 146580 w 8743578"/>
              <a:gd name="connsiteY27" fmla="*/ 1771869 h 4313326"/>
              <a:gd name="connsiteX28" fmla="*/ 155096 w 8743578"/>
              <a:gd name="connsiteY28" fmla="*/ 1970075 h 4313326"/>
              <a:gd name="connsiteX29" fmla="*/ 163610 w 8743578"/>
              <a:gd name="connsiteY29" fmla="*/ 2341313 h 4313326"/>
              <a:gd name="connsiteX30" fmla="*/ 163610 w 8743578"/>
              <a:gd name="connsiteY30" fmla="*/ 2543915 h 4313326"/>
              <a:gd name="connsiteX31" fmla="*/ 163610 w 8743578"/>
              <a:gd name="connsiteY31" fmla="*/ 2746317 h 4313326"/>
              <a:gd name="connsiteX32" fmla="*/ 159150 w 8743578"/>
              <a:gd name="connsiteY32" fmla="*/ 2940527 h 4313326"/>
              <a:gd name="connsiteX33" fmla="*/ 155096 w 8743578"/>
              <a:gd name="connsiteY33" fmla="*/ 3142929 h 4313326"/>
              <a:gd name="connsiteX34" fmla="*/ 155096 w 8743578"/>
              <a:gd name="connsiteY34" fmla="*/ 3147125 h 4313326"/>
              <a:gd name="connsiteX35" fmla="*/ 180235 w 8743578"/>
              <a:gd name="connsiteY35" fmla="*/ 3147125 h 4313326"/>
              <a:gd name="connsiteX36" fmla="*/ 260519 w 8743578"/>
              <a:gd name="connsiteY36" fmla="*/ 3147125 h 4313326"/>
              <a:gd name="connsiteX37" fmla="*/ 353373 w 8743578"/>
              <a:gd name="connsiteY37" fmla="*/ 3142929 h 4313326"/>
              <a:gd name="connsiteX38" fmla="*/ 446227 w 8743578"/>
              <a:gd name="connsiteY38" fmla="*/ 3138734 h 4313326"/>
              <a:gd name="connsiteX39" fmla="*/ 648559 w 8743578"/>
              <a:gd name="connsiteY39" fmla="*/ 3130342 h 4313326"/>
              <a:gd name="connsiteX40" fmla="*/ 1083229 w 8743578"/>
              <a:gd name="connsiteY40" fmla="*/ 3113358 h 4313326"/>
              <a:gd name="connsiteX41" fmla="*/ 1399500 w 8743578"/>
              <a:gd name="connsiteY41" fmla="*/ 3109162 h 4313326"/>
              <a:gd name="connsiteX42" fmla="*/ 1399500 w 8743578"/>
              <a:gd name="connsiteY42" fmla="*/ 3067004 h 4313326"/>
              <a:gd name="connsiteX43" fmla="*/ 1399500 w 8743578"/>
              <a:gd name="connsiteY43" fmla="*/ 3062808 h 4313326"/>
              <a:gd name="connsiteX44" fmla="*/ 1395445 w 8743578"/>
              <a:gd name="connsiteY44" fmla="*/ 3037433 h 4313326"/>
              <a:gd name="connsiteX45" fmla="*/ 1390985 w 8743578"/>
              <a:gd name="connsiteY45" fmla="*/ 3012257 h 4313326"/>
              <a:gd name="connsiteX46" fmla="*/ 1390985 w 8743578"/>
              <a:gd name="connsiteY46" fmla="*/ 2906760 h 4313326"/>
              <a:gd name="connsiteX47" fmla="*/ 1390985 w 8743578"/>
              <a:gd name="connsiteY47" fmla="*/ 2822443 h 4313326"/>
              <a:gd name="connsiteX48" fmla="*/ 1390985 w 8743578"/>
              <a:gd name="connsiteY48" fmla="*/ 2737925 h 4313326"/>
              <a:gd name="connsiteX49" fmla="*/ 1386930 w 8743578"/>
              <a:gd name="connsiteY49" fmla="*/ 2573486 h 4313326"/>
              <a:gd name="connsiteX50" fmla="*/ 1374360 w 8743578"/>
              <a:gd name="connsiteY50" fmla="*/ 2408847 h 4313326"/>
              <a:gd name="connsiteX51" fmla="*/ 1361791 w 8743578"/>
              <a:gd name="connsiteY51" fmla="*/ 2244407 h 4313326"/>
              <a:gd name="connsiteX52" fmla="*/ 1357331 w 8743578"/>
              <a:gd name="connsiteY52" fmla="*/ 2079768 h 4313326"/>
              <a:gd name="connsiteX53" fmla="*/ 1357331 w 8743578"/>
              <a:gd name="connsiteY53" fmla="*/ 1995451 h 4313326"/>
              <a:gd name="connsiteX54" fmla="*/ 1353276 w 8743578"/>
              <a:gd name="connsiteY54" fmla="*/ 1911133 h 4313326"/>
              <a:gd name="connsiteX55" fmla="*/ 1348816 w 8743578"/>
              <a:gd name="connsiteY55" fmla="*/ 1873170 h 4313326"/>
              <a:gd name="connsiteX56" fmla="*/ 1348816 w 8743578"/>
              <a:gd name="connsiteY56" fmla="*/ 1831011 h 4313326"/>
              <a:gd name="connsiteX57" fmla="*/ 1353276 w 8743578"/>
              <a:gd name="connsiteY57" fmla="*/ 1750690 h 4313326"/>
              <a:gd name="connsiteX58" fmla="*/ 1348816 w 8743578"/>
              <a:gd name="connsiteY58" fmla="*/ 1670568 h 4313326"/>
              <a:gd name="connsiteX59" fmla="*/ 1348816 w 8743578"/>
              <a:gd name="connsiteY59" fmla="*/ 1632605 h 4313326"/>
              <a:gd name="connsiteX60" fmla="*/ 1348816 w 8743578"/>
              <a:gd name="connsiteY60" fmla="*/ 1615822 h 4313326"/>
              <a:gd name="connsiteX61" fmla="*/ 8288936 w 8743578"/>
              <a:gd name="connsiteY61" fmla="*/ 1611626 h 4313326"/>
              <a:gd name="connsiteX62" fmla="*/ 8170942 w 8743578"/>
              <a:gd name="connsiteY62" fmla="*/ 1695943 h 4313326"/>
              <a:gd name="connsiteX63" fmla="*/ 8031459 w 8743578"/>
              <a:gd name="connsiteY63" fmla="*/ 1797244 h 4313326"/>
              <a:gd name="connsiteX64" fmla="*/ 7951580 w 8743578"/>
              <a:gd name="connsiteY64" fmla="*/ 1851991 h 4313326"/>
              <a:gd name="connsiteX65" fmla="*/ 7887920 w 8743578"/>
              <a:gd name="connsiteY65" fmla="*/ 1894150 h 4313326"/>
              <a:gd name="connsiteX66" fmla="*/ 7955635 w 8743578"/>
              <a:gd name="connsiteY66" fmla="*/ 1953292 h 4313326"/>
              <a:gd name="connsiteX67" fmla="*/ 8061058 w 8743578"/>
              <a:gd name="connsiteY67" fmla="*/ 2041805 h 4313326"/>
              <a:gd name="connsiteX68" fmla="*/ 8103228 w 8743578"/>
              <a:gd name="connsiteY68" fmla="*/ 2008038 h 4313326"/>
              <a:gd name="connsiteX69" fmla="*/ 8157967 w 8743578"/>
              <a:gd name="connsiteY69" fmla="*/ 1970075 h 4313326"/>
              <a:gd name="connsiteX70" fmla="*/ 8192027 w 8743578"/>
              <a:gd name="connsiteY70" fmla="*/ 1944900 h 4313326"/>
              <a:gd name="connsiteX71" fmla="*/ 8229736 w 8743578"/>
              <a:gd name="connsiteY71" fmla="*/ 1919525 h 4313326"/>
              <a:gd name="connsiteX72" fmla="*/ 8263391 w 8743578"/>
              <a:gd name="connsiteY72" fmla="*/ 1894150 h 4313326"/>
              <a:gd name="connsiteX73" fmla="*/ 8305966 w 8743578"/>
              <a:gd name="connsiteY73" fmla="*/ 1868974 h 4313326"/>
              <a:gd name="connsiteX74" fmla="*/ 8466129 w 8743578"/>
              <a:gd name="connsiteY74" fmla="*/ 1771869 h 4313326"/>
              <a:gd name="connsiteX75" fmla="*/ 8483159 w 8743578"/>
              <a:gd name="connsiteY75" fmla="*/ 1767673 h 4313326"/>
              <a:gd name="connsiteX76" fmla="*/ 8436529 w 8743578"/>
              <a:gd name="connsiteY76" fmla="*/ 1725514 h 4313326"/>
              <a:gd name="connsiteX77" fmla="*/ 8314076 w 8743578"/>
              <a:gd name="connsiteY77" fmla="*/ 1628409 h 4313326"/>
              <a:gd name="connsiteX78" fmla="*/ 8288936 w 8743578"/>
              <a:gd name="connsiteY78" fmla="*/ 1611626 h 4313326"/>
              <a:gd name="connsiteX79" fmla="*/ 4171331 w 8743578"/>
              <a:gd name="connsiteY79" fmla="*/ 1569467 h 4313326"/>
              <a:gd name="connsiteX80" fmla="*/ 3386736 w 8743578"/>
              <a:gd name="connsiteY80" fmla="*/ 1607430 h 4313326"/>
              <a:gd name="connsiteX81" fmla="*/ 2964636 w 8743578"/>
              <a:gd name="connsiteY81" fmla="*/ 1624213 h 4313326"/>
              <a:gd name="connsiteX82" fmla="*/ 2728649 w 8743578"/>
              <a:gd name="connsiteY82" fmla="*/ 1628409 h 4313326"/>
              <a:gd name="connsiteX83" fmla="*/ 2728649 w 8743578"/>
              <a:gd name="connsiteY83" fmla="*/ 1628412 h 4313326"/>
              <a:gd name="connsiteX84" fmla="*/ 1348819 w 8743578"/>
              <a:gd name="connsiteY84" fmla="*/ 1615825 h 4313326"/>
              <a:gd name="connsiteX85" fmla="*/ 1348819 w 8743578"/>
              <a:gd name="connsiteY85" fmla="*/ 1632608 h 4313326"/>
              <a:gd name="connsiteX86" fmla="*/ 1348819 w 8743578"/>
              <a:gd name="connsiteY86" fmla="*/ 1670571 h 4313326"/>
              <a:gd name="connsiteX87" fmla="*/ 1353279 w 8743578"/>
              <a:gd name="connsiteY87" fmla="*/ 1750693 h 4313326"/>
              <a:gd name="connsiteX88" fmla="*/ 1348819 w 8743578"/>
              <a:gd name="connsiteY88" fmla="*/ 1831014 h 4313326"/>
              <a:gd name="connsiteX89" fmla="*/ 1348819 w 8743578"/>
              <a:gd name="connsiteY89" fmla="*/ 1873173 h 4313326"/>
              <a:gd name="connsiteX90" fmla="*/ 1353279 w 8743578"/>
              <a:gd name="connsiteY90" fmla="*/ 1911136 h 4313326"/>
              <a:gd name="connsiteX91" fmla="*/ 1357334 w 8743578"/>
              <a:gd name="connsiteY91" fmla="*/ 1995454 h 4313326"/>
              <a:gd name="connsiteX92" fmla="*/ 1357334 w 8743578"/>
              <a:gd name="connsiteY92" fmla="*/ 2079771 h 4313326"/>
              <a:gd name="connsiteX93" fmla="*/ 1361794 w 8743578"/>
              <a:gd name="connsiteY93" fmla="*/ 2244410 h 4313326"/>
              <a:gd name="connsiteX94" fmla="*/ 1374364 w 8743578"/>
              <a:gd name="connsiteY94" fmla="*/ 2408850 h 4313326"/>
              <a:gd name="connsiteX95" fmla="*/ 1386933 w 8743578"/>
              <a:gd name="connsiteY95" fmla="*/ 2573489 h 4313326"/>
              <a:gd name="connsiteX96" fmla="*/ 1390988 w 8743578"/>
              <a:gd name="connsiteY96" fmla="*/ 2737928 h 4313326"/>
              <a:gd name="connsiteX97" fmla="*/ 1390988 w 8743578"/>
              <a:gd name="connsiteY97" fmla="*/ 2822446 h 4313326"/>
              <a:gd name="connsiteX98" fmla="*/ 1390988 w 8743578"/>
              <a:gd name="connsiteY98" fmla="*/ 2906763 h 4313326"/>
              <a:gd name="connsiteX99" fmla="*/ 1390988 w 8743578"/>
              <a:gd name="connsiteY99" fmla="*/ 3012260 h 4313326"/>
              <a:gd name="connsiteX100" fmla="*/ 1395448 w 8743578"/>
              <a:gd name="connsiteY100" fmla="*/ 3037436 h 4313326"/>
              <a:gd name="connsiteX101" fmla="*/ 1399503 w 8743578"/>
              <a:gd name="connsiteY101" fmla="*/ 3062811 h 4313326"/>
              <a:gd name="connsiteX102" fmla="*/ 1399503 w 8743578"/>
              <a:gd name="connsiteY102" fmla="*/ 3067007 h 4313326"/>
              <a:gd name="connsiteX103" fmla="*/ 1399503 w 8743578"/>
              <a:gd name="connsiteY103" fmla="*/ 3109165 h 4313326"/>
              <a:gd name="connsiteX104" fmla="*/ 2787446 w 8743578"/>
              <a:gd name="connsiteY104" fmla="*/ 3088186 h 4313326"/>
              <a:gd name="connsiteX105" fmla="*/ 2787446 w 8743578"/>
              <a:gd name="connsiteY105" fmla="*/ 3088183 h 4313326"/>
              <a:gd name="connsiteX106" fmla="*/ 3551359 w 8743578"/>
              <a:gd name="connsiteY106" fmla="*/ 3100771 h 4313326"/>
              <a:gd name="connsiteX107" fmla="*/ 3724092 w 8743578"/>
              <a:gd name="connsiteY107" fmla="*/ 3100771 h 4313326"/>
              <a:gd name="connsiteX108" fmla="*/ 4230531 w 8743578"/>
              <a:gd name="connsiteY108" fmla="*/ 3096575 h 4313326"/>
              <a:gd name="connsiteX109" fmla="*/ 4230531 w 8743578"/>
              <a:gd name="connsiteY109" fmla="*/ 3075395 h 4313326"/>
              <a:gd name="connsiteX110" fmla="*/ 4226071 w 8743578"/>
              <a:gd name="connsiteY110" fmla="*/ 3067004 h 4313326"/>
              <a:gd name="connsiteX111" fmla="*/ 4222016 w 8743578"/>
              <a:gd name="connsiteY111" fmla="*/ 3029041 h 4313326"/>
              <a:gd name="connsiteX112" fmla="*/ 4226071 w 8743578"/>
              <a:gd name="connsiteY112" fmla="*/ 3016453 h 4313326"/>
              <a:gd name="connsiteX113" fmla="*/ 4226071 w 8743578"/>
              <a:gd name="connsiteY113" fmla="*/ 3003666 h 4313326"/>
              <a:gd name="connsiteX114" fmla="*/ 4226071 w 8743578"/>
              <a:gd name="connsiteY114" fmla="*/ 2999470 h 4313326"/>
              <a:gd name="connsiteX115" fmla="*/ 4226071 w 8743578"/>
              <a:gd name="connsiteY115" fmla="*/ 2991078 h 4313326"/>
              <a:gd name="connsiteX116" fmla="*/ 4217556 w 8743578"/>
              <a:gd name="connsiteY116" fmla="*/ 2864601 h 4313326"/>
              <a:gd name="connsiteX117" fmla="*/ 4209446 w 8743578"/>
              <a:gd name="connsiteY117" fmla="*/ 2695766 h 4313326"/>
              <a:gd name="connsiteX118" fmla="*/ 4204986 w 8743578"/>
              <a:gd name="connsiteY118" fmla="*/ 2527131 h 4313326"/>
              <a:gd name="connsiteX119" fmla="*/ 4200931 w 8743578"/>
              <a:gd name="connsiteY119" fmla="*/ 2358296 h 4313326"/>
              <a:gd name="connsiteX120" fmla="*/ 4196471 w 8743578"/>
              <a:gd name="connsiteY120" fmla="*/ 2185265 h 4313326"/>
              <a:gd name="connsiteX121" fmla="*/ 4192416 w 8743578"/>
              <a:gd name="connsiteY121" fmla="*/ 2016630 h 4313326"/>
              <a:gd name="connsiteX122" fmla="*/ 4188361 w 8743578"/>
              <a:gd name="connsiteY122" fmla="*/ 1932113 h 4313326"/>
              <a:gd name="connsiteX123" fmla="*/ 4179846 w 8743578"/>
              <a:gd name="connsiteY123" fmla="*/ 1847795 h 4313326"/>
              <a:gd name="connsiteX124" fmla="*/ 4171331 w 8743578"/>
              <a:gd name="connsiteY124" fmla="*/ 1767673 h 4313326"/>
              <a:gd name="connsiteX125" fmla="*/ 4171331 w 8743578"/>
              <a:gd name="connsiteY125" fmla="*/ 1729710 h 4313326"/>
              <a:gd name="connsiteX126" fmla="*/ 4171331 w 8743578"/>
              <a:gd name="connsiteY126" fmla="*/ 1687551 h 4313326"/>
              <a:gd name="connsiteX127" fmla="*/ 4171331 w 8743578"/>
              <a:gd name="connsiteY127" fmla="*/ 1645393 h 4313326"/>
              <a:gd name="connsiteX128" fmla="*/ 4171331 w 8743578"/>
              <a:gd name="connsiteY128" fmla="*/ 1603034 h 4313326"/>
              <a:gd name="connsiteX129" fmla="*/ 8099174 w 8743578"/>
              <a:gd name="connsiteY129" fmla="*/ 1459774 h 4313326"/>
              <a:gd name="connsiteX130" fmla="*/ 8099174 w 8743578"/>
              <a:gd name="connsiteY130" fmla="*/ 1463970 h 4313326"/>
              <a:gd name="connsiteX131" fmla="*/ 8022944 w 8743578"/>
              <a:gd name="connsiteY131" fmla="*/ 1518716 h 4313326"/>
              <a:gd name="connsiteX132" fmla="*/ 7947120 w 8743578"/>
              <a:gd name="connsiteY132" fmla="*/ 1569467 h 4313326"/>
              <a:gd name="connsiteX133" fmla="*/ 7875350 w 8743578"/>
              <a:gd name="connsiteY133" fmla="*/ 1615822 h 4313326"/>
              <a:gd name="connsiteX134" fmla="*/ 7799527 w 8743578"/>
              <a:gd name="connsiteY134" fmla="*/ 1666372 h 4313326"/>
              <a:gd name="connsiteX135" fmla="*/ 7761412 w 8743578"/>
              <a:gd name="connsiteY135" fmla="*/ 1691747 h 4313326"/>
              <a:gd name="connsiteX136" fmla="*/ 7727758 w 8743578"/>
              <a:gd name="connsiteY136" fmla="*/ 1717123 h 4313326"/>
              <a:gd name="connsiteX137" fmla="*/ 7715188 w 8743578"/>
              <a:gd name="connsiteY137" fmla="*/ 1729710 h 4313326"/>
              <a:gd name="connsiteX138" fmla="*/ 7841696 w 8743578"/>
              <a:gd name="connsiteY138" fmla="*/ 1847795 h 4313326"/>
              <a:gd name="connsiteX139" fmla="*/ 7858726 w 8743578"/>
              <a:gd name="connsiteY139" fmla="*/ 1864778 h 4313326"/>
              <a:gd name="connsiteX140" fmla="*/ 7913466 w 8743578"/>
              <a:gd name="connsiteY140" fmla="*/ 1831011 h 4313326"/>
              <a:gd name="connsiteX141" fmla="*/ 7968204 w 8743578"/>
              <a:gd name="connsiteY141" fmla="*/ 1793048 h 4313326"/>
              <a:gd name="connsiteX142" fmla="*/ 8111743 w 8743578"/>
              <a:gd name="connsiteY142" fmla="*/ 1687551 h 4313326"/>
              <a:gd name="connsiteX143" fmla="*/ 8179052 w 8743578"/>
              <a:gd name="connsiteY143" fmla="*/ 1636801 h 4313326"/>
              <a:gd name="connsiteX144" fmla="*/ 8250821 w 8743578"/>
              <a:gd name="connsiteY144" fmla="*/ 1586250 h 4313326"/>
              <a:gd name="connsiteX145" fmla="*/ 8255282 w 8743578"/>
              <a:gd name="connsiteY145" fmla="*/ 1586250 h 4313326"/>
              <a:gd name="connsiteX146" fmla="*/ 8192027 w 8743578"/>
              <a:gd name="connsiteY146" fmla="*/ 1535700 h 4313326"/>
              <a:gd name="connsiteX147" fmla="*/ 8099174 w 8743578"/>
              <a:gd name="connsiteY147" fmla="*/ 1459774 h 4313326"/>
              <a:gd name="connsiteX148" fmla="*/ 7778442 w 8743578"/>
              <a:gd name="connsiteY148" fmla="*/ 1198030 h 4313326"/>
              <a:gd name="connsiteX149" fmla="*/ 7791012 w 8743578"/>
              <a:gd name="connsiteY149" fmla="*/ 1215013 h 4313326"/>
              <a:gd name="connsiteX150" fmla="*/ 7782497 w 8743578"/>
              <a:gd name="connsiteY150" fmla="*/ 1227601 h 4313326"/>
              <a:gd name="connsiteX151" fmla="*/ 7685588 w 8743578"/>
              <a:gd name="connsiteY151" fmla="*/ 1295135 h 4313326"/>
              <a:gd name="connsiteX152" fmla="*/ 7618279 w 8743578"/>
              <a:gd name="connsiteY152" fmla="*/ 1337294 h 4313326"/>
              <a:gd name="connsiteX153" fmla="*/ 7580164 w 8743578"/>
              <a:gd name="connsiteY153" fmla="*/ 1358473 h 4313326"/>
              <a:gd name="connsiteX154" fmla="*/ 7537995 w 8743578"/>
              <a:gd name="connsiteY154" fmla="*/ 1383848 h 4313326"/>
              <a:gd name="connsiteX155" fmla="*/ 7495826 w 8743578"/>
              <a:gd name="connsiteY155" fmla="*/ 1413219 h 4313326"/>
              <a:gd name="connsiteX156" fmla="*/ 7462171 w 8743578"/>
              <a:gd name="connsiteY156" fmla="*/ 1438595 h 4313326"/>
              <a:gd name="connsiteX157" fmla="*/ 7424056 w 8743578"/>
              <a:gd name="connsiteY157" fmla="*/ 1468166 h 4313326"/>
              <a:gd name="connsiteX158" fmla="*/ 7542050 w 8743578"/>
              <a:gd name="connsiteY158" fmla="*/ 1577859 h 4313326"/>
              <a:gd name="connsiteX159" fmla="*/ 7588680 w 8743578"/>
              <a:gd name="connsiteY159" fmla="*/ 1552483 h 4313326"/>
              <a:gd name="connsiteX160" fmla="*/ 7727758 w 8743578"/>
              <a:gd name="connsiteY160" fmla="*/ 1455378 h 4313326"/>
              <a:gd name="connsiteX161" fmla="*/ 7795472 w 8743578"/>
              <a:gd name="connsiteY161" fmla="*/ 1400632 h 4313326"/>
              <a:gd name="connsiteX162" fmla="*/ 7866836 w 8743578"/>
              <a:gd name="connsiteY162" fmla="*/ 1341490 h 4313326"/>
              <a:gd name="connsiteX163" fmla="*/ 7883866 w 8743578"/>
              <a:gd name="connsiteY163" fmla="*/ 1337294 h 4313326"/>
              <a:gd name="connsiteX164" fmla="*/ 7904950 w 8743578"/>
              <a:gd name="connsiteY164" fmla="*/ 1341490 h 4313326"/>
              <a:gd name="connsiteX165" fmla="*/ 7913466 w 8743578"/>
              <a:gd name="connsiteY165" fmla="*/ 1354277 h 4313326"/>
              <a:gd name="connsiteX166" fmla="*/ 7904950 w 8743578"/>
              <a:gd name="connsiteY166" fmla="*/ 1366865 h 4313326"/>
              <a:gd name="connsiteX167" fmla="*/ 7845751 w 8743578"/>
              <a:gd name="connsiteY167" fmla="*/ 1413219 h 4313326"/>
              <a:gd name="connsiteX168" fmla="*/ 7706673 w 8743578"/>
              <a:gd name="connsiteY168" fmla="*/ 1518716 h 4313326"/>
              <a:gd name="connsiteX169" fmla="*/ 7673018 w 8743578"/>
              <a:gd name="connsiteY169" fmla="*/ 1539896 h 4313326"/>
              <a:gd name="connsiteX170" fmla="*/ 7630849 w 8743578"/>
              <a:gd name="connsiteY170" fmla="*/ 1565071 h 4313326"/>
              <a:gd name="connsiteX171" fmla="*/ 7571650 w 8743578"/>
              <a:gd name="connsiteY171" fmla="*/ 1598838 h 4313326"/>
              <a:gd name="connsiteX172" fmla="*/ 7681534 w 8743578"/>
              <a:gd name="connsiteY172" fmla="*/ 1704335 h 4313326"/>
              <a:gd name="connsiteX173" fmla="*/ 7689643 w 8743578"/>
              <a:gd name="connsiteY173" fmla="*/ 1695943 h 4313326"/>
              <a:gd name="connsiteX174" fmla="*/ 7727758 w 8743578"/>
              <a:gd name="connsiteY174" fmla="*/ 1666372 h 4313326"/>
              <a:gd name="connsiteX175" fmla="*/ 7761412 w 8743578"/>
              <a:gd name="connsiteY175" fmla="*/ 1640997 h 4313326"/>
              <a:gd name="connsiteX176" fmla="*/ 7913466 w 8743578"/>
              <a:gd name="connsiteY176" fmla="*/ 1539896 h 4313326"/>
              <a:gd name="connsiteX177" fmla="*/ 7980774 w 8743578"/>
              <a:gd name="connsiteY177" fmla="*/ 1493341 h 4313326"/>
              <a:gd name="connsiteX178" fmla="*/ 8052544 w 8743578"/>
              <a:gd name="connsiteY178" fmla="*/ 1442791 h 4313326"/>
              <a:gd name="connsiteX179" fmla="*/ 8073628 w 8743578"/>
              <a:gd name="connsiteY179" fmla="*/ 1438595 h 4313326"/>
              <a:gd name="connsiteX180" fmla="*/ 8078088 w 8743578"/>
              <a:gd name="connsiteY180" fmla="*/ 1438595 h 4313326"/>
              <a:gd name="connsiteX181" fmla="*/ 8039974 w 8743578"/>
              <a:gd name="connsiteY181" fmla="*/ 1409024 h 4313326"/>
              <a:gd name="connsiteX182" fmla="*/ 7883866 w 8743578"/>
              <a:gd name="connsiteY182" fmla="*/ 1282547 h 4313326"/>
              <a:gd name="connsiteX183" fmla="*/ 7778442 w 8743578"/>
              <a:gd name="connsiteY183" fmla="*/ 1198030 h 4313326"/>
              <a:gd name="connsiteX184" fmla="*/ 804667 w 8743578"/>
              <a:gd name="connsiteY184" fmla="*/ 1177050 h 4313326"/>
              <a:gd name="connsiteX185" fmla="*/ 741413 w 8743578"/>
              <a:gd name="connsiteY185" fmla="*/ 1181246 h 4313326"/>
              <a:gd name="connsiteX186" fmla="*/ 678159 w 8743578"/>
              <a:gd name="connsiteY186" fmla="*/ 1189638 h 4313326"/>
              <a:gd name="connsiteX187" fmla="*/ 657074 w 8743578"/>
              <a:gd name="connsiteY187" fmla="*/ 1198030 h 4313326"/>
              <a:gd name="connsiteX188" fmla="*/ 644504 w 8743578"/>
              <a:gd name="connsiteY188" fmla="*/ 1202425 h 4313326"/>
              <a:gd name="connsiteX189" fmla="*/ 610444 w 8743578"/>
              <a:gd name="connsiteY189" fmla="*/ 1206621 h 4313326"/>
              <a:gd name="connsiteX190" fmla="*/ 539081 w 8743578"/>
              <a:gd name="connsiteY190" fmla="*/ 1265564 h 4313326"/>
              <a:gd name="connsiteX191" fmla="*/ 395543 w 8743578"/>
              <a:gd name="connsiteY191" fmla="*/ 1379452 h 4313326"/>
              <a:gd name="connsiteX192" fmla="*/ 256059 w 8743578"/>
              <a:gd name="connsiteY192" fmla="*/ 1493341 h 4313326"/>
              <a:gd name="connsiteX193" fmla="*/ 218350 w 8743578"/>
              <a:gd name="connsiteY193" fmla="*/ 1531504 h 4313326"/>
              <a:gd name="connsiteX194" fmla="*/ 256059 w 8743578"/>
              <a:gd name="connsiteY194" fmla="*/ 1531504 h 4313326"/>
              <a:gd name="connsiteX195" fmla="*/ 382973 w 8743578"/>
              <a:gd name="connsiteY195" fmla="*/ 1531504 h 4313326"/>
              <a:gd name="connsiteX196" fmla="*/ 437712 w 8743578"/>
              <a:gd name="connsiteY196" fmla="*/ 1484949 h 4313326"/>
              <a:gd name="connsiteX197" fmla="*/ 522051 w 8743578"/>
              <a:gd name="connsiteY197" fmla="*/ 1413219 h 4313326"/>
              <a:gd name="connsiteX198" fmla="*/ 653020 w 8743578"/>
              <a:gd name="connsiteY198" fmla="*/ 1303527 h 4313326"/>
              <a:gd name="connsiteX199" fmla="*/ 720328 w 8743578"/>
              <a:gd name="connsiteY199" fmla="*/ 1248780 h 4313326"/>
              <a:gd name="connsiteX200" fmla="*/ 783583 w 8743578"/>
              <a:gd name="connsiteY200" fmla="*/ 1193834 h 4313326"/>
              <a:gd name="connsiteX201" fmla="*/ 804667 w 8743578"/>
              <a:gd name="connsiteY201" fmla="*/ 1177050 h 4313326"/>
              <a:gd name="connsiteX202" fmla="*/ 981860 w 8743578"/>
              <a:gd name="connsiteY202" fmla="*/ 1175477 h 4313326"/>
              <a:gd name="connsiteX203" fmla="*/ 867922 w 8743578"/>
              <a:gd name="connsiteY203" fmla="*/ 1177050 h 4313326"/>
              <a:gd name="connsiteX204" fmla="*/ 863867 w 8743578"/>
              <a:gd name="connsiteY204" fmla="*/ 1181246 h 4313326"/>
              <a:gd name="connsiteX205" fmla="*/ 821697 w 8743578"/>
              <a:gd name="connsiteY205" fmla="*/ 1219209 h 4313326"/>
              <a:gd name="connsiteX206" fmla="*/ 653020 w 8743578"/>
              <a:gd name="connsiteY206" fmla="*/ 1362669 h 4313326"/>
              <a:gd name="connsiteX207" fmla="*/ 522051 w 8743578"/>
              <a:gd name="connsiteY207" fmla="*/ 1472362 h 4313326"/>
              <a:gd name="connsiteX208" fmla="*/ 450282 w 8743578"/>
              <a:gd name="connsiteY208" fmla="*/ 1531504 h 4313326"/>
              <a:gd name="connsiteX209" fmla="*/ 441767 w 8743578"/>
              <a:gd name="connsiteY209" fmla="*/ 1539896 h 4313326"/>
              <a:gd name="connsiteX210" fmla="*/ 686674 w 8743578"/>
              <a:gd name="connsiteY210" fmla="*/ 1539896 h 4313326"/>
              <a:gd name="connsiteX211" fmla="*/ 716274 w 8743578"/>
              <a:gd name="connsiteY211" fmla="*/ 1514520 h 4313326"/>
              <a:gd name="connsiteX212" fmla="*/ 779528 w 8743578"/>
              <a:gd name="connsiteY212" fmla="*/ 1455378 h 4313326"/>
              <a:gd name="connsiteX213" fmla="*/ 906036 w 8743578"/>
              <a:gd name="connsiteY213" fmla="*/ 1341490 h 4313326"/>
              <a:gd name="connsiteX214" fmla="*/ 973345 w 8743578"/>
              <a:gd name="connsiteY214" fmla="*/ 1286743 h 4313326"/>
              <a:gd name="connsiteX215" fmla="*/ 1041060 w 8743578"/>
              <a:gd name="connsiteY215" fmla="*/ 1227601 h 4313326"/>
              <a:gd name="connsiteX216" fmla="*/ 1091744 w 8743578"/>
              <a:gd name="connsiteY216" fmla="*/ 1181246 h 4313326"/>
              <a:gd name="connsiteX217" fmla="*/ 1095799 w 8743578"/>
              <a:gd name="connsiteY217" fmla="*/ 1177050 h 4313326"/>
              <a:gd name="connsiteX218" fmla="*/ 981860 w 8743578"/>
              <a:gd name="connsiteY218" fmla="*/ 1175477 h 4313326"/>
              <a:gd name="connsiteX219" fmla="*/ 1399500 w 8743578"/>
              <a:gd name="connsiteY219" fmla="*/ 1172854 h 4313326"/>
              <a:gd name="connsiteX220" fmla="*/ 1188653 w 8743578"/>
              <a:gd name="connsiteY220" fmla="*/ 1177050 h 4313326"/>
              <a:gd name="connsiteX221" fmla="*/ 1163108 w 8743578"/>
              <a:gd name="connsiteY221" fmla="*/ 1177050 h 4313326"/>
              <a:gd name="connsiteX222" fmla="*/ 1142023 w 8743578"/>
              <a:gd name="connsiteY222" fmla="*/ 1198030 h 4313326"/>
              <a:gd name="connsiteX223" fmla="*/ 1074714 w 8743578"/>
              <a:gd name="connsiteY223" fmla="*/ 1261368 h 4313326"/>
              <a:gd name="connsiteX224" fmla="*/ 1011460 w 8743578"/>
              <a:gd name="connsiteY224" fmla="*/ 1312118 h 4313326"/>
              <a:gd name="connsiteX225" fmla="*/ 943745 w 8743578"/>
              <a:gd name="connsiteY225" fmla="*/ 1366865 h 4313326"/>
              <a:gd name="connsiteX226" fmla="*/ 910091 w 8743578"/>
              <a:gd name="connsiteY226" fmla="*/ 1396436 h 4313326"/>
              <a:gd name="connsiteX227" fmla="*/ 876437 w 8743578"/>
              <a:gd name="connsiteY227" fmla="*/ 1426007 h 4313326"/>
              <a:gd name="connsiteX228" fmla="*/ 792098 w 8743578"/>
              <a:gd name="connsiteY228" fmla="*/ 1501933 h 4313326"/>
              <a:gd name="connsiteX229" fmla="*/ 753983 w 8743578"/>
              <a:gd name="connsiteY229" fmla="*/ 1535700 h 4313326"/>
              <a:gd name="connsiteX230" fmla="*/ 981860 w 8743578"/>
              <a:gd name="connsiteY230" fmla="*/ 1535700 h 4313326"/>
              <a:gd name="connsiteX231" fmla="*/ 994430 w 8743578"/>
              <a:gd name="connsiteY231" fmla="*/ 1522912 h 4313326"/>
              <a:gd name="connsiteX232" fmla="*/ 1015515 w 8743578"/>
              <a:gd name="connsiteY232" fmla="*/ 1506129 h 4313326"/>
              <a:gd name="connsiteX233" fmla="*/ 1032545 w 8743578"/>
              <a:gd name="connsiteY233" fmla="*/ 1489145 h 4313326"/>
              <a:gd name="connsiteX234" fmla="*/ 1074714 w 8743578"/>
              <a:gd name="connsiteY234" fmla="*/ 1446986 h 4313326"/>
              <a:gd name="connsiteX235" fmla="*/ 1112829 w 8743578"/>
              <a:gd name="connsiteY235" fmla="*/ 1404828 h 4313326"/>
              <a:gd name="connsiteX236" fmla="*/ 1150538 w 8743578"/>
              <a:gd name="connsiteY236" fmla="*/ 1366865 h 4313326"/>
              <a:gd name="connsiteX237" fmla="*/ 1222307 w 8743578"/>
              <a:gd name="connsiteY237" fmla="*/ 1307723 h 4313326"/>
              <a:gd name="connsiteX238" fmla="*/ 1290022 w 8743578"/>
              <a:gd name="connsiteY238" fmla="*/ 1257172 h 4313326"/>
              <a:gd name="connsiteX239" fmla="*/ 1357331 w 8743578"/>
              <a:gd name="connsiteY239" fmla="*/ 1206621 h 4313326"/>
              <a:gd name="connsiteX240" fmla="*/ 1399500 w 8743578"/>
              <a:gd name="connsiteY240" fmla="*/ 1172854 h 4313326"/>
              <a:gd name="connsiteX241" fmla="*/ 1711716 w 8743578"/>
              <a:gd name="connsiteY241" fmla="*/ 1155871 h 4313326"/>
              <a:gd name="connsiteX242" fmla="*/ 1521954 w 8743578"/>
              <a:gd name="connsiteY242" fmla="*/ 1164463 h 4313326"/>
              <a:gd name="connsiteX243" fmla="*/ 1475324 w 8743578"/>
              <a:gd name="connsiteY243" fmla="*/ 1168658 h 4313326"/>
              <a:gd name="connsiteX244" fmla="*/ 1467215 w 8743578"/>
              <a:gd name="connsiteY244" fmla="*/ 1172854 h 4313326"/>
              <a:gd name="connsiteX245" fmla="*/ 1395445 w 8743578"/>
              <a:gd name="connsiteY245" fmla="*/ 1227601 h 4313326"/>
              <a:gd name="connsiteX246" fmla="*/ 1327731 w 8743578"/>
              <a:gd name="connsiteY246" fmla="*/ 1278351 h 4313326"/>
              <a:gd name="connsiteX247" fmla="*/ 1264477 w 8743578"/>
              <a:gd name="connsiteY247" fmla="*/ 1328902 h 4313326"/>
              <a:gd name="connsiteX248" fmla="*/ 1197168 w 8743578"/>
              <a:gd name="connsiteY248" fmla="*/ 1383848 h 4313326"/>
              <a:gd name="connsiteX249" fmla="*/ 1167568 w 8743578"/>
              <a:gd name="connsiteY249" fmla="*/ 1409024 h 4313326"/>
              <a:gd name="connsiteX250" fmla="*/ 1146483 w 8743578"/>
              <a:gd name="connsiteY250" fmla="*/ 1430203 h 4313326"/>
              <a:gd name="connsiteX251" fmla="*/ 1095799 w 8743578"/>
              <a:gd name="connsiteY251" fmla="*/ 1484949 h 4313326"/>
              <a:gd name="connsiteX252" fmla="*/ 1049575 w 8743578"/>
              <a:gd name="connsiteY252" fmla="*/ 1531504 h 4313326"/>
              <a:gd name="connsiteX253" fmla="*/ 1074714 w 8743578"/>
              <a:gd name="connsiteY253" fmla="*/ 1531504 h 4313326"/>
              <a:gd name="connsiteX254" fmla="*/ 1272992 w 8743578"/>
              <a:gd name="connsiteY254" fmla="*/ 1527108 h 4313326"/>
              <a:gd name="connsiteX255" fmla="*/ 1277046 w 8743578"/>
              <a:gd name="connsiteY255" fmla="*/ 1522912 h 4313326"/>
              <a:gd name="connsiteX256" fmla="*/ 1298131 w 8743578"/>
              <a:gd name="connsiteY256" fmla="*/ 1506129 h 4313326"/>
              <a:gd name="connsiteX257" fmla="*/ 1323676 w 8743578"/>
              <a:gd name="connsiteY257" fmla="*/ 1480753 h 4313326"/>
              <a:gd name="connsiteX258" fmla="*/ 1353276 w 8743578"/>
              <a:gd name="connsiteY258" fmla="*/ 1451182 h 4313326"/>
              <a:gd name="connsiteX259" fmla="*/ 1390985 w 8743578"/>
              <a:gd name="connsiteY259" fmla="*/ 1417415 h 4313326"/>
              <a:gd name="connsiteX260" fmla="*/ 1429100 w 8743578"/>
              <a:gd name="connsiteY260" fmla="*/ 1383848 h 4313326"/>
              <a:gd name="connsiteX261" fmla="*/ 1560068 w 8743578"/>
              <a:gd name="connsiteY261" fmla="*/ 1282547 h 4313326"/>
              <a:gd name="connsiteX262" fmla="*/ 1690631 w 8743578"/>
              <a:gd name="connsiteY262" fmla="*/ 1177050 h 4313326"/>
              <a:gd name="connsiteX263" fmla="*/ 1711716 w 8743578"/>
              <a:gd name="connsiteY263" fmla="*/ 1155871 h 4313326"/>
              <a:gd name="connsiteX264" fmla="*/ 2074617 w 8743578"/>
              <a:gd name="connsiteY264" fmla="*/ 1130695 h 4313326"/>
              <a:gd name="connsiteX265" fmla="*/ 1935539 w 8743578"/>
              <a:gd name="connsiteY265" fmla="*/ 1143283 h 4313326"/>
              <a:gd name="connsiteX266" fmla="*/ 1783486 w 8743578"/>
              <a:gd name="connsiteY266" fmla="*/ 1151675 h 4313326"/>
              <a:gd name="connsiteX267" fmla="*/ 1774970 w 8743578"/>
              <a:gd name="connsiteY267" fmla="*/ 1160067 h 4313326"/>
              <a:gd name="connsiteX268" fmla="*/ 1707661 w 8743578"/>
              <a:gd name="connsiteY268" fmla="*/ 1219209 h 4313326"/>
              <a:gd name="connsiteX269" fmla="*/ 1572638 w 8743578"/>
              <a:gd name="connsiteY269" fmla="*/ 1328902 h 4313326"/>
              <a:gd name="connsiteX270" fmla="*/ 1509384 w 8743578"/>
              <a:gd name="connsiteY270" fmla="*/ 1379452 h 4313326"/>
              <a:gd name="connsiteX271" fmla="*/ 1441669 w 8743578"/>
              <a:gd name="connsiteY271" fmla="*/ 1438595 h 4313326"/>
              <a:gd name="connsiteX272" fmla="*/ 1374360 w 8743578"/>
              <a:gd name="connsiteY272" fmla="*/ 1501933 h 4313326"/>
              <a:gd name="connsiteX273" fmla="*/ 1357331 w 8743578"/>
              <a:gd name="connsiteY273" fmla="*/ 1518716 h 4313326"/>
              <a:gd name="connsiteX274" fmla="*/ 1348816 w 8743578"/>
              <a:gd name="connsiteY274" fmla="*/ 1527108 h 4313326"/>
              <a:gd name="connsiteX275" fmla="*/ 1488299 w 8743578"/>
              <a:gd name="connsiteY275" fmla="*/ 1527108 h 4313326"/>
              <a:gd name="connsiteX276" fmla="*/ 1631432 w 8743578"/>
              <a:gd name="connsiteY276" fmla="*/ 1527108 h 4313326"/>
              <a:gd name="connsiteX277" fmla="*/ 1770916 w 8743578"/>
              <a:gd name="connsiteY277" fmla="*/ 1392240 h 4313326"/>
              <a:gd name="connsiteX278" fmla="*/ 1905939 w 8743578"/>
              <a:gd name="connsiteY278" fmla="*/ 1278351 h 4313326"/>
              <a:gd name="connsiteX279" fmla="*/ 2032447 w 8743578"/>
              <a:gd name="connsiteY279" fmla="*/ 1168658 h 4313326"/>
              <a:gd name="connsiteX280" fmla="*/ 2074617 w 8743578"/>
              <a:gd name="connsiteY280" fmla="*/ 1130695 h 4313326"/>
              <a:gd name="connsiteX281" fmla="*/ 4846448 w 8743578"/>
              <a:gd name="connsiteY281" fmla="*/ 1092733 h 4313326"/>
              <a:gd name="connsiteX282" fmla="*/ 4837933 w 8743578"/>
              <a:gd name="connsiteY282" fmla="*/ 1105320 h 4313326"/>
              <a:gd name="connsiteX283" fmla="*/ 4770219 w 8743578"/>
              <a:gd name="connsiteY283" fmla="*/ 1160067 h 4313326"/>
              <a:gd name="connsiteX284" fmla="*/ 4732510 w 8743578"/>
              <a:gd name="connsiteY284" fmla="*/ 1193834 h 4313326"/>
              <a:gd name="connsiteX285" fmla="*/ 4606001 w 8743578"/>
              <a:gd name="connsiteY285" fmla="*/ 1307723 h 4313326"/>
              <a:gd name="connsiteX286" fmla="*/ 4534232 w 8743578"/>
              <a:gd name="connsiteY286" fmla="*/ 1366865 h 4313326"/>
              <a:gd name="connsiteX287" fmla="*/ 4470978 w 8743578"/>
              <a:gd name="connsiteY287" fmla="*/ 1417415 h 4313326"/>
              <a:gd name="connsiteX288" fmla="*/ 4436918 w 8743578"/>
              <a:gd name="connsiteY288" fmla="*/ 1451182 h 4313326"/>
              <a:gd name="connsiteX289" fmla="*/ 4420293 w 8743578"/>
              <a:gd name="connsiteY289" fmla="*/ 1468166 h 4313326"/>
              <a:gd name="connsiteX290" fmla="*/ 4694395 w 8743578"/>
              <a:gd name="connsiteY290" fmla="*/ 1455378 h 4313326"/>
              <a:gd name="connsiteX291" fmla="*/ 4732510 w 8743578"/>
              <a:gd name="connsiteY291" fmla="*/ 1417415 h 4313326"/>
              <a:gd name="connsiteX292" fmla="*/ 4770219 w 8743578"/>
              <a:gd name="connsiteY292" fmla="*/ 1379452 h 4313326"/>
              <a:gd name="connsiteX293" fmla="*/ 4808333 w 8743578"/>
              <a:gd name="connsiteY293" fmla="*/ 1345685 h 4313326"/>
              <a:gd name="connsiteX294" fmla="*/ 4867533 w 8743578"/>
              <a:gd name="connsiteY294" fmla="*/ 1299331 h 4313326"/>
              <a:gd name="connsiteX295" fmla="*/ 5002556 w 8743578"/>
              <a:gd name="connsiteY295" fmla="*/ 1185442 h 4313326"/>
              <a:gd name="connsiteX296" fmla="*/ 5069865 w 8743578"/>
              <a:gd name="connsiteY296" fmla="*/ 1126500 h 4313326"/>
              <a:gd name="connsiteX297" fmla="*/ 5107980 w 8743578"/>
              <a:gd name="connsiteY297" fmla="*/ 1092733 h 4313326"/>
              <a:gd name="connsiteX298" fmla="*/ 4846448 w 8743578"/>
              <a:gd name="connsiteY298" fmla="*/ 1092733 h 4313326"/>
              <a:gd name="connsiteX299" fmla="*/ 5424251 w 8743578"/>
              <a:gd name="connsiteY299" fmla="*/ 1088537 h 4313326"/>
              <a:gd name="connsiteX300" fmla="*/ 5310312 w 8743578"/>
              <a:gd name="connsiteY300" fmla="*/ 1092733 h 4313326"/>
              <a:gd name="connsiteX301" fmla="*/ 5175289 w 8743578"/>
              <a:gd name="connsiteY301" fmla="*/ 1096928 h 4313326"/>
              <a:gd name="connsiteX302" fmla="*/ 5103520 w 8743578"/>
              <a:gd name="connsiteY302" fmla="*/ 1155871 h 4313326"/>
              <a:gd name="connsiteX303" fmla="*/ 5065810 w 8743578"/>
              <a:gd name="connsiteY303" fmla="*/ 1189638 h 4313326"/>
              <a:gd name="connsiteX304" fmla="*/ 4934842 w 8743578"/>
              <a:gd name="connsiteY304" fmla="*/ 1303527 h 4313326"/>
              <a:gd name="connsiteX305" fmla="*/ 4799818 w 8743578"/>
              <a:gd name="connsiteY305" fmla="*/ 1413219 h 4313326"/>
              <a:gd name="connsiteX306" fmla="*/ 4762109 w 8743578"/>
              <a:gd name="connsiteY306" fmla="*/ 1451182 h 4313326"/>
              <a:gd name="connsiteX307" fmla="*/ 4757649 w 8743578"/>
              <a:gd name="connsiteY307" fmla="*/ 1455378 h 4313326"/>
              <a:gd name="connsiteX308" fmla="*/ 4774679 w 8743578"/>
              <a:gd name="connsiteY308" fmla="*/ 1455378 h 4313326"/>
              <a:gd name="connsiteX309" fmla="*/ 5048781 w 8743578"/>
              <a:gd name="connsiteY309" fmla="*/ 1442791 h 4313326"/>
              <a:gd name="connsiteX310" fmla="*/ 5048781 w 8743578"/>
              <a:gd name="connsiteY310" fmla="*/ 1434399 h 4313326"/>
              <a:gd name="connsiteX311" fmla="*/ 5057296 w 8743578"/>
              <a:gd name="connsiteY311" fmla="*/ 1426007 h 4313326"/>
              <a:gd name="connsiteX312" fmla="*/ 5065810 w 8743578"/>
              <a:gd name="connsiteY312" fmla="*/ 1417415 h 4313326"/>
              <a:gd name="connsiteX313" fmla="*/ 5095410 w 8743578"/>
              <a:gd name="connsiteY313" fmla="*/ 1392240 h 4313326"/>
              <a:gd name="connsiteX314" fmla="*/ 5124604 w 8743578"/>
              <a:gd name="connsiteY314" fmla="*/ 1362669 h 4313326"/>
              <a:gd name="connsiteX315" fmla="*/ 5171234 w 8743578"/>
              <a:gd name="connsiteY315" fmla="*/ 1316314 h 4313326"/>
              <a:gd name="connsiteX316" fmla="*/ 5301797 w 8743578"/>
              <a:gd name="connsiteY316" fmla="*/ 1198030 h 4313326"/>
              <a:gd name="connsiteX317" fmla="*/ 5424251 w 8743578"/>
              <a:gd name="connsiteY317" fmla="*/ 1088537 h 4313326"/>
              <a:gd name="connsiteX318" fmla="*/ 4534232 w 8743578"/>
              <a:gd name="connsiteY318" fmla="*/ 1084141 h 4313326"/>
              <a:gd name="connsiteX319" fmla="*/ 4534232 w 8743578"/>
              <a:gd name="connsiteY319" fmla="*/ 1088537 h 4313326"/>
              <a:gd name="connsiteX320" fmla="*/ 4525717 w 8743578"/>
              <a:gd name="connsiteY320" fmla="*/ 1101124 h 4313326"/>
              <a:gd name="connsiteX321" fmla="*/ 4492063 w 8743578"/>
              <a:gd name="connsiteY321" fmla="*/ 1130695 h 4313326"/>
              <a:gd name="connsiteX322" fmla="*/ 4432863 w 8743578"/>
              <a:gd name="connsiteY322" fmla="*/ 1185442 h 4313326"/>
              <a:gd name="connsiteX323" fmla="*/ 4373664 w 8743578"/>
              <a:gd name="connsiteY323" fmla="*/ 1248780 h 4313326"/>
              <a:gd name="connsiteX324" fmla="*/ 4344469 w 8743578"/>
              <a:gd name="connsiteY324" fmla="*/ 1278351 h 4313326"/>
              <a:gd name="connsiteX325" fmla="*/ 4306355 w 8743578"/>
              <a:gd name="connsiteY325" fmla="*/ 1312118 h 4313326"/>
              <a:gd name="connsiteX326" fmla="*/ 4171331 w 8743578"/>
              <a:gd name="connsiteY326" fmla="*/ 1421811 h 4313326"/>
              <a:gd name="connsiteX327" fmla="*/ 4112132 w 8743578"/>
              <a:gd name="connsiteY327" fmla="*/ 1476558 h 4313326"/>
              <a:gd name="connsiteX328" fmla="*/ 4104022 w 8743578"/>
              <a:gd name="connsiteY328" fmla="*/ 1484949 h 4313326"/>
              <a:gd name="connsiteX329" fmla="*/ 4162816 w 8743578"/>
              <a:gd name="connsiteY329" fmla="*/ 1480753 h 4313326"/>
              <a:gd name="connsiteX330" fmla="*/ 4352579 w 8743578"/>
              <a:gd name="connsiteY330" fmla="*/ 1476558 h 4313326"/>
              <a:gd name="connsiteX331" fmla="*/ 4390694 w 8743578"/>
              <a:gd name="connsiteY331" fmla="*/ 1434399 h 4313326"/>
              <a:gd name="connsiteX332" fmla="*/ 4420293 w 8743578"/>
              <a:gd name="connsiteY332" fmla="*/ 1404828 h 4313326"/>
              <a:gd name="connsiteX333" fmla="*/ 4453948 w 8743578"/>
              <a:gd name="connsiteY333" fmla="*/ 1375257 h 4313326"/>
              <a:gd name="connsiteX334" fmla="*/ 4479493 w 8743578"/>
              <a:gd name="connsiteY334" fmla="*/ 1354277 h 4313326"/>
              <a:gd name="connsiteX335" fmla="*/ 4550856 w 8743578"/>
              <a:gd name="connsiteY335" fmla="*/ 1295135 h 4313326"/>
              <a:gd name="connsiteX336" fmla="*/ 4614111 w 8743578"/>
              <a:gd name="connsiteY336" fmla="*/ 1244584 h 4313326"/>
              <a:gd name="connsiteX337" fmla="*/ 4652225 w 8743578"/>
              <a:gd name="connsiteY337" fmla="*/ 1210817 h 4313326"/>
              <a:gd name="connsiteX338" fmla="*/ 4698855 w 8743578"/>
              <a:gd name="connsiteY338" fmla="*/ 1164463 h 4313326"/>
              <a:gd name="connsiteX339" fmla="*/ 4778734 w 8743578"/>
              <a:gd name="connsiteY339" fmla="*/ 1092733 h 4313326"/>
              <a:gd name="connsiteX340" fmla="*/ 4736564 w 8743578"/>
              <a:gd name="connsiteY340" fmla="*/ 1092733 h 4313326"/>
              <a:gd name="connsiteX341" fmla="*/ 4534232 w 8743578"/>
              <a:gd name="connsiteY341" fmla="*/ 1084141 h 4313326"/>
              <a:gd name="connsiteX342" fmla="*/ 3099659 w 8743578"/>
              <a:gd name="connsiteY342" fmla="*/ 1079945 h 4313326"/>
              <a:gd name="connsiteX343" fmla="*/ 2935036 w 8743578"/>
              <a:gd name="connsiteY343" fmla="*/ 1088537 h 4313326"/>
              <a:gd name="connsiteX344" fmla="*/ 2846642 w 8743578"/>
              <a:gd name="connsiteY344" fmla="*/ 1092733 h 4313326"/>
              <a:gd name="connsiteX345" fmla="*/ 2821097 w 8743578"/>
              <a:gd name="connsiteY345" fmla="*/ 1109516 h 4313326"/>
              <a:gd name="connsiteX346" fmla="*/ 2795958 w 8743578"/>
              <a:gd name="connsiteY346" fmla="*/ 1096928 h 4313326"/>
              <a:gd name="connsiteX347" fmla="*/ 2732704 w 8743578"/>
              <a:gd name="connsiteY347" fmla="*/ 1101124 h 4313326"/>
              <a:gd name="connsiteX348" fmla="*/ 2421417 w 8743578"/>
              <a:gd name="connsiteY348" fmla="*/ 1114022 h 4313326"/>
              <a:gd name="connsiteX349" fmla="*/ 2420488 w 8743578"/>
              <a:gd name="connsiteY349" fmla="*/ 1113712 h 4313326"/>
              <a:gd name="connsiteX350" fmla="*/ 2419296 w 8743578"/>
              <a:gd name="connsiteY350" fmla="*/ 1114110 h 4313326"/>
              <a:gd name="connsiteX351" fmla="*/ 2327634 w 8743578"/>
              <a:gd name="connsiteY351" fmla="*/ 1117908 h 4313326"/>
              <a:gd name="connsiteX352" fmla="*/ 2141926 w 8743578"/>
              <a:gd name="connsiteY352" fmla="*/ 1134891 h 4313326"/>
              <a:gd name="connsiteX353" fmla="*/ 2133816 w 8743578"/>
              <a:gd name="connsiteY353" fmla="*/ 1143283 h 4313326"/>
              <a:gd name="connsiteX354" fmla="*/ 2112732 w 8743578"/>
              <a:gd name="connsiteY354" fmla="*/ 1160067 h 4313326"/>
              <a:gd name="connsiteX355" fmla="*/ 2070157 w 8743578"/>
              <a:gd name="connsiteY355" fmla="*/ 1198030 h 4313326"/>
              <a:gd name="connsiteX356" fmla="*/ 1939593 w 8743578"/>
              <a:gd name="connsiteY356" fmla="*/ 1307723 h 4313326"/>
              <a:gd name="connsiteX357" fmla="*/ 1804570 w 8743578"/>
              <a:gd name="connsiteY357" fmla="*/ 1421811 h 4313326"/>
              <a:gd name="connsiteX358" fmla="*/ 1808625 w 8743578"/>
              <a:gd name="connsiteY358" fmla="*/ 1417415 h 4313326"/>
              <a:gd name="connsiteX359" fmla="*/ 1766456 w 8743578"/>
              <a:gd name="connsiteY359" fmla="*/ 1455378 h 4313326"/>
              <a:gd name="connsiteX360" fmla="*/ 1724286 w 8743578"/>
              <a:gd name="connsiteY360" fmla="*/ 1493541 h 4313326"/>
              <a:gd name="connsiteX361" fmla="*/ 1686577 w 8743578"/>
              <a:gd name="connsiteY361" fmla="*/ 1531504 h 4313326"/>
              <a:gd name="connsiteX362" fmla="*/ 1867824 w 8743578"/>
              <a:gd name="connsiteY362" fmla="*/ 1531504 h 4313326"/>
              <a:gd name="connsiteX363" fmla="*/ 1931079 w 8743578"/>
              <a:gd name="connsiteY363" fmla="*/ 1531504 h 4313326"/>
              <a:gd name="connsiteX364" fmla="*/ 1973248 w 8743578"/>
              <a:gd name="connsiteY364" fmla="*/ 1497737 h 4313326"/>
              <a:gd name="connsiteX365" fmla="*/ 2006902 w 8743578"/>
              <a:gd name="connsiteY365" fmla="*/ 1468166 h 4313326"/>
              <a:gd name="connsiteX366" fmla="*/ 2070157 w 8743578"/>
              <a:gd name="connsiteY366" fmla="*/ 1409024 h 4313326"/>
              <a:gd name="connsiteX367" fmla="*/ 2146386 w 8743578"/>
              <a:gd name="connsiteY367" fmla="*/ 1345885 h 4313326"/>
              <a:gd name="connsiteX368" fmla="*/ 2213695 w 8743578"/>
              <a:gd name="connsiteY368" fmla="*/ 1290939 h 4313326"/>
              <a:gd name="connsiteX369" fmla="*/ 2272894 w 8743578"/>
              <a:gd name="connsiteY369" fmla="*/ 1240388 h 4313326"/>
              <a:gd name="connsiteX370" fmla="*/ 2332094 w 8743578"/>
              <a:gd name="connsiteY370" fmla="*/ 1185442 h 4313326"/>
              <a:gd name="connsiteX371" fmla="*/ 2395348 w 8743578"/>
              <a:gd name="connsiteY371" fmla="*/ 1122104 h 4313326"/>
              <a:gd name="connsiteX372" fmla="*/ 2419296 w 8743578"/>
              <a:gd name="connsiteY372" fmla="*/ 1114110 h 4313326"/>
              <a:gd name="connsiteX373" fmla="*/ 2421417 w 8743578"/>
              <a:gd name="connsiteY373" fmla="*/ 1114022 h 4313326"/>
              <a:gd name="connsiteX374" fmla="*/ 2433057 w 8743578"/>
              <a:gd name="connsiteY374" fmla="*/ 1117908 h 4313326"/>
              <a:gd name="connsiteX375" fmla="*/ 2445627 w 8743578"/>
              <a:gd name="connsiteY375" fmla="*/ 1130695 h 4313326"/>
              <a:gd name="connsiteX376" fmla="*/ 2441572 w 8743578"/>
              <a:gd name="connsiteY376" fmla="*/ 1143283 h 4313326"/>
              <a:gd name="connsiteX377" fmla="*/ 2416433 w 8743578"/>
              <a:gd name="connsiteY377" fmla="*/ 1168658 h 4313326"/>
              <a:gd name="connsiteX378" fmla="*/ 2348718 w 8743578"/>
              <a:gd name="connsiteY378" fmla="*/ 1231797 h 4313326"/>
              <a:gd name="connsiteX379" fmla="*/ 2285464 w 8743578"/>
              <a:gd name="connsiteY379" fmla="*/ 1290939 h 4313326"/>
              <a:gd name="connsiteX380" fmla="*/ 2150441 w 8743578"/>
              <a:gd name="connsiteY380" fmla="*/ 1400632 h 4313326"/>
              <a:gd name="connsiteX381" fmla="*/ 2062047 w 8743578"/>
              <a:gd name="connsiteY381" fmla="*/ 1480753 h 4313326"/>
              <a:gd name="connsiteX382" fmla="*/ 2019878 w 8743578"/>
              <a:gd name="connsiteY382" fmla="*/ 1518716 h 4313326"/>
              <a:gd name="connsiteX383" fmla="*/ 2002848 w 8743578"/>
              <a:gd name="connsiteY383" fmla="*/ 1531504 h 4313326"/>
              <a:gd name="connsiteX384" fmla="*/ 2251810 w 8743578"/>
              <a:gd name="connsiteY384" fmla="*/ 1535700 h 4313326"/>
              <a:gd name="connsiteX385" fmla="*/ 2255864 w 8743578"/>
              <a:gd name="connsiteY385" fmla="*/ 1531504 h 4313326"/>
              <a:gd name="connsiteX386" fmla="*/ 2281409 w 8743578"/>
              <a:gd name="connsiteY386" fmla="*/ 1510325 h 4313326"/>
              <a:gd name="connsiteX387" fmla="*/ 2315064 w 8743578"/>
              <a:gd name="connsiteY387" fmla="*/ 1476558 h 4313326"/>
              <a:gd name="connsiteX388" fmla="*/ 2348718 w 8743578"/>
              <a:gd name="connsiteY388" fmla="*/ 1446986 h 4313326"/>
              <a:gd name="connsiteX389" fmla="*/ 2382373 w 8743578"/>
              <a:gd name="connsiteY389" fmla="*/ 1417415 h 4313326"/>
              <a:gd name="connsiteX390" fmla="*/ 2420488 w 8743578"/>
              <a:gd name="connsiteY390" fmla="*/ 1388044 h 4313326"/>
              <a:gd name="connsiteX391" fmla="*/ 2454142 w 8743578"/>
              <a:gd name="connsiteY391" fmla="*/ 1362669 h 4313326"/>
              <a:gd name="connsiteX392" fmla="*/ 2517396 w 8743578"/>
              <a:gd name="connsiteY392" fmla="*/ 1312118 h 4313326"/>
              <a:gd name="connsiteX393" fmla="*/ 2580650 w 8743578"/>
              <a:gd name="connsiteY393" fmla="*/ 1257172 h 4313326"/>
              <a:gd name="connsiteX394" fmla="*/ 2660935 w 8743578"/>
              <a:gd name="connsiteY394" fmla="*/ 1181246 h 4313326"/>
              <a:gd name="connsiteX395" fmla="*/ 2686480 w 8743578"/>
              <a:gd name="connsiteY395" fmla="*/ 1172854 h 4313326"/>
              <a:gd name="connsiteX396" fmla="*/ 2699049 w 8743578"/>
              <a:gd name="connsiteY396" fmla="*/ 1177050 h 4313326"/>
              <a:gd name="connsiteX397" fmla="*/ 2711619 w 8743578"/>
              <a:gd name="connsiteY397" fmla="*/ 1189638 h 4313326"/>
              <a:gd name="connsiteX398" fmla="*/ 2707564 w 8743578"/>
              <a:gd name="connsiteY398" fmla="*/ 1202425 h 4313326"/>
              <a:gd name="connsiteX399" fmla="*/ 2699049 w 8743578"/>
              <a:gd name="connsiteY399" fmla="*/ 1210817 h 4313326"/>
              <a:gd name="connsiteX400" fmla="*/ 2564026 w 8743578"/>
              <a:gd name="connsiteY400" fmla="*/ 1333098 h 4313326"/>
              <a:gd name="connsiteX401" fmla="*/ 2500772 w 8743578"/>
              <a:gd name="connsiteY401" fmla="*/ 1383848 h 4313326"/>
              <a:gd name="connsiteX402" fmla="*/ 2433057 w 8743578"/>
              <a:gd name="connsiteY402" fmla="*/ 1438595 h 4313326"/>
              <a:gd name="connsiteX403" fmla="*/ 2357233 w 8743578"/>
              <a:gd name="connsiteY403" fmla="*/ 1514520 h 4313326"/>
              <a:gd name="connsiteX404" fmla="*/ 2327634 w 8743578"/>
              <a:gd name="connsiteY404" fmla="*/ 1539896 h 4313326"/>
              <a:gd name="connsiteX405" fmla="*/ 2517396 w 8743578"/>
              <a:gd name="connsiteY405" fmla="*/ 1544092 h 4313326"/>
              <a:gd name="connsiteX406" fmla="*/ 2635795 w 8743578"/>
              <a:gd name="connsiteY406" fmla="*/ 1544092 h 4313326"/>
              <a:gd name="connsiteX407" fmla="*/ 2656880 w 8743578"/>
              <a:gd name="connsiteY407" fmla="*/ 1514520 h 4313326"/>
              <a:gd name="connsiteX408" fmla="*/ 2686480 w 8743578"/>
              <a:gd name="connsiteY408" fmla="*/ 1480753 h 4313326"/>
              <a:gd name="connsiteX409" fmla="*/ 2720134 w 8743578"/>
              <a:gd name="connsiteY409" fmla="*/ 1442791 h 4313326"/>
              <a:gd name="connsiteX410" fmla="*/ 2749734 w 8743578"/>
              <a:gd name="connsiteY410" fmla="*/ 1413219 h 4313326"/>
              <a:gd name="connsiteX411" fmla="*/ 2863672 w 8743578"/>
              <a:gd name="connsiteY411" fmla="*/ 1303527 h 4313326"/>
              <a:gd name="connsiteX412" fmla="*/ 2990181 w 8743578"/>
              <a:gd name="connsiteY412" fmla="*/ 1177050 h 4313326"/>
              <a:gd name="connsiteX413" fmla="*/ 3053435 w 8743578"/>
              <a:gd name="connsiteY413" fmla="*/ 1117908 h 4313326"/>
              <a:gd name="connsiteX414" fmla="*/ 3099659 w 8743578"/>
              <a:gd name="connsiteY414" fmla="*/ 1079945 h 4313326"/>
              <a:gd name="connsiteX415" fmla="*/ 4200931 w 8743578"/>
              <a:gd name="connsiteY415" fmla="*/ 1075749 h 4313326"/>
              <a:gd name="connsiteX416" fmla="*/ 4192416 w 8743578"/>
              <a:gd name="connsiteY416" fmla="*/ 1088537 h 4313326"/>
              <a:gd name="connsiteX417" fmla="*/ 4179846 w 8743578"/>
              <a:gd name="connsiteY417" fmla="*/ 1096928 h 4313326"/>
              <a:gd name="connsiteX418" fmla="*/ 3956024 w 8743578"/>
              <a:gd name="connsiteY418" fmla="*/ 1307723 h 4313326"/>
              <a:gd name="connsiteX419" fmla="*/ 3825460 w 8743578"/>
              <a:gd name="connsiteY419" fmla="*/ 1426007 h 4313326"/>
              <a:gd name="connsiteX420" fmla="*/ 3795861 w 8743578"/>
              <a:gd name="connsiteY420" fmla="*/ 1455378 h 4313326"/>
              <a:gd name="connsiteX421" fmla="*/ 3762206 w 8743578"/>
              <a:gd name="connsiteY421" fmla="*/ 1489145 h 4313326"/>
              <a:gd name="connsiteX422" fmla="*/ 3757746 w 8743578"/>
              <a:gd name="connsiteY422" fmla="*/ 1497737 h 4313326"/>
              <a:gd name="connsiteX423" fmla="*/ 3947914 w 8743578"/>
              <a:gd name="connsiteY423" fmla="*/ 1489145 h 4313326"/>
              <a:gd name="connsiteX424" fmla="*/ 4040363 w 8743578"/>
              <a:gd name="connsiteY424" fmla="*/ 1484949 h 4313326"/>
              <a:gd name="connsiteX425" fmla="*/ 4044823 w 8743578"/>
              <a:gd name="connsiteY425" fmla="*/ 1480753 h 4313326"/>
              <a:gd name="connsiteX426" fmla="*/ 4074423 w 8743578"/>
              <a:gd name="connsiteY426" fmla="*/ 1451182 h 4313326"/>
              <a:gd name="connsiteX427" fmla="*/ 4104022 w 8743578"/>
              <a:gd name="connsiteY427" fmla="*/ 1426007 h 4313326"/>
              <a:gd name="connsiteX428" fmla="*/ 4137677 w 8743578"/>
              <a:gd name="connsiteY428" fmla="*/ 1396436 h 4313326"/>
              <a:gd name="connsiteX429" fmla="*/ 4268240 w 8743578"/>
              <a:gd name="connsiteY429" fmla="*/ 1286743 h 4313326"/>
              <a:gd name="connsiteX430" fmla="*/ 4297840 w 8743578"/>
              <a:gd name="connsiteY430" fmla="*/ 1261368 h 4313326"/>
              <a:gd name="connsiteX431" fmla="*/ 4323385 w 8743578"/>
              <a:gd name="connsiteY431" fmla="*/ 1236192 h 4313326"/>
              <a:gd name="connsiteX432" fmla="*/ 4373664 w 8743578"/>
              <a:gd name="connsiteY432" fmla="*/ 1185442 h 4313326"/>
              <a:gd name="connsiteX433" fmla="*/ 4483548 w 8743578"/>
              <a:gd name="connsiteY433" fmla="*/ 1084141 h 4313326"/>
              <a:gd name="connsiteX434" fmla="*/ 4348524 w 8743578"/>
              <a:gd name="connsiteY434" fmla="*/ 1079945 h 4313326"/>
              <a:gd name="connsiteX435" fmla="*/ 4200931 w 8743578"/>
              <a:gd name="connsiteY435" fmla="*/ 1075749 h 4313326"/>
              <a:gd name="connsiteX436" fmla="*/ 5723897 w 8743578"/>
              <a:gd name="connsiteY436" fmla="*/ 1071553 h 4313326"/>
              <a:gd name="connsiteX437" fmla="*/ 5491965 w 8743578"/>
              <a:gd name="connsiteY437" fmla="*/ 1088537 h 4313326"/>
              <a:gd name="connsiteX438" fmla="*/ 5483450 w 8743578"/>
              <a:gd name="connsiteY438" fmla="*/ 1088537 h 4313326"/>
              <a:gd name="connsiteX439" fmla="*/ 5478990 w 8743578"/>
              <a:gd name="connsiteY439" fmla="*/ 1088537 h 4313326"/>
              <a:gd name="connsiteX440" fmla="*/ 5474935 w 8743578"/>
              <a:gd name="connsiteY440" fmla="*/ 1088537 h 4313326"/>
              <a:gd name="connsiteX441" fmla="*/ 5474935 w 8743578"/>
              <a:gd name="connsiteY441" fmla="*/ 1092733 h 4313326"/>
              <a:gd name="connsiteX442" fmla="*/ 5466420 w 8743578"/>
              <a:gd name="connsiteY442" fmla="*/ 1105320 h 4313326"/>
              <a:gd name="connsiteX443" fmla="*/ 5386542 w 8743578"/>
              <a:gd name="connsiteY443" fmla="*/ 1177050 h 4313326"/>
              <a:gd name="connsiteX444" fmla="*/ 5352482 w 8743578"/>
              <a:gd name="connsiteY444" fmla="*/ 1206621 h 4313326"/>
              <a:gd name="connsiteX445" fmla="*/ 5221919 w 8743578"/>
              <a:gd name="connsiteY445" fmla="*/ 1324706 h 4313326"/>
              <a:gd name="connsiteX446" fmla="*/ 5158664 w 8743578"/>
              <a:gd name="connsiteY446" fmla="*/ 1383848 h 4313326"/>
              <a:gd name="connsiteX447" fmla="*/ 5124604 w 8743578"/>
              <a:gd name="connsiteY447" fmla="*/ 1413219 h 4313326"/>
              <a:gd name="connsiteX448" fmla="*/ 5095410 w 8743578"/>
              <a:gd name="connsiteY448" fmla="*/ 1442791 h 4313326"/>
              <a:gd name="connsiteX449" fmla="*/ 5166774 w 8743578"/>
              <a:gd name="connsiteY449" fmla="*/ 1438595 h 4313326"/>
              <a:gd name="connsiteX450" fmla="*/ 5382081 w 8743578"/>
              <a:gd name="connsiteY450" fmla="*/ 1426007 h 4313326"/>
              <a:gd name="connsiteX451" fmla="*/ 5382081 w 8743578"/>
              <a:gd name="connsiteY451" fmla="*/ 1421811 h 4313326"/>
              <a:gd name="connsiteX452" fmla="*/ 5386542 w 8743578"/>
              <a:gd name="connsiteY452" fmla="*/ 1417415 h 4313326"/>
              <a:gd name="connsiteX453" fmla="*/ 5390596 w 8743578"/>
              <a:gd name="connsiteY453" fmla="*/ 1409024 h 4313326"/>
              <a:gd name="connsiteX454" fmla="*/ 5394651 w 8743578"/>
              <a:gd name="connsiteY454" fmla="*/ 1404828 h 4313326"/>
              <a:gd name="connsiteX455" fmla="*/ 5407626 w 8743578"/>
              <a:gd name="connsiteY455" fmla="*/ 1392240 h 4313326"/>
              <a:gd name="connsiteX456" fmla="*/ 5428711 w 8743578"/>
              <a:gd name="connsiteY456" fmla="*/ 1371061 h 4313326"/>
              <a:gd name="connsiteX457" fmla="*/ 5445336 w 8743578"/>
              <a:gd name="connsiteY457" fmla="*/ 1354277 h 4313326"/>
              <a:gd name="connsiteX458" fmla="*/ 5466420 w 8743578"/>
              <a:gd name="connsiteY458" fmla="*/ 1333098 h 4313326"/>
              <a:gd name="connsiteX459" fmla="*/ 5470881 w 8743578"/>
              <a:gd name="connsiteY459" fmla="*/ 1328902 h 4313326"/>
              <a:gd name="connsiteX460" fmla="*/ 5546705 w 8743578"/>
              <a:gd name="connsiteY460" fmla="*/ 1261368 h 4313326"/>
              <a:gd name="connsiteX461" fmla="*/ 5626989 w 8743578"/>
              <a:gd name="connsiteY461" fmla="*/ 1189638 h 4313326"/>
              <a:gd name="connsiteX462" fmla="*/ 5706867 w 8743578"/>
              <a:gd name="connsiteY462" fmla="*/ 1113712 h 4313326"/>
              <a:gd name="connsiteX463" fmla="*/ 5723897 w 8743578"/>
              <a:gd name="connsiteY463" fmla="*/ 1105320 h 4313326"/>
              <a:gd name="connsiteX464" fmla="*/ 5732412 w 8743578"/>
              <a:gd name="connsiteY464" fmla="*/ 1105320 h 4313326"/>
              <a:gd name="connsiteX465" fmla="*/ 5744982 w 8743578"/>
              <a:gd name="connsiteY465" fmla="*/ 1109516 h 4313326"/>
              <a:gd name="connsiteX466" fmla="*/ 5757552 w 8743578"/>
              <a:gd name="connsiteY466" fmla="*/ 1122104 h 4313326"/>
              <a:gd name="connsiteX467" fmla="*/ 5753497 w 8743578"/>
              <a:gd name="connsiteY467" fmla="*/ 1134891 h 4313326"/>
              <a:gd name="connsiteX468" fmla="*/ 5698352 w 8743578"/>
              <a:gd name="connsiteY468" fmla="*/ 1189638 h 4313326"/>
              <a:gd name="connsiteX469" fmla="*/ 5656183 w 8743578"/>
              <a:gd name="connsiteY469" fmla="*/ 1231797 h 4313326"/>
              <a:gd name="connsiteX470" fmla="*/ 5559274 w 8743578"/>
              <a:gd name="connsiteY470" fmla="*/ 1320510 h 4313326"/>
              <a:gd name="connsiteX471" fmla="*/ 5521160 w 8743578"/>
              <a:gd name="connsiteY471" fmla="*/ 1354277 h 4313326"/>
              <a:gd name="connsiteX472" fmla="*/ 5483450 w 8743578"/>
              <a:gd name="connsiteY472" fmla="*/ 1392240 h 4313326"/>
              <a:gd name="connsiteX473" fmla="*/ 5466420 w 8743578"/>
              <a:gd name="connsiteY473" fmla="*/ 1409024 h 4313326"/>
              <a:gd name="connsiteX474" fmla="*/ 5457905 w 8743578"/>
              <a:gd name="connsiteY474" fmla="*/ 1417415 h 4313326"/>
              <a:gd name="connsiteX475" fmla="*/ 5571844 w 8743578"/>
              <a:gd name="connsiteY475" fmla="*/ 1409024 h 4313326"/>
              <a:gd name="connsiteX476" fmla="*/ 5669158 w 8743578"/>
              <a:gd name="connsiteY476" fmla="*/ 1404828 h 4313326"/>
              <a:gd name="connsiteX477" fmla="*/ 5669158 w 8743578"/>
              <a:gd name="connsiteY477" fmla="*/ 1400632 h 4313326"/>
              <a:gd name="connsiteX478" fmla="*/ 5829321 w 8743578"/>
              <a:gd name="connsiteY478" fmla="*/ 1261368 h 4313326"/>
              <a:gd name="connsiteX479" fmla="*/ 5846351 w 8743578"/>
              <a:gd name="connsiteY479" fmla="*/ 1257172 h 4313326"/>
              <a:gd name="connsiteX480" fmla="*/ 5867436 w 8743578"/>
              <a:gd name="connsiteY480" fmla="*/ 1261368 h 4313326"/>
              <a:gd name="connsiteX481" fmla="*/ 5875545 w 8743578"/>
              <a:gd name="connsiteY481" fmla="*/ 1274155 h 4313326"/>
              <a:gd name="connsiteX482" fmla="*/ 5867436 w 8743578"/>
              <a:gd name="connsiteY482" fmla="*/ 1286743 h 4313326"/>
              <a:gd name="connsiteX483" fmla="*/ 5774582 w 8743578"/>
              <a:gd name="connsiteY483" fmla="*/ 1358473 h 4313326"/>
              <a:gd name="connsiteX484" fmla="*/ 5744982 w 8743578"/>
              <a:gd name="connsiteY484" fmla="*/ 1383848 h 4313326"/>
              <a:gd name="connsiteX485" fmla="*/ 5727952 w 8743578"/>
              <a:gd name="connsiteY485" fmla="*/ 1400632 h 4313326"/>
              <a:gd name="connsiteX486" fmla="*/ 5766067 w 8743578"/>
              <a:gd name="connsiteY486" fmla="*/ 1400632 h 4313326"/>
              <a:gd name="connsiteX487" fmla="*/ 5871491 w 8743578"/>
              <a:gd name="connsiteY487" fmla="*/ 1400632 h 4313326"/>
              <a:gd name="connsiteX488" fmla="*/ 5901090 w 8743578"/>
              <a:gd name="connsiteY488" fmla="*/ 1413219 h 4313326"/>
              <a:gd name="connsiteX489" fmla="*/ 5892575 w 8743578"/>
              <a:gd name="connsiteY489" fmla="*/ 1333098 h 4313326"/>
              <a:gd name="connsiteX490" fmla="*/ 5888520 w 8743578"/>
              <a:gd name="connsiteY490" fmla="*/ 1210817 h 4313326"/>
              <a:gd name="connsiteX491" fmla="*/ 5888520 w 8743578"/>
              <a:gd name="connsiteY491" fmla="*/ 1071553 h 4313326"/>
              <a:gd name="connsiteX492" fmla="*/ 5846351 w 8743578"/>
              <a:gd name="connsiteY492" fmla="*/ 1071553 h 4313326"/>
              <a:gd name="connsiteX493" fmla="*/ 5799721 w 8743578"/>
              <a:gd name="connsiteY493" fmla="*/ 1071553 h 4313326"/>
              <a:gd name="connsiteX494" fmla="*/ 3888715 w 8743578"/>
              <a:gd name="connsiteY494" fmla="*/ 1067357 h 4313326"/>
              <a:gd name="connsiteX495" fmla="*/ 3892769 w 8743578"/>
              <a:gd name="connsiteY495" fmla="*/ 1079945 h 4313326"/>
              <a:gd name="connsiteX496" fmla="*/ 3888715 w 8743578"/>
              <a:gd name="connsiteY496" fmla="*/ 1088537 h 4313326"/>
              <a:gd name="connsiteX497" fmla="*/ 3829515 w 8743578"/>
              <a:gd name="connsiteY497" fmla="*/ 1134891 h 4313326"/>
              <a:gd name="connsiteX498" fmla="*/ 3816945 w 8743578"/>
              <a:gd name="connsiteY498" fmla="*/ 1147479 h 4313326"/>
              <a:gd name="connsiteX499" fmla="*/ 3690437 w 8743578"/>
              <a:gd name="connsiteY499" fmla="*/ 1265564 h 4313326"/>
              <a:gd name="connsiteX500" fmla="*/ 3559468 w 8743578"/>
              <a:gd name="connsiteY500" fmla="*/ 1383848 h 4313326"/>
              <a:gd name="connsiteX501" fmla="*/ 3563929 w 8743578"/>
              <a:gd name="connsiteY501" fmla="*/ 1379452 h 4313326"/>
              <a:gd name="connsiteX502" fmla="*/ 3521759 w 8743578"/>
              <a:gd name="connsiteY502" fmla="*/ 1417415 h 4313326"/>
              <a:gd name="connsiteX503" fmla="*/ 3496214 w 8743578"/>
              <a:gd name="connsiteY503" fmla="*/ 1442791 h 4313326"/>
              <a:gd name="connsiteX504" fmla="*/ 3471075 w 8743578"/>
              <a:gd name="connsiteY504" fmla="*/ 1468166 h 4313326"/>
              <a:gd name="connsiteX505" fmla="*/ 3428905 w 8743578"/>
              <a:gd name="connsiteY505" fmla="*/ 1514520 h 4313326"/>
              <a:gd name="connsiteX506" fmla="*/ 3534329 w 8743578"/>
              <a:gd name="connsiteY506" fmla="*/ 1510325 h 4313326"/>
              <a:gd name="connsiteX507" fmla="*/ 3690437 w 8743578"/>
              <a:gd name="connsiteY507" fmla="*/ 1501933 h 4313326"/>
              <a:gd name="connsiteX508" fmla="*/ 3715577 w 8743578"/>
              <a:gd name="connsiteY508" fmla="*/ 1472362 h 4313326"/>
              <a:gd name="connsiteX509" fmla="*/ 3749637 w 8743578"/>
              <a:gd name="connsiteY509" fmla="*/ 1438595 h 4313326"/>
              <a:gd name="connsiteX510" fmla="*/ 3774776 w 8743578"/>
              <a:gd name="connsiteY510" fmla="*/ 1413219 h 4313326"/>
              <a:gd name="connsiteX511" fmla="*/ 3897230 w 8743578"/>
              <a:gd name="connsiteY511" fmla="*/ 1299331 h 4313326"/>
              <a:gd name="connsiteX512" fmla="*/ 4019278 w 8743578"/>
              <a:gd name="connsiteY512" fmla="*/ 1185442 h 4313326"/>
              <a:gd name="connsiteX513" fmla="*/ 4086992 w 8743578"/>
              <a:gd name="connsiteY513" fmla="*/ 1122104 h 4313326"/>
              <a:gd name="connsiteX514" fmla="*/ 4146192 w 8743578"/>
              <a:gd name="connsiteY514" fmla="*/ 1067357 h 4313326"/>
              <a:gd name="connsiteX515" fmla="*/ 3939399 w 8743578"/>
              <a:gd name="connsiteY515" fmla="*/ 1067357 h 4313326"/>
              <a:gd name="connsiteX516" fmla="*/ 3555414 w 8743578"/>
              <a:gd name="connsiteY516" fmla="*/ 1063161 h 4313326"/>
              <a:gd name="connsiteX517" fmla="*/ 3546899 w 8743578"/>
              <a:gd name="connsiteY517" fmla="*/ 1075749 h 4313326"/>
              <a:gd name="connsiteX518" fmla="*/ 3525814 w 8743578"/>
              <a:gd name="connsiteY518" fmla="*/ 1105320 h 4313326"/>
              <a:gd name="connsiteX519" fmla="*/ 3479590 w 8743578"/>
              <a:gd name="connsiteY519" fmla="*/ 1151675 h 4313326"/>
              <a:gd name="connsiteX520" fmla="*/ 3432960 w 8743578"/>
              <a:gd name="connsiteY520" fmla="*/ 1202425 h 4313326"/>
              <a:gd name="connsiteX521" fmla="*/ 3374166 w 8743578"/>
              <a:gd name="connsiteY521" fmla="*/ 1257172 h 4313326"/>
              <a:gd name="connsiteX522" fmla="*/ 3302397 w 8743578"/>
              <a:gd name="connsiteY522" fmla="*/ 1320510 h 4313326"/>
              <a:gd name="connsiteX523" fmla="*/ 3234683 w 8743578"/>
              <a:gd name="connsiteY523" fmla="*/ 1375257 h 4313326"/>
              <a:gd name="connsiteX524" fmla="*/ 3171428 w 8743578"/>
              <a:gd name="connsiteY524" fmla="*/ 1430203 h 4313326"/>
              <a:gd name="connsiteX525" fmla="*/ 3099659 w 8743578"/>
              <a:gd name="connsiteY525" fmla="*/ 1497737 h 4313326"/>
              <a:gd name="connsiteX526" fmla="*/ 3057771 w 8743578"/>
              <a:gd name="connsiteY526" fmla="*/ 1535446 h 4313326"/>
              <a:gd name="connsiteX527" fmla="*/ 3053435 w 8743578"/>
              <a:gd name="connsiteY527" fmla="*/ 1535700 h 4313326"/>
              <a:gd name="connsiteX528" fmla="*/ 3057490 w 8743578"/>
              <a:gd name="connsiteY528" fmla="*/ 1535700 h 4313326"/>
              <a:gd name="connsiteX529" fmla="*/ 3057771 w 8743578"/>
              <a:gd name="connsiteY529" fmla="*/ 1535446 h 4313326"/>
              <a:gd name="connsiteX530" fmla="*/ 3125204 w 8743578"/>
              <a:gd name="connsiteY530" fmla="*/ 1531504 h 4313326"/>
              <a:gd name="connsiteX531" fmla="*/ 3361191 w 8743578"/>
              <a:gd name="connsiteY531" fmla="*/ 1518716 h 4313326"/>
              <a:gd name="connsiteX532" fmla="*/ 3399306 w 8743578"/>
              <a:gd name="connsiteY532" fmla="*/ 1476558 h 4313326"/>
              <a:gd name="connsiteX533" fmla="*/ 3458505 w 8743578"/>
              <a:gd name="connsiteY533" fmla="*/ 1413219 h 4313326"/>
              <a:gd name="connsiteX534" fmla="*/ 3589068 w 8743578"/>
              <a:gd name="connsiteY534" fmla="*/ 1295135 h 4313326"/>
              <a:gd name="connsiteX535" fmla="*/ 3652322 w 8743578"/>
              <a:gd name="connsiteY535" fmla="*/ 1240388 h 4313326"/>
              <a:gd name="connsiteX536" fmla="*/ 3715577 w 8743578"/>
              <a:gd name="connsiteY536" fmla="*/ 1181246 h 4313326"/>
              <a:gd name="connsiteX537" fmla="*/ 3778831 w 8743578"/>
              <a:gd name="connsiteY537" fmla="*/ 1122104 h 4313326"/>
              <a:gd name="connsiteX538" fmla="*/ 3842085 w 8743578"/>
              <a:gd name="connsiteY538" fmla="*/ 1067357 h 4313326"/>
              <a:gd name="connsiteX539" fmla="*/ 3555414 w 8743578"/>
              <a:gd name="connsiteY539" fmla="*/ 1063161 h 4313326"/>
              <a:gd name="connsiteX540" fmla="*/ 3492160 w 8743578"/>
              <a:gd name="connsiteY540" fmla="*/ 1058966 h 4313326"/>
              <a:gd name="connsiteX541" fmla="*/ 3175483 w 8743578"/>
              <a:gd name="connsiteY541" fmla="*/ 1067357 h 4313326"/>
              <a:gd name="connsiteX542" fmla="*/ 3167374 w 8743578"/>
              <a:gd name="connsiteY542" fmla="*/ 1079945 h 4313326"/>
              <a:gd name="connsiteX543" fmla="*/ 3083035 w 8743578"/>
              <a:gd name="connsiteY543" fmla="*/ 1147479 h 4313326"/>
              <a:gd name="connsiteX544" fmla="*/ 2918412 w 8743578"/>
              <a:gd name="connsiteY544" fmla="*/ 1307723 h 4313326"/>
              <a:gd name="connsiteX545" fmla="*/ 2859212 w 8743578"/>
              <a:gd name="connsiteY545" fmla="*/ 1366865 h 4313326"/>
              <a:gd name="connsiteX546" fmla="*/ 2800013 w 8743578"/>
              <a:gd name="connsiteY546" fmla="*/ 1426007 h 4313326"/>
              <a:gd name="connsiteX547" fmla="*/ 2766358 w 8743578"/>
              <a:gd name="connsiteY547" fmla="*/ 1459774 h 4313326"/>
              <a:gd name="connsiteX548" fmla="*/ 2732704 w 8743578"/>
              <a:gd name="connsiteY548" fmla="*/ 1497737 h 4313326"/>
              <a:gd name="connsiteX549" fmla="*/ 2703104 w 8743578"/>
              <a:gd name="connsiteY549" fmla="*/ 1531504 h 4313326"/>
              <a:gd name="connsiteX550" fmla="*/ 2694589 w 8743578"/>
              <a:gd name="connsiteY550" fmla="*/ 1539896 h 4313326"/>
              <a:gd name="connsiteX551" fmla="*/ 2720134 w 8743578"/>
              <a:gd name="connsiteY551" fmla="*/ 1535700 h 4313326"/>
              <a:gd name="connsiteX552" fmla="*/ 2977206 w 8743578"/>
              <a:gd name="connsiteY552" fmla="*/ 1531504 h 4313326"/>
              <a:gd name="connsiteX553" fmla="*/ 3023835 w 8743578"/>
              <a:gd name="connsiteY553" fmla="*/ 1493341 h 4313326"/>
              <a:gd name="connsiteX554" fmla="*/ 3027890 w 8743578"/>
              <a:gd name="connsiteY554" fmla="*/ 1489145 h 4313326"/>
              <a:gd name="connsiteX555" fmla="*/ 3091144 w 8743578"/>
              <a:gd name="connsiteY555" fmla="*/ 1430203 h 4313326"/>
              <a:gd name="connsiteX556" fmla="*/ 3125204 w 8743578"/>
              <a:gd name="connsiteY556" fmla="*/ 1396436 h 4313326"/>
              <a:gd name="connsiteX557" fmla="*/ 3162913 w 8743578"/>
              <a:gd name="connsiteY557" fmla="*/ 1362669 h 4313326"/>
              <a:gd name="connsiteX558" fmla="*/ 3196973 w 8743578"/>
              <a:gd name="connsiteY558" fmla="*/ 1337294 h 4313326"/>
              <a:gd name="connsiteX559" fmla="*/ 3226168 w 8743578"/>
              <a:gd name="connsiteY559" fmla="*/ 1312118 h 4313326"/>
              <a:gd name="connsiteX560" fmla="*/ 3293882 w 8743578"/>
              <a:gd name="connsiteY560" fmla="*/ 1252976 h 4313326"/>
              <a:gd name="connsiteX561" fmla="*/ 3399306 w 8743578"/>
              <a:gd name="connsiteY561" fmla="*/ 1151675 h 4313326"/>
              <a:gd name="connsiteX562" fmla="*/ 3492160 w 8743578"/>
              <a:gd name="connsiteY562" fmla="*/ 1058966 h 4313326"/>
              <a:gd name="connsiteX563" fmla="*/ 6023544 w 8743578"/>
              <a:gd name="connsiteY563" fmla="*/ 510501 h 4313326"/>
              <a:gd name="connsiteX564" fmla="*/ 6023544 w 8743578"/>
              <a:gd name="connsiteY564" fmla="*/ 552660 h 4313326"/>
              <a:gd name="connsiteX565" fmla="*/ 6023544 w 8743578"/>
              <a:gd name="connsiteY565" fmla="*/ 662353 h 4313326"/>
              <a:gd name="connsiteX566" fmla="*/ 6019084 w 8743578"/>
              <a:gd name="connsiteY566" fmla="*/ 852168 h 4313326"/>
              <a:gd name="connsiteX567" fmla="*/ 6027599 w 8743578"/>
              <a:gd name="connsiteY567" fmla="*/ 1004019 h 4313326"/>
              <a:gd name="connsiteX568" fmla="*/ 6031653 w 8743578"/>
              <a:gd name="connsiteY568" fmla="*/ 1008215 h 4313326"/>
              <a:gd name="connsiteX569" fmla="*/ 6031653 w 8743578"/>
              <a:gd name="connsiteY569" fmla="*/ 1037786 h 4313326"/>
              <a:gd name="connsiteX570" fmla="*/ 6031653 w 8743578"/>
              <a:gd name="connsiteY570" fmla="*/ 1223405 h 4313326"/>
              <a:gd name="connsiteX571" fmla="*/ 6040168 w 8743578"/>
              <a:gd name="connsiteY571" fmla="*/ 1396436 h 4313326"/>
              <a:gd name="connsiteX572" fmla="*/ 6048683 w 8743578"/>
              <a:gd name="connsiteY572" fmla="*/ 1434399 h 4313326"/>
              <a:gd name="connsiteX573" fmla="*/ 6052738 w 8743578"/>
              <a:gd name="connsiteY573" fmla="*/ 1446986 h 4313326"/>
              <a:gd name="connsiteX574" fmla="*/ 6023544 w 8743578"/>
              <a:gd name="connsiteY574" fmla="*/ 1484949 h 4313326"/>
              <a:gd name="connsiteX575" fmla="*/ 6023544 w 8743578"/>
              <a:gd name="connsiteY575" fmla="*/ 1484952 h 4313326"/>
              <a:gd name="connsiteX576" fmla="*/ 4171334 w 8743578"/>
              <a:gd name="connsiteY576" fmla="*/ 1569470 h 4313326"/>
              <a:gd name="connsiteX577" fmla="*/ 4171334 w 8743578"/>
              <a:gd name="connsiteY577" fmla="*/ 1603037 h 4313326"/>
              <a:gd name="connsiteX578" fmla="*/ 4171334 w 8743578"/>
              <a:gd name="connsiteY578" fmla="*/ 1645396 h 4313326"/>
              <a:gd name="connsiteX579" fmla="*/ 4171334 w 8743578"/>
              <a:gd name="connsiteY579" fmla="*/ 1687554 h 4313326"/>
              <a:gd name="connsiteX580" fmla="*/ 4171334 w 8743578"/>
              <a:gd name="connsiteY580" fmla="*/ 1729713 h 4313326"/>
              <a:gd name="connsiteX581" fmla="*/ 4171334 w 8743578"/>
              <a:gd name="connsiteY581" fmla="*/ 1767676 h 4313326"/>
              <a:gd name="connsiteX582" fmla="*/ 4179849 w 8743578"/>
              <a:gd name="connsiteY582" fmla="*/ 1847798 h 4313326"/>
              <a:gd name="connsiteX583" fmla="*/ 4188364 w 8743578"/>
              <a:gd name="connsiteY583" fmla="*/ 1932116 h 4313326"/>
              <a:gd name="connsiteX584" fmla="*/ 4192419 w 8743578"/>
              <a:gd name="connsiteY584" fmla="*/ 2016633 h 4313326"/>
              <a:gd name="connsiteX585" fmla="*/ 4196474 w 8743578"/>
              <a:gd name="connsiteY585" fmla="*/ 2185268 h 4313326"/>
              <a:gd name="connsiteX586" fmla="*/ 4200934 w 8743578"/>
              <a:gd name="connsiteY586" fmla="*/ 2358299 h 4313326"/>
              <a:gd name="connsiteX587" fmla="*/ 4204989 w 8743578"/>
              <a:gd name="connsiteY587" fmla="*/ 2527134 h 4313326"/>
              <a:gd name="connsiteX588" fmla="*/ 4209449 w 8743578"/>
              <a:gd name="connsiteY588" fmla="*/ 2695769 h 4313326"/>
              <a:gd name="connsiteX589" fmla="*/ 4217559 w 8743578"/>
              <a:gd name="connsiteY589" fmla="*/ 2864604 h 4313326"/>
              <a:gd name="connsiteX590" fmla="*/ 4226074 w 8743578"/>
              <a:gd name="connsiteY590" fmla="*/ 2991081 h 4313326"/>
              <a:gd name="connsiteX591" fmla="*/ 4226074 w 8743578"/>
              <a:gd name="connsiteY591" fmla="*/ 2999473 h 4313326"/>
              <a:gd name="connsiteX592" fmla="*/ 4226074 w 8743578"/>
              <a:gd name="connsiteY592" fmla="*/ 3003669 h 4313326"/>
              <a:gd name="connsiteX593" fmla="*/ 4226074 w 8743578"/>
              <a:gd name="connsiteY593" fmla="*/ 3016456 h 4313326"/>
              <a:gd name="connsiteX594" fmla="*/ 4222019 w 8743578"/>
              <a:gd name="connsiteY594" fmla="*/ 3029044 h 4313326"/>
              <a:gd name="connsiteX595" fmla="*/ 4226074 w 8743578"/>
              <a:gd name="connsiteY595" fmla="*/ 3067007 h 4313326"/>
              <a:gd name="connsiteX596" fmla="*/ 4230534 w 8743578"/>
              <a:gd name="connsiteY596" fmla="*/ 3075398 h 4313326"/>
              <a:gd name="connsiteX597" fmla="*/ 4230534 w 8743578"/>
              <a:gd name="connsiteY597" fmla="*/ 3096578 h 4313326"/>
              <a:gd name="connsiteX598" fmla="*/ 5960292 w 8743578"/>
              <a:gd name="connsiteY598" fmla="*/ 3092382 h 4313326"/>
              <a:gd name="connsiteX599" fmla="*/ 5976914 w 8743578"/>
              <a:gd name="connsiteY599" fmla="*/ 3121950 h 4313326"/>
              <a:gd name="connsiteX600" fmla="*/ 5985429 w 8743578"/>
              <a:gd name="connsiteY600" fmla="*/ 3142929 h 4313326"/>
              <a:gd name="connsiteX601" fmla="*/ 5981374 w 8743578"/>
              <a:gd name="connsiteY601" fmla="*/ 3223051 h 4313326"/>
              <a:gd name="connsiteX602" fmla="*/ 5981374 w 8743578"/>
              <a:gd name="connsiteY602" fmla="*/ 3307569 h 4313326"/>
              <a:gd name="connsiteX603" fmla="*/ 5981374 w 8743578"/>
              <a:gd name="connsiteY603" fmla="*/ 3472008 h 4313326"/>
              <a:gd name="connsiteX604" fmla="*/ 5989484 w 8743578"/>
              <a:gd name="connsiteY604" fmla="*/ 3872816 h 4313326"/>
              <a:gd name="connsiteX605" fmla="*/ 6002459 w 8743578"/>
              <a:gd name="connsiteY605" fmla="*/ 4075219 h 4313326"/>
              <a:gd name="connsiteX606" fmla="*/ 6006514 w 8743578"/>
              <a:gd name="connsiteY606" fmla="*/ 4168128 h 4313326"/>
              <a:gd name="connsiteX607" fmla="*/ 6094908 w 8743578"/>
              <a:gd name="connsiteY607" fmla="*/ 4083810 h 4313326"/>
              <a:gd name="connsiteX608" fmla="*/ 6187761 w 8743578"/>
              <a:gd name="connsiteY608" fmla="*/ 3999293 h 4313326"/>
              <a:gd name="connsiteX609" fmla="*/ 6276560 w 8743578"/>
              <a:gd name="connsiteY609" fmla="*/ 3923367 h 4313326"/>
              <a:gd name="connsiteX610" fmla="*/ 6428208 w 8743578"/>
              <a:gd name="connsiteY610" fmla="*/ 3792695 h 4313326"/>
              <a:gd name="connsiteX611" fmla="*/ 6588776 w 8743578"/>
              <a:gd name="connsiteY611" fmla="*/ 3661823 h 4313326"/>
              <a:gd name="connsiteX612" fmla="*/ 6740424 w 8743578"/>
              <a:gd name="connsiteY612" fmla="*/ 3526954 h 4313326"/>
              <a:gd name="connsiteX613" fmla="*/ 6892478 w 8743578"/>
              <a:gd name="connsiteY613" fmla="*/ 3396082 h 4313326"/>
              <a:gd name="connsiteX614" fmla="*/ 7048586 w 8743578"/>
              <a:gd name="connsiteY614" fmla="*/ 3256818 h 4313326"/>
              <a:gd name="connsiteX615" fmla="*/ 7348232 w 8743578"/>
              <a:gd name="connsiteY615" fmla="*/ 2995274 h 4313326"/>
              <a:gd name="connsiteX616" fmla="*/ 7651934 w 8743578"/>
              <a:gd name="connsiteY616" fmla="*/ 2733729 h 4313326"/>
              <a:gd name="connsiteX617" fmla="*/ 7769927 w 8743578"/>
              <a:gd name="connsiteY617" fmla="*/ 2628232 h 4313326"/>
              <a:gd name="connsiteX618" fmla="*/ 7879811 w 8743578"/>
              <a:gd name="connsiteY618" fmla="*/ 2527131 h 4313326"/>
              <a:gd name="connsiteX619" fmla="*/ 7989290 w 8743578"/>
              <a:gd name="connsiteY619" fmla="*/ 2413043 h 4313326"/>
              <a:gd name="connsiteX620" fmla="*/ 8039974 w 8743578"/>
              <a:gd name="connsiteY620" fmla="*/ 2358296 h 4313326"/>
              <a:gd name="connsiteX621" fmla="*/ 8057004 w 8743578"/>
              <a:gd name="connsiteY621" fmla="*/ 2337117 h 4313326"/>
              <a:gd name="connsiteX622" fmla="*/ 8073628 w 8743578"/>
              <a:gd name="connsiteY622" fmla="*/ 2294958 h 4313326"/>
              <a:gd name="connsiteX623" fmla="*/ 8124312 w 8743578"/>
              <a:gd name="connsiteY623" fmla="*/ 2261191 h 4313326"/>
              <a:gd name="connsiteX624" fmla="*/ 8149858 w 8743578"/>
              <a:gd name="connsiteY624" fmla="*/ 2252799 h 4313326"/>
              <a:gd name="connsiteX625" fmla="*/ 8120258 w 8743578"/>
              <a:gd name="connsiteY625" fmla="*/ 2231620 h 4313326"/>
              <a:gd name="connsiteX626" fmla="*/ 8001859 w 8743578"/>
              <a:gd name="connsiteY626" fmla="*/ 2138910 h 4313326"/>
              <a:gd name="connsiteX627" fmla="*/ 7879811 w 8743578"/>
              <a:gd name="connsiteY627" fmla="*/ 2033414 h 4313326"/>
              <a:gd name="connsiteX628" fmla="*/ 7757358 w 8743578"/>
              <a:gd name="connsiteY628" fmla="*/ 1932113 h 4313326"/>
              <a:gd name="connsiteX629" fmla="*/ 7605304 w 8743578"/>
              <a:gd name="connsiteY629" fmla="*/ 1793048 h 4313326"/>
              <a:gd name="connsiteX630" fmla="*/ 7453656 w 8743578"/>
              <a:gd name="connsiteY630" fmla="*/ 1653784 h 4313326"/>
              <a:gd name="connsiteX631" fmla="*/ 7166580 w 8743578"/>
              <a:gd name="connsiteY631" fmla="*/ 1388044 h 4313326"/>
              <a:gd name="connsiteX632" fmla="*/ 7027501 w 8743578"/>
              <a:gd name="connsiteY632" fmla="*/ 1269760 h 4313326"/>
              <a:gd name="connsiteX633" fmla="*/ 6879908 w 8743578"/>
              <a:gd name="connsiteY633" fmla="*/ 1155871 h 4313326"/>
              <a:gd name="connsiteX634" fmla="*/ 6727855 w 8743578"/>
              <a:gd name="connsiteY634" fmla="*/ 1037786 h 4313326"/>
              <a:gd name="connsiteX635" fmla="*/ 6576207 w 8743578"/>
              <a:gd name="connsiteY635" fmla="*/ 915506 h 4313326"/>
              <a:gd name="connsiteX636" fmla="*/ 6411584 w 8743578"/>
              <a:gd name="connsiteY636" fmla="*/ 793025 h 4313326"/>
              <a:gd name="connsiteX637" fmla="*/ 6255476 w 8743578"/>
              <a:gd name="connsiteY637" fmla="*/ 674941 h 4313326"/>
              <a:gd name="connsiteX638" fmla="*/ 6175192 w 8743578"/>
              <a:gd name="connsiteY638" fmla="*/ 615998 h 4313326"/>
              <a:gd name="connsiteX639" fmla="*/ 6094908 w 8743578"/>
              <a:gd name="connsiteY639" fmla="*/ 561052 h 4313326"/>
              <a:gd name="connsiteX640" fmla="*/ 6023544 w 8743578"/>
              <a:gd name="connsiteY640" fmla="*/ 510501 h 4313326"/>
              <a:gd name="connsiteX641" fmla="*/ 6753400 w 8743578"/>
              <a:gd name="connsiteY641" fmla="*/ 392417 h 4313326"/>
              <a:gd name="connsiteX642" fmla="*/ 6690146 w 8743578"/>
              <a:gd name="connsiteY642" fmla="*/ 442967 h 4313326"/>
              <a:gd name="connsiteX643" fmla="*/ 6643516 w 8743578"/>
              <a:gd name="connsiteY643" fmla="*/ 476734 h 4313326"/>
              <a:gd name="connsiteX644" fmla="*/ 6504438 w 8743578"/>
              <a:gd name="connsiteY644" fmla="*/ 573839 h 4313326"/>
              <a:gd name="connsiteX645" fmla="*/ 6470783 w 8743578"/>
              <a:gd name="connsiteY645" fmla="*/ 599015 h 4313326"/>
              <a:gd name="connsiteX646" fmla="*/ 6432668 w 8743578"/>
              <a:gd name="connsiteY646" fmla="*/ 628586 h 4313326"/>
              <a:gd name="connsiteX647" fmla="*/ 6390499 w 8743578"/>
              <a:gd name="connsiteY647" fmla="*/ 662353 h 4313326"/>
              <a:gd name="connsiteX648" fmla="*/ 6457808 w 8743578"/>
              <a:gd name="connsiteY648" fmla="*/ 712904 h 4313326"/>
              <a:gd name="connsiteX649" fmla="*/ 6517008 w 8743578"/>
              <a:gd name="connsiteY649" fmla="*/ 759458 h 4313326"/>
              <a:gd name="connsiteX650" fmla="*/ 6555122 w 8743578"/>
              <a:gd name="connsiteY650" fmla="*/ 734083 h 4313326"/>
              <a:gd name="connsiteX651" fmla="*/ 6622431 w 8743578"/>
              <a:gd name="connsiteY651" fmla="*/ 687728 h 4313326"/>
              <a:gd name="connsiteX652" fmla="*/ 6694200 w 8743578"/>
              <a:gd name="connsiteY652" fmla="*/ 632782 h 4313326"/>
              <a:gd name="connsiteX653" fmla="*/ 6761509 w 8743578"/>
              <a:gd name="connsiteY653" fmla="*/ 578035 h 4313326"/>
              <a:gd name="connsiteX654" fmla="*/ 6833278 w 8743578"/>
              <a:gd name="connsiteY654" fmla="*/ 523089 h 4313326"/>
              <a:gd name="connsiteX655" fmla="*/ 6854363 w 8743578"/>
              <a:gd name="connsiteY655" fmla="*/ 518893 h 4313326"/>
              <a:gd name="connsiteX656" fmla="*/ 6871393 w 8743578"/>
              <a:gd name="connsiteY656" fmla="*/ 523089 h 4313326"/>
              <a:gd name="connsiteX657" fmla="*/ 6879908 w 8743578"/>
              <a:gd name="connsiteY657" fmla="*/ 535877 h 4313326"/>
              <a:gd name="connsiteX658" fmla="*/ 6871393 w 8743578"/>
              <a:gd name="connsiteY658" fmla="*/ 548464 h 4313326"/>
              <a:gd name="connsiteX659" fmla="*/ 6791109 w 8743578"/>
              <a:gd name="connsiteY659" fmla="*/ 607407 h 4313326"/>
              <a:gd name="connsiteX660" fmla="*/ 6727855 w 8743578"/>
              <a:gd name="connsiteY660" fmla="*/ 658157 h 4313326"/>
              <a:gd name="connsiteX661" fmla="*/ 6656086 w 8743578"/>
              <a:gd name="connsiteY661" fmla="*/ 712904 h 4313326"/>
              <a:gd name="connsiteX662" fmla="*/ 6618376 w 8743578"/>
              <a:gd name="connsiteY662" fmla="*/ 742475 h 4313326"/>
              <a:gd name="connsiteX663" fmla="*/ 6584316 w 8743578"/>
              <a:gd name="connsiteY663" fmla="*/ 763654 h 4313326"/>
              <a:gd name="connsiteX664" fmla="*/ 6555122 w 8743578"/>
              <a:gd name="connsiteY664" fmla="*/ 784634 h 4313326"/>
              <a:gd name="connsiteX665" fmla="*/ 6601346 w 8743578"/>
              <a:gd name="connsiteY665" fmla="*/ 818401 h 4313326"/>
              <a:gd name="connsiteX666" fmla="*/ 6698255 w 8743578"/>
              <a:gd name="connsiteY666" fmla="*/ 890130 h 4313326"/>
              <a:gd name="connsiteX667" fmla="*/ 6727855 w 8743578"/>
              <a:gd name="connsiteY667" fmla="*/ 860559 h 4313326"/>
              <a:gd name="connsiteX668" fmla="*/ 6867338 w 8743578"/>
              <a:gd name="connsiteY668" fmla="*/ 759458 h 4313326"/>
              <a:gd name="connsiteX669" fmla="*/ 7014932 w 8743578"/>
              <a:gd name="connsiteY669" fmla="*/ 662353 h 4313326"/>
              <a:gd name="connsiteX670" fmla="*/ 7036016 w 8743578"/>
              <a:gd name="connsiteY670" fmla="*/ 658157 h 4313326"/>
              <a:gd name="connsiteX671" fmla="*/ 7052640 w 8743578"/>
              <a:gd name="connsiteY671" fmla="*/ 662353 h 4313326"/>
              <a:gd name="connsiteX672" fmla="*/ 7061156 w 8743578"/>
              <a:gd name="connsiteY672" fmla="*/ 674941 h 4313326"/>
              <a:gd name="connsiteX673" fmla="*/ 7052640 w 8743578"/>
              <a:gd name="connsiteY673" fmla="*/ 687728 h 4313326"/>
              <a:gd name="connsiteX674" fmla="*/ 7027501 w 8743578"/>
              <a:gd name="connsiteY674" fmla="*/ 704512 h 4313326"/>
              <a:gd name="connsiteX675" fmla="*/ 6955732 w 8743578"/>
              <a:gd name="connsiteY675" fmla="*/ 750866 h 4313326"/>
              <a:gd name="connsiteX676" fmla="*/ 6883963 w 8743578"/>
              <a:gd name="connsiteY676" fmla="*/ 797421 h 4313326"/>
              <a:gd name="connsiteX677" fmla="*/ 6812194 w 8743578"/>
              <a:gd name="connsiteY677" fmla="*/ 847972 h 4313326"/>
              <a:gd name="connsiteX678" fmla="*/ 6753400 w 8743578"/>
              <a:gd name="connsiteY678" fmla="*/ 898522 h 4313326"/>
              <a:gd name="connsiteX679" fmla="*/ 6732315 w 8743578"/>
              <a:gd name="connsiteY679" fmla="*/ 919702 h 4313326"/>
              <a:gd name="connsiteX680" fmla="*/ 6765970 w 8743578"/>
              <a:gd name="connsiteY680" fmla="*/ 945077 h 4313326"/>
              <a:gd name="connsiteX681" fmla="*/ 6862878 w 8743578"/>
              <a:gd name="connsiteY681" fmla="*/ 1021003 h 4313326"/>
              <a:gd name="connsiteX682" fmla="*/ 6888423 w 8743578"/>
              <a:gd name="connsiteY682" fmla="*/ 1004019 h 4313326"/>
              <a:gd name="connsiteX683" fmla="*/ 6959787 w 8743578"/>
              <a:gd name="connsiteY683" fmla="*/ 953469 h 4313326"/>
              <a:gd name="connsiteX684" fmla="*/ 7027501 w 8743578"/>
              <a:gd name="connsiteY684" fmla="*/ 898522 h 4313326"/>
              <a:gd name="connsiteX685" fmla="*/ 7103325 w 8743578"/>
              <a:gd name="connsiteY685" fmla="*/ 843776 h 4313326"/>
              <a:gd name="connsiteX686" fmla="*/ 7179149 w 8743578"/>
              <a:gd name="connsiteY686" fmla="*/ 793025 h 4313326"/>
              <a:gd name="connsiteX687" fmla="*/ 7200640 w 8743578"/>
              <a:gd name="connsiteY687" fmla="*/ 788829 h 4313326"/>
              <a:gd name="connsiteX688" fmla="*/ 7217264 w 8743578"/>
              <a:gd name="connsiteY688" fmla="*/ 793025 h 4313326"/>
              <a:gd name="connsiteX689" fmla="*/ 7225779 w 8743578"/>
              <a:gd name="connsiteY689" fmla="*/ 805813 h 4313326"/>
              <a:gd name="connsiteX690" fmla="*/ 7217264 w 8743578"/>
              <a:gd name="connsiteY690" fmla="*/ 818401 h 4313326"/>
              <a:gd name="connsiteX691" fmla="*/ 7141440 w 8743578"/>
              <a:gd name="connsiteY691" fmla="*/ 864755 h 4313326"/>
              <a:gd name="connsiteX692" fmla="*/ 7069670 w 8743578"/>
              <a:gd name="connsiteY692" fmla="*/ 915506 h 4313326"/>
              <a:gd name="connsiteX693" fmla="*/ 6997902 w 8743578"/>
              <a:gd name="connsiteY693" fmla="*/ 970252 h 4313326"/>
              <a:gd name="connsiteX694" fmla="*/ 6930592 w 8743578"/>
              <a:gd name="connsiteY694" fmla="*/ 1016807 h 4313326"/>
              <a:gd name="connsiteX695" fmla="*/ 6913562 w 8743578"/>
              <a:gd name="connsiteY695" fmla="*/ 1029394 h 4313326"/>
              <a:gd name="connsiteX696" fmla="*/ 6896532 w 8743578"/>
              <a:gd name="connsiteY696" fmla="*/ 1037786 h 4313326"/>
              <a:gd name="connsiteX697" fmla="*/ 6917618 w 8743578"/>
              <a:gd name="connsiteY697" fmla="*/ 1054770 h 4313326"/>
              <a:gd name="connsiteX698" fmla="*/ 7010472 w 8743578"/>
              <a:gd name="connsiteY698" fmla="*/ 1122104 h 4313326"/>
              <a:gd name="connsiteX699" fmla="*/ 7018986 w 8743578"/>
              <a:gd name="connsiteY699" fmla="*/ 1113712 h 4313326"/>
              <a:gd name="connsiteX700" fmla="*/ 7065616 w 8743578"/>
              <a:gd name="connsiteY700" fmla="*/ 1079945 h 4313326"/>
              <a:gd name="connsiteX701" fmla="*/ 7107786 w 8743578"/>
              <a:gd name="connsiteY701" fmla="*/ 1054770 h 4313326"/>
              <a:gd name="connsiteX702" fmla="*/ 7171040 w 8743578"/>
              <a:gd name="connsiteY702" fmla="*/ 1012411 h 4313326"/>
              <a:gd name="connsiteX703" fmla="*/ 7242809 w 8743578"/>
              <a:gd name="connsiteY703" fmla="*/ 966056 h 4313326"/>
              <a:gd name="connsiteX704" fmla="*/ 7318632 w 8743578"/>
              <a:gd name="connsiteY704" fmla="*/ 911310 h 4313326"/>
              <a:gd name="connsiteX705" fmla="*/ 7335257 w 8743578"/>
              <a:gd name="connsiteY705" fmla="*/ 907114 h 4313326"/>
              <a:gd name="connsiteX706" fmla="*/ 7356342 w 8743578"/>
              <a:gd name="connsiteY706" fmla="*/ 911310 h 4313326"/>
              <a:gd name="connsiteX707" fmla="*/ 7364857 w 8743578"/>
              <a:gd name="connsiteY707" fmla="*/ 923898 h 4313326"/>
              <a:gd name="connsiteX708" fmla="*/ 7356342 w 8743578"/>
              <a:gd name="connsiteY708" fmla="*/ 936485 h 4313326"/>
              <a:gd name="connsiteX709" fmla="*/ 7284978 w 8743578"/>
              <a:gd name="connsiteY709" fmla="*/ 987236 h 4313326"/>
              <a:gd name="connsiteX710" fmla="*/ 7217264 w 8743578"/>
              <a:gd name="connsiteY710" fmla="*/ 1029394 h 4313326"/>
              <a:gd name="connsiteX711" fmla="*/ 7149955 w 8743578"/>
              <a:gd name="connsiteY711" fmla="*/ 1071553 h 4313326"/>
              <a:gd name="connsiteX712" fmla="*/ 7061156 w 8743578"/>
              <a:gd name="connsiteY712" fmla="*/ 1134891 h 4313326"/>
              <a:gd name="connsiteX713" fmla="*/ 7048586 w 8743578"/>
              <a:gd name="connsiteY713" fmla="*/ 1147479 h 4313326"/>
              <a:gd name="connsiteX714" fmla="*/ 7192124 w 8743578"/>
              <a:gd name="connsiteY714" fmla="*/ 1261368 h 4313326"/>
              <a:gd name="connsiteX715" fmla="*/ 7242809 w 8743578"/>
              <a:gd name="connsiteY715" fmla="*/ 1227601 h 4313326"/>
              <a:gd name="connsiteX716" fmla="*/ 7390402 w 8743578"/>
              <a:gd name="connsiteY716" fmla="*/ 1122104 h 4313326"/>
              <a:gd name="connsiteX717" fmla="*/ 7546510 w 8743578"/>
              <a:gd name="connsiteY717" fmla="*/ 1029394 h 4313326"/>
              <a:gd name="connsiteX718" fmla="*/ 7559080 w 8743578"/>
              <a:gd name="connsiteY718" fmla="*/ 1025199 h 4313326"/>
              <a:gd name="connsiteX719" fmla="*/ 7577323 w 8743578"/>
              <a:gd name="connsiteY719" fmla="*/ 1031288 h 4313326"/>
              <a:gd name="connsiteX720" fmla="*/ 7580164 w 8743578"/>
              <a:gd name="connsiteY720" fmla="*/ 1033590 h 4313326"/>
              <a:gd name="connsiteX721" fmla="*/ 7585841 w 8743578"/>
              <a:gd name="connsiteY721" fmla="*/ 1038168 h 4313326"/>
              <a:gd name="connsiteX722" fmla="*/ 7588680 w 8743578"/>
              <a:gd name="connsiteY722" fmla="*/ 1046178 h 4313326"/>
              <a:gd name="connsiteX723" fmla="*/ 7576110 w 8743578"/>
              <a:gd name="connsiteY723" fmla="*/ 1058966 h 4313326"/>
              <a:gd name="connsiteX724" fmla="*/ 7563134 w 8743578"/>
              <a:gd name="connsiteY724" fmla="*/ 1063161 h 4313326"/>
              <a:gd name="connsiteX725" fmla="*/ 7453656 w 8743578"/>
              <a:gd name="connsiteY725" fmla="*/ 1130695 h 4313326"/>
              <a:gd name="connsiteX726" fmla="*/ 7314172 w 8743578"/>
              <a:gd name="connsiteY726" fmla="*/ 1227601 h 4313326"/>
              <a:gd name="connsiteX727" fmla="*/ 7242809 w 8743578"/>
              <a:gd name="connsiteY727" fmla="*/ 1278351 h 4313326"/>
              <a:gd name="connsiteX728" fmla="*/ 7234294 w 8743578"/>
              <a:gd name="connsiteY728" fmla="*/ 1286743 h 4313326"/>
              <a:gd name="connsiteX729" fmla="*/ 7255378 w 8743578"/>
              <a:gd name="connsiteY729" fmla="*/ 1307723 h 4313326"/>
              <a:gd name="connsiteX730" fmla="*/ 7390402 w 8743578"/>
              <a:gd name="connsiteY730" fmla="*/ 1430203 h 4313326"/>
              <a:gd name="connsiteX731" fmla="*/ 7398917 w 8743578"/>
              <a:gd name="connsiteY731" fmla="*/ 1421811 h 4313326"/>
              <a:gd name="connsiteX732" fmla="*/ 7445141 w 8743578"/>
              <a:gd name="connsiteY732" fmla="*/ 1383848 h 4313326"/>
              <a:gd name="connsiteX733" fmla="*/ 7478796 w 8743578"/>
              <a:gd name="connsiteY733" fmla="*/ 1358473 h 4313326"/>
              <a:gd name="connsiteX734" fmla="*/ 7512450 w 8743578"/>
              <a:gd name="connsiteY734" fmla="*/ 1337294 h 4313326"/>
              <a:gd name="connsiteX735" fmla="*/ 7588680 w 8743578"/>
              <a:gd name="connsiteY735" fmla="*/ 1290939 h 4313326"/>
              <a:gd name="connsiteX736" fmla="*/ 7660448 w 8743578"/>
              <a:gd name="connsiteY736" fmla="*/ 1244584 h 4313326"/>
              <a:gd name="connsiteX737" fmla="*/ 7740328 w 8743578"/>
              <a:gd name="connsiteY737" fmla="*/ 1189638 h 4313326"/>
              <a:gd name="connsiteX738" fmla="*/ 7761412 w 8743578"/>
              <a:gd name="connsiteY738" fmla="*/ 1185442 h 4313326"/>
              <a:gd name="connsiteX739" fmla="*/ 7774388 w 8743578"/>
              <a:gd name="connsiteY739" fmla="*/ 1189638 h 4313326"/>
              <a:gd name="connsiteX740" fmla="*/ 7731812 w 8743578"/>
              <a:gd name="connsiteY740" fmla="*/ 1155871 h 4313326"/>
              <a:gd name="connsiteX741" fmla="*/ 7585841 w 8743578"/>
              <a:gd name="connsiteY741" fmla="*/ 1038168 h 4313326"/>
              <a:gd name="connsiteX742" fmla="*/ 7584219 w 8743578"/>
              <a:gd name="connsiteY742" fmla="*/ 1033590 h 4313326"/>
              <a:gd name="connsiteX743" fmla="*/ 7577323 w 8743578"/>
              <a:gd name="connsiteY743" fmla="*/ 1031288 h 4313326"/>
              <a:gd name="connsiteX744" fmla="*/ 7424056 w 8743578"/>
              <a:gd name="connsiteY744" fmla="*/ 907114 h 4313326"/>
              <a:gd name="connsiteX745" fmla="*/ 7263894 w 8743578"/>
              <a:gd name="connsiteY745" fmla="*/ 784634 h 4313326"/>
              <a:gd name="connsiteX746" fmla="*/ 7111840 w 8743578"/>
              <a:gd name="connsiteY746" fmla="*/ 666549 h 4313326"/>
              <a:gd name="connsiteX747" fmla="*/ 6955732 w 8743578"/>
              <a:gd name="connsiteY747" fmla="*/ 548464 h 4313326"/>
              <a:gd name="connsiteX748" fmla="*/ 6808139 w 8743578"/>
              <a:gd name="connsiteY748" fmla="*/ 434576 h 4313326"/>
              <a:gd name="connsiteX749" fmla="*/ 6753400 w 8743578"/>
              <a:gd name="connsiteY749" fmla="*/ 392417 h 4313326"/>
              <a:gd name="connsiteX750" fmla="*/ 6407124 w 8743578"/>
              <a:gd name="connsiteY750" fmla="*/ 122281 h 4313326"/>
              <a:gd name="connsiteX751" fmla="*/ 6356844 w 8743578"/>
              <a:gd name="connsiteY751" fmla="*/ 164439 h 4313326"/>
              <a:gd name="connsiteX752" fmla="*/ 6259530 w 8743578"/>
              <a:gd name="connsiteY752" fmla="*/ 236169 h 4313326"/>
              <a:gd name="connsiteX753" fmla="*/ 6154107 w 8743578"/>
              <a:gd name="connsiteY753" fmla="*/ 307899 h 4313326"/>
              <a:gd name="connsiteX754" fmla="*/ 6103422 w 8743578"/>
              <a:gd name="connsiteY754" fmla="*/ 341666 h 4313326"/>
              <a:gd name="connsiteX755" fmla="*/ 6065713 w 8743578"/>
              <a:gd name="connsiteY755" fmla="*/ 375433 h 4313326"/>
              <a:gd name="connsiteX756" fmla="*/ 6044629 w 8743578"/>
              <a:gd name="connsiteY756" fmla="*/ 396613 h 4313326"/>
              <a:gd name="connsiteX757" fmla="*/ 6078283 w 8743578"/>
              <a:gd name="connsiteY757" fmla="*/ 426184 h 4313326"/>
              <a:gd name="connsiteX758" fmla="*/ 6154107 w 8743578"/>
              <a:gd name="connsiteY758" fmla="*/ 480930 h 4313326"/>
              <a:gd name="connsiteX759" fmla="*/ 6187761 w 8743578"/>
              <a:gd name="connsiteY759" fmla="*/ 459751 h 4313326"/>
              <a:gd name="connsiteX760" fmla="*/ 6331300 w 8743578"/>
              <a:gd name="connsiteY760" fmla="*/ 362846 h 4313326"/>
              <a:gd name="connsiteX761" fmla="*/ 6394554 w 8743578"/>
              <a:gd name="connsiteY761" fmla="*/ 312095 h 4313326"/>
              <a:gd name="connsiteX762" fmla="*/ 6428208 w 8743578"/>
              <a:gd name="connsiteY762" fmla="*/ 286920 h 4313326"/>
              <a:gd name="connsiteX763" fmla="*/ 6470783 w 8743578"/>
              <a:gd name="connsiteY763" fmla="*/ 257349 h 4313326"/>
              <a:gd name="connsiteX764" fmla="*/ 6491868 w 8743578"/>
              <a:gd name="connsiteY764" fmla="*/ 253153 h 4313326"/>
              <a:gd name="connsiteX765" fmla="*/ 6508492 w 8743578"/>
              <a:gd name="connsiteY765" fmla="*/ 257349 h 4313326"/>
              <a:gd name="connsiteX766" fmla="*/ 6517008 w 8743578"/>
              <a:gd name="connsiteY766" fmla="*/ 269936 h 4313326"/>
              <a:gd name="connsiteX767" fmla="*/ 6508492 w 8743578"/>
              <a:gd name="connsiteY767" fmla="*/ 282724 h 4313326"/>
              <a:gd name="connsiteX768" fmla="*/ 6445238 w 8743578"/>
              <a:gd name="connsiteY768" fmla="*/ 329079 h 4313326"/>
              <a:gd name="connsiteX769" fmla="*/ 6377930 w 8743578"/>
              <a:gd name="connsiteY769" fmla="*/ 383825 h 4313326"/>
              <a:gd name="connsiteX770" fmla="*/ 6310215 w 8743578"/>
              <a:gd name="connsiteY770" fmla="*/ 430380 h 4313326"/>
              <a:gd name="connsiteX771" fmla="*/ 6229930 w 8743578"/>
              <a:gd name="connsiteY771" fmla="*/ 480930 h 4313326"/>
              <a:gd name="connsiteX772" fmla="*/ 6187761 w 8743578"/>
              <a:gd name="connsiteY772" fmla="*/ 502110 h 4313326"/>
              <a:gd name="connsiteX773" fmla="*/ 6196276 w 8743578"/>
              <a:gd name="connsiteY773" fmla="*/ 506306 h 4313326"/>
              <a:gd name="connsiteX774" fmla="*/ 6331300 w 8743578"/>
              <a:gd name="connsiteY774" fmla="*/ 603211 h 4313326"/>
              <a:gd name="connsiteX775" fmla="*/ 6356844 w 8743578"/>
              <a:gd name="connsiteY775" fmla="*/ 624390 h 4313326"/>
              <a:gd name="connsiteX776" fmla="*/ 6420099 w 8743578"/>
              <a:gd name="connsiteY776" fmla="*/ 573839 h 4313326"/>
              <a:gd name="connsiteX777" fmla="*/ 6563232 w 8743578"/>
              <a:gd name="connsiteY777" fmla="*/ 472539 h 4313326"/>
              <a:gd name="connsiteX778" fmla="*/ 6630946 w 8743578"/>
              <a:gd name="connsiteY778" fmla="*/ 426184 h 4313326"/>
              <a:gd name="connsiteX779" fmla="*/ 6702716 w 8743578"/>
              <a:gd name="connsiteY779" fmla="*/ 371237 h 4313326"/>
              <a:gd name="connsiteX780" fmla="*/ 6711230 w 8743578"/>
              <a:gd name="connsiteY780" fmla="*/ 367041 h 4313326"/>
              <a:gd name="connsiteX781" fmla="*/ 6647570 w 8743578"/>
              <a:gd name="connsiteY781" fmla="*/ 316491 h 4313326"/>
              <a:gd name="connsiteX782" fmla="*/ 6576207 w 8743578"/>
              <a:gd name="connsiteY782" fmla="*/ 257349 h 4313326"/>
              <a:gd name="connsiteX783" fmla="*/ 6504438 w 8743578"/>
              <a:gd name="connsiteY783" fmla="*/ 206798 h 4313326"/>
              <a:gd name="connsiteX784" fmla="*/ 6407124 w 8743578"/>
              <a:gd name="connsiteY784" fmla="*/ 122281 h 4313326"/>
              <a:gd name="connsiteX785" fmla="*/ 6415638 w 8743578"/>
              <a:gd name="connsiteY785" fmla="*/ 0 h 4313326"/>
              <a:gd name="connsiteX786" fmla="*/ 6449293 w 8743578"/>
              <a:gd name="connsiteY786" fmla="*/ 4196 h 4313326"/>
              <a:gd name="connsiteX787" fmla="*/ 6470783 w 8743578"/>
              <a:gd name="connsiteY787" fmla="*/ 21179 h 4313326"/>
              <a:gd name="connsiteX788" fmla="*/ 6546607 w 8743578"/>
              <a:gd name="connsiteY788" fmla="*/ 97105 h 4313326"/>
              <a:gd name="connsiteX789" fmla="*/ 6613916 w 8743578"/>
              <a:gd name="connsiteY789" fmla="*/ 147656 h 4313326"/>
              <a:gd name="connsiteX790" fmla="*/ 6677170 w 8743578"/>
              <a:gd name="connsiteY790" fmla="*/ 194011 h 4313326"/>
              <a:gd name="connsiteX791" fmla="*/ 6808139 w 8743578"/>
              <a:gd name="connsiteY791" fmla="*/ 299508 h 4313326"/>
              <a:gd name="connsiteX792" fmla="*/ 6955732 w 8743578"/>
              <a:gd name="connsiteY792" fmla="*/ 413396 h 4313326"/>
              <a:gd name="connsiteX793" fmla="*/ 7103325 w 8743578"/>
              <a:gd name="connsiteY793" fmla="*/ 531481 h 4313326"/>
              <a:gd name="connsiteX794" fmla="*/ 7255378 w 8743578"/>
              <a:gd name="connsiteY794" fmla="*/ 649765 h 4313326"/>
              <a:gd name="connsiteX795" fmla="*/ 7420002 w 8743578"/>
              <a:gd name="connsiteY795" fmla="*/ 772046 h 4313326"/>
              <a:gd name="connsiteX796" fmla="*/ 7576110 w 8743578"/>
              <a:gd name="connsiteY796" fmla="*/ 894326 h 4313326"/>
              <a:gd name="connsiteX797" fmla="*/ 7731812 w 8743578"/>
              <a:gd name="connsiteY797" fmla="*/ 1021003 h 4313326"/>
              <a:gd name="connsiteX798" fmla="*/ 7883866 w 8743578"/>
              <a:gd name="connsiteY798" fmla="*/ 1147479 h 4313326"/>
              <a:gd name="connsiteX799" fmla="*/ 8035919 w 8743578"/>
              <a:gd name="connsiteY799" fmla="*/ 1274155 h 4313326"/>
              <a:gd name="connsiteX800" fmla="*/ 8187567 w 8743578"/>
              <a:gd name="connsiteY800" fmla="*/ 1396436 h 4313326"/>
              <a:gd name="connsiteX801" fmla="*/ 8339620 w 8743578"/>
              <a:gd name="connsiteY801" fmla="*/ 1522912 h 4313326"/>
              <a:gd name="connsiteX802" fmla="*/ 8491268 w 8743578"/>
              <a:gd name="connsiteY802" fmla="*/ 1640997 h 4313326"/>
              <a:gd name="connsiteX803" fmla="*/ 8634807 w 8743578"/>
              <a:gd name="connsiteY803" fmla="*/ 1771869 h 4313326"/>
              <a:gd name="connsiteX804" fmla="*/ 8681436 w 8743578"/>
              <a:gd name="connsiteY804" fmla="*/ 1809832 h 4313326"/>
              <a:gd name="connsiteX805" fmla="*/ 8706576 w 8743578"/>
              <a:gd name="connsiteY805" fmla="*/ 1831011 h 4313326"/>
              <a:gd name="connsiteX806" fmla="*/ 8727660 w 8743578"/>
              <a:gd name="connsiteY806" fmla="*/ 1847795 h 4313326"/>
              <a:gd name="connsiteX807" fmla="*/ 8740230 w 8743578"/>
              <a:gd name="connsiteY807" fmla="*/ 1864778 h 4313326"/>
              <a:gd name="connsiteX808" fmla="*/ 8723606 w 8743578"/>
              <a:gd name="connsiteY808" fmla="*/ 1885758 h 4313326"/>
              <a:gd name="connsiteX809" fmla="*/ 8689546 w 8743578"/>
              <a:gd name="connsiteY809" fmla="*/ 1906937 h 4313326"/>
              <a:gd name="connsiteX810" fmla="*/ 8672921 w 8743578"/>
              <a:gd name="connsiteY810" fmla="*/ 1923721 h 4313326"/>
              <a:gd name="connsiteX811" fmla="*/ 8630752 w 8743578"/>
              <a:gd name="connsiteY811" fmla="*/ 1965880 h 4313326"/>
              <a:gd name="connsiteX812" fmla="*/ 8571552 w 8743578"/>
              <a:gd name="connsiteY812" fmla="*/ 2025022 h 4313326"/>
              <a:gd name="connsiteX813" fmla="*/ 8432474 w 8743578"/>
              <a:gd name="connsiteY813" fmla="*/ 2138910 h 4313326"/>
              <a:gd name="connsiteX814" fmla="*/ 8301506 w 8743578"/>
              <a:gd name="connsiteY814" fmla="*/ 2236016 h 4313326"/>
              <a:gd name="connsiteX815" fmla="*/ 8271906 w 8743578"/>
              <a:gd name="connsiteY815" fmla="*/ 2273978 h 4313326"/>
              <a:gd name="connsiteX816" fmla="*/ 8246766 w 8743578"/>
              <a:gd name="connsiteY816" fmla="*/ 2278174 h 4313326"/>
              <a:gd name="connsiteX817" fmla="*/ 8221222 w 8743578"/>
              <a:gd name="connsiteY817" fmla="*/ 2299154 h 4313326"/>
              <a:gd name="connsiteX818" fmla="*/ 8192027 w 8743578"/>
              <a:gd name="connsiteY818" fmla="*/ 2320333 h 4313326"/>
              <a:gd name="connsiteX819" fmla="*/ 8192027 w 8743578"/>
              <a:gd name="connsiteY819" fmla="*/ 2324529 h 4313326"/>
              <a:gd name="connsiteX820" fmla="*/ 8174997 w 8743578"/>
              <a:gd name="connsiteY820" fmla="*/ 2354100 h 4313326"/>
              <a:gd name="connsiteX821" fmla="*/ 8073628 w 8743578"/>
              <a:gd name="connsiteY821" fmla="*/ 2463793 h 4313326"/>
              <a:gd name="connsiteX822" fmla="*/ 7959690 w 8743578"/>
              <a:gd name="connsiteY822" fmla="*/ 2581878 h 4313326"/>
              <a:gd name="connsiteX823" fmla="*/ 7837642 w 8743578"/>
              <a:gd name="connsiteY823" fmla="*/ 2691570 h 4313326"/>
              <a:gd name="connsiteX824" fmla="*/ 7702618 w 8743578"/>
              <a:gd name="connsiteY824" fmla="*/ 2813851 h 4313326"/>
              <a:gd name="connsiteX825" fmla="*/ 7546510 w 8743578"/>
              <a:gd name="connsiteY825" fmla="*/ 2948919 h 4313326"/>
              <a:gd name="connsiteX826" fmla="*/ 7394456 w 8743578"/>
              <a:gd name="connsiteY826" fmla="*/ 3079591 h 4313326"/>
              <a:gd name="connsiteX827" fmla="*/ 7099270 w 8743578"/>
              <a:gd name="connsiteY827" fmla="*/ 3336940 h 4313326"/>
              <a:gd name="connsiteX828" fmla="*/ 6892478 w 8743578"/>
              <a:gd name="connsiteY828" fmla="*/ 3522559 h 4313326"/>
              <a:gd name="connsiteX829" fmla="*/ 6744884 w 8743578"/>
              <a:gd name="connsiteY829" fmla="*/ 3653431 h 4313326"/>
              <a:gd name="connsiteX830" fmla="*/ 6588776 w 8743578"/>
              <a:gd name="connsiteY830" fmla="*/ 3784303 h 4313326"/>
              <a:gd name="connsiteX831" fmla="*/ 6432668 w 8743578"/>
              <a:gd name="connsiteY831" fmla="*/ 3914975 h 4313326"/>
              <a:gd name="connsiteX832" fmla="*/ 6280615 w 8743578"/>
              <a:gd name="connsiteY832" fmla="*/ 4045847 h 4313326"/>
              <a:gd name="connsiteX833" fmla="*/ 6162622 w 8743578"/>
              <a:gd name="connsiteY833" fmla="*/ 4155540 h 4313326"/>
              <a:gd name="connsiteX834" fmla="*/ 6031653 w 8743578"/>
              <a:gd name="connsiteY834" fmla="*/ 4290409 h 4313326"/>
              <a:gd name="connsiteX835" fmla="*/ 6023544 w 8743578"/>
              <a:gd name="connsiteY835" fmla="*/ 4299000 h 4313326"/>
              <a:gd name="connsiteX836" fmla="*/ 5993944 w 8743578"/>
              <a:gd name="connsiteY836" fmla="*/ 4311588 h 4313326"/>
              <a:gd name="connsiteX837" fmla="*/ 5947314 w 8743578"/>
              <a:gd name="connsiteY837" fmla="*/ 4307392 h 4313326"/>
              <a:gd name="connsiteX838" fmla="*/ 5918120 w 8743578"/>
              <a:gd name="connsiteY838" fmla="*/ 4282017 h 4313326"/>
              <a:gd name="connsiteX839" fmla="*/ 5918120 w 8743578"/>
              <a:gd name="connsiteY839" fmla="*/ 4277821 h 4313326"/>
              <a:gd name="connsiteX840" fmla="*/ 5896630 w 8743578"/>
              <a:gd name="connsiteY840" fmla="*/ 4256641 h 4313326"/>
              <a:gd name="connsiteX841" fmla="*/ 5892575 w 8743578"/>
              <a:gd name="connsiteY841" fmla="*/ 4218679 h 4313326"/>
              <a:gd name="connsiteX842" fmla="*/ 5888520 w 8743578"/>
              <a:gd name="connsiteY842" fmla="*/ 4180716 h 4313326"/>
              <a:gd name="connsiteX843" fmla="*/ 5884060 w 8743578"/>
              <a:gd name="connsiteY843" fmla="*/ 4104790 h 4313326"/>
              <a:gd name="connsiteX844" fmla="*/ 5871491 w 8743578"/>
              <a:gd name="connsiteY844" fmla="*/ 3927563 h 4313326"/>
              <a:gd name="connsiteX845" fmla="*/ 5862976 w 8743578"/>
              <a:gd name="connsiteY845" fmla="*/ 3729357 h 4313326"/>
              <a:gd name="connsiteX846" fmla="*/ 5862976 w 8743578"/>
              <a:gd name="connsiteY846" fmla="*/ 3535346 h 4313326"/>
              <a:gd name="connsiteX847" fmla="*/ 5862976 w 8743578"/>
              <a:gd name="connsiteY847" fmla="*/ 3434045 h 4313326"/>
              <a:gd name="connsiteX848" fmla="*/ 5862976 w 8743578"/>
              <a:gd name="connsiteY848" fmla="*/ 3332744 h 4313326"/>
              <a:gd name="connsiteX849" fmla="*/ 5862976 w 8743578"/>
              <a:gd name="connsiteY849" fmla="*/ 3235839 h 4313326"/>
              <a:gd name="connsiteX850" fmla="*/ 5867436 w 8743578"/>
              <a:gd name="connsiteY850" fmla="*/ 3151321 h 4313326"/>
              <a:gd name="connsiteX851" fmla="*/ 5762012 w 8743578"/>
              <a:gd name="connsiteY851" fmla="*/ 3147125 h 4313326"/>
              <a:gd name="connsiteX852" fmla="*/ 5571844 w 8743578"/>
              <a:gd name="connsiteY852" fmla="*/ 3151321 h 4313326"/>
              <a:gd name="connsiteX853" fmla="*/ 5382081 w 8743578"/>
              <a:gd name="connsiteY853" fmla="*/ 3155717 h 4313326"/>
              <a:gd name="connsiteX854" fmla="*/ 4985526 w 8743578"/>
              <a:gd name="connsiteY854" fmla="*/ 3164109 h 4313326"/>
              <a:gd name="connsiteX855" fmla="*/ 4571941 w 8743578"/>
              <a:gd name="connsiteY855" fmla="*/ 3168305 h 4313326"/>
              <a:gd name="connsiteX856" fmla="*/ 4175386 w 8743578"/>
              <a:gd name="connsiteY856" fmla="*/ 3172501 h 4313326"/>
              <a:gd name="connsiteX857" fmla="*/ 3762206 w 8743578"/>
              <a:gd name="connsiteY857" fmla="*/ 3176696 h 4313326"/>
              <a:gd name="connsiteX858" fmla="*/ 3348621 w 8743578"/>
              <a:gd name="connsiteY858" fmla="*/ 3172501 h 4313326"/>
              <a:gd name="connsiteX859" fmla="*/ 2939496 w 8743578"/>
              <a:gd name="connsiteY859" fmla="*/ 3164109 h 4313326"/>
              <a:gd name="connsiteX860" fmla="*/ 2538481 w 8743578"/>
              <a:gd name="connsiteY860" fmla="*/ 3155717 h 4313326"/>
              <a:gd name="connsiteX861" fmla="*/ 1699147 w 8743578"/>
              <a:gd name="connsiteY861" fmla="*/ 3176696 h 4313326"/>
              <a:gd name="connsiteX862" fmla="*/ 1306646 w 8743578"/>
              <a:gd name="connsiteY862" fmla="*/ 3185088 h 4313326"/>
              <a:gd name="connsiteX863" fmla="*/ 897521 w 8743578"/>
              <a:gd name="connsiteY863" fmla="*/ 3193680 h 4313326"/>
              <a:gd name="connsiteX864" fmla="*/ 454742 w 8743578"/>
              <a:gd name="connsiteY864" fmla="*/ 3214659 h 4313326"/>
              <a:gd name="connsiteX865" fmla="*/ 369997 w 8743578"/>
              <a:gd name="connsiteY865" fmla="*/ 3218855 h 4313326"/>
              <a:gd name="connsiteX866" fmla="*/ 269034 w 8743578"/>
              <a:gd name="connsiteY866" fmla="*/ 3223051 h 4313326"/>
              <a:gd name="connsiteX867" fmla="*/ 163610 w 8743578"/>
              <a:gd name="connsiteY867" fmla="*/ 3223051 h 4313326"/>
              <a:gd name="connsiteX868" fmla="*/ 91841 w 8743578"/>
              <a:gd name="connsiteY868" fmla="*/ 3218855 h 4313326"/>
              <a:gd name="connsiteX869" fmla="*/ 45212 w 8743578"/>
              <a:gd name="connsiteY869" fmla="*/ 3214659 h 4313326"/>
              <a:gd name="connsiteX870" fmla="*/ 3042 w 8743578"/>
              <a:gd name="connsiteY870" fmla="*/ 3159913 h 4313326"/>
              <a:gd name="connsiteX871" fmla="*/ 28587 w 8743578"/>
              <a:gd name="connsiteY871" fmla="*/ 3134538 h 4313326"/>
              <a:gd name="connsiteX872" fmla="*/ 32642 w 8743578"/>
              <a:gd name="connsiteY872" fmla="*/ 2948919 h 4313326"/>
              <a:gd name="connsiteX873" fmla="*/ 36697 w 8743578"/>
              <a:gd name="connsiteY873" fmla="*/ 2763300 h 4313326"/>
              <a:gd name="connsiteX874" fmla="*/ 36697 w 8743578"/>
              <a:gd name="connsiteY874" fmla="*/ 2379475 h 4313326"/>
              <a:gd name="connsiteX875" fmla="*/ 28587 w 8743578"/>
              <a:gd name="connsiteY875" fmla="*/ 1970075 h 4313326"/>
              <a:gd name="connsiteX876" fmla="*/ 15612 w 8743578"/>
              <a:gd name="connsiteY876" fmla="*/ 1598838 h 4313326"/>
              <a:gd name="connsiteX877" fmla="*/ 3042 w 8743578"/>
              <a:gd name="connsiteY877" fmla="*/ 1582055 h 4313326"/>
              <a:gd name="connsiteX878" fmla="*/ 3042 w 8743578"/>
              <a:gd name="connsiteY878" fmla="*/ 1560875 h 4313326"/>
              <a:gd name="connsiteX879" fmla="*/ 20072 w 8743578"/>
              <a:gd name="connsiteY879" fmla="*/ 1539896 h 4313326"/>
              <a:gd name="connsiteX880" fmla="*/ 91841 w 8743578"/>
              <a:gd name="connsiteY880" fmla="*/ 1484949 h 4313326"/>
              <a:gd name="connsiteX881" fmla="*/ 171720 w 8743578"/>
              <a:gd name="connsiteY881" fmla="*/ 1426007 h 4313326"/>
              <a:gd name="connsiteX882" fmla="*/ 311204 w 8743578"/>
              <a:gd name="connsiteY882" fmla="*/ 1312118 h 4313326"/>
              <a:gd name="connsiteX883" fmla="*/ 454742 w 8743578"/>
              <a:gd name="connsiteY883" fmla="*/ 1202425 h 4313326"/>
              <a:gd name="connsiteX884" fmla="*/ 526105 w 8743578"/>
              <a:gd name="connsiteY884" fmla="*/ 1143283 h 4313326"/>
              <a:gd name="connsiteX885" fmla="*/ 593820 w 8743578"/>
              <a:gd name="connsiteY885" fmla="*/ 1092733 h 4313326"/>
              <a:gd name="connsiteX886" fmla="*/ 640044 w 8743578"/>
              <a:gd name="connsiteY886" fmla="*/ 1079945 h 4313326"/>
              <a:gd name="connsiteX887" fmla="*/ 682214 w 8743578"/>
              <a:gd name="connsiteY887" fmla="*/ 1092733 h 4313326"/>
              <a:gd name="connsiteX888" fmla="*/ 686674 w 8743578"/>
              <a:gd name="connsiteY888" fmla="*/ 1096928 h 4313326"/>
              <a:gd name="connsiteX889" fmla="*/ 779528 w 8743578"/>
              <a:gd name="connsiteY889" fmla="*/ 1088337 h 4313326"/>
              <a:gd name="connsiteX890" fmla="*/ 872382 w 8743578"/>
              <a:gd name="connsiteY890" fmla="*/ 1084141 h 4313326"/>
              <a:gd name="connsiteX891" fmla="*/ 1074714 w 8743578"/>
              <a:gd name="connsiteY891" fmla="*/ 1084141 h 4313326"/>
              <a:gd name="connsiteX892" fmla="*/ 1277046 w 8743578"/>
              <a:gd name="connsiteY892" fmla="*/ 1084141 h 4313326"/>
              <a:gd name="connsiteX893" fmla="*/ 1475324 w 8743578"/>
              <a:gd name="connsiteY893" fmla="*/ 1075749 h 4313326"/>
              <a:gd name="connsiteX894" fmla="*/ 1884854 w 8743578"/>
              <a:gd name="connsiteY894" fmla="*/ 1054770 h 4313326"/>
              <a:gd name="connsiteX895" fmla="*/ 2087187 w 8743578"/>
              <a:gd name="connsiteY895" fmla="*/ 1041982 h 4313326"/>
              <a:gd name="connsiteX896" fmla="*/ 2285464 w 8743578"/>
              <a:gd name="connsiteY896" fmla="*/ 1025199 h 4313326"/>
              <a:gd name="connsiteX897" fmla="*/ 2492257 w 8743578"/>
              <a:gd name="connsiteY897" fmla="*/ 1012411 h 4313326"/>
              <a:gd name="connsiteX898" fmla="*/ 2682019 w 8743578"/>
              <a:gd name="connsiteY898" fmla="*/ 1004019 h 4313326"/>
              <a:gd name="connsiteX899" fmla="*/ 2884757 w 8743578"/>
              <a:gd name="connsiteY899" fmla="*/ 995627 h 4313326"/>
              <a:gd name="connsiteX900" fmla="*/ 3095604 w 8743578"/>
              <a:gd name="connsiteY900" fmla="*/ 983040 h 4313326"/>
              <a:gd name="connsiteX901" fmla="*/ 3483645 w 8743578"/>
              <a:gd name="connsiteY901" fmla="*/ 970252 h 4313326"/>
              <a:gd name="connsiteX902" fmla="*/ 3884254 w 8743578"/>
              <a:gd name="connsiteY902" fmla="*/ 974448 h 4313326"/>
              <a:gd name="connsiteX903" fmla="*/ 4293785 w 8743578"/>
              <a:gd name="connsiteY903" fmla="*/ 978844 h 4313326"/>
              <a:gd name="connsiteX904" fmla="*/ 4685880 w 8743578"/>
              <a:gd name="connsiteY904" fmla="*/ 995627 h 4313326"/>
              <a:gd name="connsiteX905" fmla="*/ 5082435 w 8743578"/>
              <a:gd name="connsiteY905" fmla="*/ 1004019 h 4313326"/>
              <a:gd name="connsiteX906" fmla="*/ 5466420 w 8743578"/>
              <a:gd name="connsiteY906" fmla="*/ 991432 h 4313326"/>
              <a:gd name="connsiteX907" fmla="*/ 5736467 w 8743578"/>
              <a:gd name="connsiteY907" fmla="*/ 970252 h 4313326"/>
              <a:gd name="connsiteX908" fmla="*/ 5791206 w 8743578"/>
              <a:gd name="connsiteY908" fmla="*/ 970252 h 4313326"/>
              <a:gd name="connsiteX909" fmla="*/ 5867436 w 8743578"/>
              <a:gd name="connsiteY909" fmla="*/ 970252 h 4313326"/>
              <a:gd name="connsiteX910" fmla="*/ 5901090 w 8743578"/>
              <a:gd name="connsiteY910" fmla="*/ 970252 h 4313326"/>
              <a:gd name="connsiteX911" fmla="*/ 5896630 w 8743578"/>
              <a:gd name="connsiteY911" fmla="*/ 911310 h 4313326"/>
              <a:gd name="connsiteX912" fmla="*/ 5892575 w 8743578"/>
              <a:gd name="connsiteY912" fmla="*/ 822596 h 4313326"/>
              <a:gd name="connsiteX913" fmla="*/ 5896630 w 8743578"/>
              <a:gd name="connsiteY913" fmla="*/ 632782 h 4313326"/>
              <a:gd name="connsiteX914" fmla="*/ 5896630 w 8743578"/>
              <a:gd name="connsiteY914" fmla="*/ 535877 h 4313326"/>
              <a:gd name="connsiteX915" fmla="*/ 5896630 w 8743578"/>
              <a:gd name="connsiteY915" fmla="*/ 485126 h 4313326"/>
              <a:gd name="connsiteX916" fmla="*/ 5896630 w 8743578"/>
              <a:gd name="connsiteY916" fmla="*/ 426184 h 4313326"/>
              <a:gd name="connsiteX917" fmla="*/ 5901090 w 8743578"/>
              <a:gd name="connsiteY917" fmla="*/ 409200 h 4313326"/>
              <a:gd name="connsiteX918" fmla="*/ 5909605 w 8743578"/>
              <a:gd name="connsiteY918" fmla="*/ 379629 h 4313326"/>
              <a:gd name="connsiteX919" fmla="*/ 5968399 w 8743578"/>
              <a:gd name="connsiteY919" fmla="*/ 320687 h 4313326"/>
              <a:gd name="connsiteX920" fmla="*/ 6023544 w 8743578"/>
              <a:gd name="connsiteY920" fmla="*/ 274132 h 4313326"/>
              <a:gd name="connsiteX921" fmla="*/ 6145592 w 8743578"/>
              <a:gd name="connsiteY921" fmla="*/ 194011 h 4313326"/>
              <a:gd name="connsiteX922" fmla="*/ 6259530 w 8743578"/>
              <a:gd name="connsiteY922" fmla="*/ 113889 h 4313326"/>
              <a:gd name="connsiteX923" fmla="*/ 6356844 w 8743578"/>
              <a:gd name="connsiteY923" fmla="*/ 33767 h 4313326"/>
              <a:gd name="connsiteX924" fmla="*/ 6373469 w 8743578"/>
              <a:gd name="connsiteY924" fmla="*/ 12588 h 4313326"/>
              <a:gd name="connsiteX925" fmla="*/ 6415638 w 8743578"/>
              <a:gd name="connsiteY925" fmla="*/ 0 h 431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</a:cxnLst>
            <a:rect l="l" t="t" r="r" b="b"/>
            <a:pathLst>
              <a:path w="8743578" h="4313326">
                <a:moveTo>
                  <a:pt x="8508298" y="1801440"/>
                </a:moveTo>
                <a:cubicBezTo>
                  <a:pt x="8507082" y="1802839"/>
                  <a:pt x="8505460" y="1804237"/>
                  <a:pt x="8504243" y="1805636"/>
                </a:cubicBezTo>
                <a:cubicBezTo>
                  <a:pt x="8457614" y="1831011"/>
                  <a:pt x="8415444" y="1856187"/>
                  <a:pt x="8369220" y="1885758"/>
                </a:cubicBezTo>
                <a:cubicBezTo>
                  <a:pt x="8360705" y="1889954"/>
                  <a:pt x="8348136" y="1898345"/>
                  <a:pt x="8335160" y="1906937"/>
                </a:cubicBezTo>
                <a:cubicBezTo>
                  <a:pt x="8327050" y="1915329"/>
                  <a:pt x="8314076" y="1919525"/>
                  <a:pt x="8305966" y="1927917"/>
                </a:cubicBezTo>
                <a:cubicBezTo>
                  <a:pt x="8292990" y="1936508"/>
                  <a:pt x="8276366" y="1949096"/>
                  <a:pt x="8263391" y="1957488"/>
                </a:cubicBezTo>
                <a:cubicBezTo>
                  <a:pt x="8255282" y="1965880"/>
                  <a:pt x="8246766" y="1970075"/>
                  <a:pt x="8238252" y="1978667"/>
                </a:cubicBezTo>
                <a:cubicBezTo>
                  <a:pt x="8208652" y="1999647"/>
                  <a:pt x="8183512" y="2016630"/>
                  <a:pt x="8157967" y="2037609"/>
                </a:cubicBezTo>
                <a:cubicBezTo>
                  <a:pt x="8136882" y="2050397"/>
                  <a:pt x="8120258" y="2062985"/>
                  <a:pt x="8103228" y="2075572"/>
                </a:cubicBezTo>
                <a:cubicBezTo>
                  <a:pt x="8132828" y="2100947"/>
                  <a:pt x="8162428" y="2126323"/>
                  <a:pt x="8196082" y="2151498"/>
                </a:cubicBezTo>
                <a:cubicBezTo>
                  <a:pt x="8208652" y="2160090"/>
                  <a:pt x="8221222" y="2168482"/>
                  <a:pt x="8234196" y="2176873"/>
                </a:cubicBezTo>
                <a:cubicBezTo>
                  <a:pt x="8246766" y="2168482"/>
                  <a:pt x="8259336" y="2155694"/>
                  <a:pt x="8271906" y="2147302"/>
                </a:cubicBezTo>
                <a:cubicBezTo>
                  <a:pt x="8335160" y="2100947"/>
                  <a:pt x="8398414" y="2054593"/>
                  <a:pt x="8457614" y="2003842"/>
                </a:cubicBezTo>
                <a:cubicBezTo>
                  <a:pt x="8483159" y="1978667"/>
                  <a:pt x="8504243" y="1957488"/>
                  <a:pt x="8529383" y="1932113"/>
                </a:cubicBezTo>
                <a:cubicBezTo>
                  <a:pt x="8537898" y="1919525"/>
                  <a:pt x="8550468" y="1911133"/>
                  <a:pt x="8558983" y="1898345"/>
                </a:cubicBezTo>
                <a:cubicBezTo>
                  <a:pt x="8567498" y="1894150"/>
                  <a:pt x="8575607" y="1885758"/>
                  <a:pt x="8584122" y="1877366"/>
                </a:cubicBezTo>
                <a:cubicBezTo>
                  <a:pt x="8584122" y="1873170"/>
                  <a:pt x="8588582" y="1868974"/>
                  <a:pt x="8584122" y="1868974"/>
                </a:cubicBezTo>
                <a:cubicBezTo>
                  <a:pt x="8563037" y="1851991"/>
                  <a:pt x="8546413" y="1835207"/>
                  <a:pt x="8525328" y="1818224"/>
                </a:cubicBezTo>
                <a:cubicBezTo>
                  <a:pt x="8520868" y="1814028"/>
                  <a:pt x="8512353" y="1805636"/>
                  <a:pt x="8508298" y="1801440"/>
                </a:cubicBezTo>
                <a:close/>
                <a:moveTo>
                  <a:pt x="1302591" y="1615822"/>
                </a:moveTo>
                <a:cubicBezTo>
                  <a:pt x="1163108" y="1620017"/>
                  <a:pt x="1028490" y="1624213"/>
                  <a:pt x="893467" y="1624213"/>
                </a:cubicBezTo>
                <a:lnTo>
                  <a:pt x="678159" y="1624213"/>
                </a:lnTo>
                <a:lnTo>
                  <a:pt x="500966" y="1624213"/>
                </a:lnTo>
                <a:lnTo>
                  <a:pt x="294174" y="1624213"/>
                </a:lnTo>
                <a:lnTo>
                  <a:pt x="192805" y="1624213"/>
                </a:lnTo>
                <a:cubicBezTo>
                  <a:pt x="176180" y="1620017"/>
                  <a:pt x="155096" y="1620017"/>
                  <a:pt x="138066" y="1620017"/>
                </a:cubicBezTo>
                <a:cubicBezTo>
                  <a:pt x="142526" y="1641197"/>
                  <a:pt x="142526" y="1666372"/>
                  <a:pt x="142526" y="1687551"/>
                </a:cubicBezTo>
                <a:cubicBezTo>
                  <a:pt x="146580" y="1717123"/>
                  <a:pt x="146580" y="1742298"/>
                  <a:pt x="146580" y="1771869"/>
                </a:cubicBezTo>
                <a:cubicBezTo>
                  <a:pt x="150635" y="1839403"/>
                  <a:pt x="150635" y="1902741"/>
                  <a:pt x="155096" y="1970075"/>
                </a:cubicBezTo>
                <a:cubicBezTo>
                  <a:pt x="159150" y="2092556"/>
                  <a:pt x="163610" y="2219032"/>
                  <a:pt x="163610" y="2341313"/>
                </a:cubicBezTo>
                <a:lnTo>
                  <a:pt x="163610" y="2543915"/>
                </a:lnTo>
                <a:lnTo>
                  <a:pt x="163610" y="2746317"/>
                </a:lnTo>
                <a:cubicBezTo>
                  <a:pt x="163610" y="2809655"/>
                  <a:pt x="159150" y="2877189"/>
                  <a:pt x="159150" y="2940527"/>
                </a:cubicBezTo>
                <a:cubicBezTo>
                  <a:pt x="159150" y="3008061"/>
                  <a:pt x="155096" y="3075395"/>
                  <a:pt x="155096" y="3142929"/>
                </a:cubicBezTo>
                <a:lnTo>
                  <a:pt x="155096" y="3147125"/>
                </a:lnTo>
                <a:lnTo>
                  <a:pt x="180235" y="3147125"/>
                </a:lnTo>
                <a:lnTo>
                  <a:pt x="260519" y="3147125"/>
                </a:lnTo>
                <a:cubicBezTo>
                  <a:pt x="290119" y="3147125"/>
                  <a:pt x="323773" y="3142929"/>
                  <a:pt x="353373" y="3142929"/>
                </a:cubicBezTo>
                <a:cubicBezTo>
                  <a:pt x="382973" y="3138734"/>
                  <a:pt x="416627" y="3138734"/>
                  <a:pt x="446227" y="3138734"/>
                </a:cubicBezTo>
                <a:cubicBezTo>
                  <a:pt x="513536" y="3134538"/>
                  <a:pt x="581250" y="3134538"/>
                  <a:pt x="648559" y="3130342"/>
                </a:cubicBezTo>
                <a:cubicBezTo>
                  <a:pt x="792098" y="3121950"/>
                  <a:pt x="939691" y="3117754"/>
                  <a:pt x="1083229" y="3113358"/>
                </a:cubicBezTo>
                <a:cubicBezTo>
                  <a:pt x="1188653" y="3113358"/>
                  <a:pt x="1294076" y="3109162"/>
                  <a:pt x="1399500" y="3109162"/>
                </a:cubicBezTo>
                <a:lnTo>
                  <a:pt x="1399500" y="3067004"/>
                </a:lnTo>
                <a:lnTo>
                  <a:pt x="1399500" y="3062808"/>
                </a:lnTo>
                <a:cubicBezTo>
                  <a:pt x="1399500" y="3054416"/>
                  <a:pt x="1397067" y="3045824"/>
                  <a:pt x="1395445" y="3037433"/>
                </a:cubicBezTo>
                <a:cubicBezTo>
                  <a:pt x="1394229" y="3029041"/>
                  <a:pt x="1391796" y="3034036"/>
                  <a:pt x="1390985" y="3012257"/>
                </a:cubicBezTo>
                <a:cubicBezTo>
                  <a:pt x="1390174" y="2990478"/>
                  <a:pt x="1390985" y="2941926"/>
                  <a:pt x="1390985" y="2906760"/>
                </a:cubicBezTo>
                <a:lnTo>
                  <a:pt x="1390985" y="2822443"/>
                </a:lnTo>
                <a:lnTo>
                  <a:pt x="1390985" y="2737925"/>
                </a:lnTo>
                <a:cubicBezTo>
                  <a:pt x="1390985" y="2683179"/>
                  <a:pt x="1390985" y="2628232"/>
                  <a:pt x="1386930" y="2573486"/>
                </a:cubicBezTo>
                <a:cubicBezTo>
                  <a:pt x="1382876" y="2518540"/>
                  <a:pt x="1378415" y="2463793"/>
                  <a:pt x="1374360" y="2408847"/>
                </a:cubicBezTo>
                <a:cubicBezTo>
                  <a:pt x="1369900" y="2354100"/>
                  <a:pt x="1365846" y="2299154"/>
                  <a:pt x="1361791" y="2244407"/>
                </a:cubicBezTo>
                <a:cubicBezTo>
                  <a:pt x="1361791" y="2189461"/>
                  <a:pt x="1357331" y="2134715"/>
                  <a:pt x="1357331" y="2079768"/>
                </a:cubicBezTo>
                <a:lnTo>
                  <a:pt x="1357331" y="1995451"/>
                </a:lnTo>
                <a:cubicBezTo>
                  <a:pt x="1357331" y="1965880"/>
                  <a:pt x="1353276" y="1940704"/>
                  <a:pt x="1353276" y="1911133"/>
                </a:cubicBezTo>
                <a:cubicBezTo>
                  <a:pt x="1348816" y="1898345"/>
                  <a:pt x="1348816" y="1885758"/>
                  <a:pt x="1348816" y="1873170"/>
                </a:cubicBezTo>
                <a:lnTo>
                  <a:pt x="1348816" y="1831011"/>
                </a:lnTo>
                <a:cubicBezTo>
                  <a:pt x="1348816" y="1805636"/>
                  <a:pt x="1353276" y="1776065"/>
                  <a:pt x="1353276" y="1750690"/>
                </a:cubicBezTo>
                <a:cubicBezTo>
                  <a:pt x="1353276" y="1725514"/>
                  <a:pt x="1348816" y="1695943"/>
                  <a:pt x="1348816" y="1670568"/>
                </a:cubicBezTo>
                <a:lnTo>
                  <a:pt x="1348816" y="1632605"/>
                </a:lnTo>
                <a:lnTo>
                  <a:pt x="1348816" y="1615822"/>
                </a:lnTo>
                <a:close/>
                <a:moveTo>
                  <a:pt x="8288936" y="1611626"/>
                </a:moveTo>
                <a:cubicBezTo>
                  <a:pt x="8250821" y="1640997"/>
                  <a:pt x="8213112" y="1670568"/>
                  <a:pt x="8170942" y="1695943"/>
                </a:cubicBezTo>
                <a:lnTo>
                  <a:pt x="8031459" y="1797244"/>
                </a:lnTo>
                <a:cubicBezTo>
                  <a:pt x="8006320" y="1814028"/>
                  <a:pt x="7976720" y="1835207"/>
                  <a:pt x="7951580" y="1851991"/>
                </a:cubicBezTo>
                <a:cubicBezTo>
                  <a:pt x="7930496" y="1868974"/>
                  <a:pt x="7909005" y="1881562"/>
                  <a:pt x="7887920" y="1894150"/>
                </a:cubicBezTo>
                <a:cubicBezTo>
                  <a:pt x="7909005" y="1915329"/>
                  <a:pt x="7934550" y="1932113"/>
                  <a:pt x="7955635" y="1953292"/>
                </a:cubicBezTo>
                <a:cubicBezTo>
                  <a:pt x="7989290" y="1982863"/>
                  <a:pt x="8027404" y="2012434"/>
                  <a:pt x="8061058" y="2041805"/>
                </a:cubicBezTo>
                <a:cubicBezTo>
                  <a:pt x="8073628" y="2029218"/>
                  <a:pt x="8090658" y="2020826"/>
                  <a:pt x="8103228" y="2008038"/>
                </a:cubicBezTo>
                <a:cubicBezTo>
                  <a:pt x="8124312" y="1995451"/>
                  <a:pt x="8141342" y="1982863"/>
                  <a:pt x="8157967" y="1970075"/>
                </a:cubicBezTo>
                <a:cubicBezTo>
                  <a:pt x="8170942" y="1961684"/>
                  <a:pt x="8179052" y="1953292"/>
                  <a:pt x="8192027" y="1944900"/>
                </a:cubicBezTo>
                <a:cubicBezTo>
                  <a:pt x="8204597" y="1936308"/>
                  <a:pt x="8217166" y="1927917"/>
                  <a:pt x="8229736" y="1919525"/>
                </a:cubicBezTo>
                <a:cubicBezTo>
                  <a:pt x="8242306" y="1911133"/>
                  <a:pt x="8250821" y="1902741"/>
                  <a:pt x="8263391" y="1894150"/>
                </a:cubicBezTo>
                <a:cubicBezTo>
                  <a:pt x="8280421" y="1885758"/>
                  <a:pt x="8292990" y="1877366"/>
                  <a:pt x="8305966" y="1868974"/>
                </a:cubicBezTo>
                <a:cubicBezTo>
                  <a:pt x="8360705" y="1835207"/>
                  <a:pt x="8411389" y="1801440"/>
                  <a:pt x="8466129" y="1771869"/>
                </a:cubicBezTo>
                <a:cubicBezTo>
                  <a:pt x="8470183" y="1771869"/>
                  <a:pt x="8478698" y="1767673"/>
                  <a:pt x="8483159" y="1767673"/>
                </a:cubicBezTo>
                <a:cubicBezTo>
                  <a:pt x="8466129" y="1755085"/>
                  <a:pt x="8453559" y="1738102"/>
                  <a:pt x="8436529" y="1725514"/>
                </a:cubicBezTo>
                <a:cubicBezTo>
                  <a:pt x="8398414" y="1691747"/>
                  <a:pt x="8356245" y="1657980"/>
                  <a:pt x="8314076" y="1628409"/>
                </a:cubicBezTo>
                <a:cubicBezTo>
                  <a:pt x="8305966" y="1624213"/>
                  <a:pt x="8297451" y="1615822"/>
                  <a:pt x="8288936" y="1611626"/>
                </a:cubicBezTo>
                <a:close/>
                <a:moveTo>
                  <a:pt x="4171331" y="1569467"/>
                </a:moveTo>
                <a:cubicBezTo>
                  <a:pt x="3909799" y="1577859"/>
                  <a:pt x="3648268" y="1594642"/>
                  <a:pt x="3386736" y="1607430"/>
                </a:cubicBezTo>
                <a:cubicBezTo>
                  <a:pt x="3243198" y="1615822"/>
                  <a:pt x="3104119" y="1620017"/>
                  <a:pt x="2964636" y="1624213"/>
                </a:cubicBezTo>
                <a:cubicBezTo>
                  <a:pt x="2884757" y="1624213"/>
                  <a:pt x="2808528" y="1628409"/>
                  <a:pt x="2728649" y="1628409"/>
                </a:cubicBezTo>
                <a:lnTo>
                  <a:pt x="2728649" y="1628412"/>
                </a:lnTo>
                <a:lnTo>
                  <a:pt x="1348819" y="1615825"/>
                </a:lnTo>
                <a:lnTo>
                  <a:pt x="1348819" y="1632608"/>
                </a:lnTo>
                <a:lnTo>
                  <a:pt x="1348819" y="1670571"/>
                </a:lnTo>
                <a:cubicBezTo>
                  <a:pt x="1348819" y="1695946"/>
                  <a:pt x="1353279" y="1725517"/>
                  <a:pt x="1353279" y="1750693"/>
                </a:cubicBezTo>
                <a:cubicBezTo>
                  <a:pt x="1353279" y="1776068"/>
                  <a:pt x="1348819" y="1805639"/>
                  <a:pt x="1348819" y="1831014"/>
                </a:cubicBezTo>
                <a:lnTo>
                  <a:pt x="1348819" y="1873173"/>
                </a:lnTo>
                <a:cubicBezTo>
                  <a:pt x="1348819" y="1885761"/>
                  <a:pt x="1348819" y="1898348"/>
                  <a:pt x="1353279" y="1911136"/>
                </a:cubicBezTo>
                <a:cubicBezTo>
                  <a:pt x="1353279" y="1940707"/>
                  <a:pt x="1357334" y="1965883"/>
                  <a:pt x="1357334" y="1995454"/>
                </a:cubicBezTo>
                <a:lnTo>
                  <a:pt x="1357334" y="2079771"/>
                </a:lnTo>
                <a:cubicBezTo>
                  <a:pt x="1357334" y="2134718"/>
                  <a:pt x="1361794" y="2189464"/>
                  <a:pt x="1361794" y="2244410"/>
                </a:cubicBezTo>
                <a:cubicBezTo>
                  <a:pt x="1365849" y="2299157"/>
                  <a:pt x="1369903" y="2354103"/>
                  <a:pt x="1374364" y="2408850"/>
                </a:cubicBezTo>
                <a:cubicBezTo>
                  <a:pt x="1378418" y="2463796"/>
                  <a:pt x="1382878" y="2518543"/>
                  <a:pt x="1386933" y="2573489"/>
                </a:cubicBezTo>
                <a:cubicBezTo>
                  <a:pt x="1390988" y="2628235"/>
                  <a:pt x="1390988" y="2683182"/>
                  <a:pt x="1390988" y="2737928"/>
                </a:cubicBezTo>
                <a:lnTo>
                  <a:pt x="1390988" y="2822446"/>
                </a:lnTo>
                <a:lnTo>
                  <a:pt x="1390988" y="2906763"/>
                </a:lnTo>
                <a:cubicBezTo>
                  <a:pt x="1390988" y="2941929"/>
                  <a:pt x="1390177" y="2990481"/>
                  <a:pt x="1390988" y="3012260"/>
                </a:cubicBezTo>
                <a:cubicBezTo>
                  <a:pt x="1391799" y="3034039"/>
                  <a:pt x="1394232" y="3029044"/>
                  <a:pt x="1395448" y="3037436"/>
                </a:cubicBezTo>
                <a:cubicBezTo>
                  <a:pt x="1397070" y="3045827"/>
                  <a:pt x="1399503" y="3054419"/>
                  <a:pt x="1399503" y="3062811"/>
                </a:cubicBezTo>
                <a:lnTo>
                  <a:pt x="1399503" y="3067007"/>
                </a:lnTo>
                <a:lnTo>
                  <a:pt x="1399503" y="3109165"/>
                </a:lnTo>
                <a:lnTo>
                  <a:pt x="2787446" y="3088186"/>
                </a:lnTo>
                <a:lnTo>
                  <a:pt x="2787446" y="3088183"/>
                </a:lnTo>
                <a:lnTo>
                  <a:pt x="3551359" y="3100771"/>
                </a:lnTo>
                <a:lnTo>
                  <a:pt x="3724092" y="3100771"/>
                </a:lnTo>
                <a:cubicBezTo>
                  <a:pt x="3897230" y="3100771"/>
                  <a:pt x="4065908" y="3096575"/>
                  <a:pt x="4230531" y="3096575"/>
                </a:cubicBezTo>
                <a:lnTo>
                  <a:pt x="4230531" y="3075395"/>
                </a:lnTo>
                <a:cubicBezTo>
                  <a:pt x="4230531" y="3075395"/>
                  <a:pt x="4226071" y="3071200"/>
                  <a:pt x="4226071" y="3067004"/>
                </a:cubicBezTo>
                <a:cubicBezTo>
                  <a:pt x="4226071" y="3054416"/>
                  <a:pt x="4222016" y="3041628"/>
                  <a:pt x="4222016" y="3029041"/>
                </a:cubicBezTo>
                <a:cubicBezTo>
                  <a:pt x="4222016" y="3024845"/>
                  <a:pt x="4222016" y="3020649"/>
                  <a:pt x="4226071" y="3016453"/>
                </a:cubicBezTo>
                <a:lnTo>
                  <a:pt x="4226071" y="3003666"/>
                </a:lnTo>
                <a:lnTo>
                  <a:pt x="4226071" y="2999470"/>
                </a:lnTo>
                <a:lnTo>
                  <a:pt x="4226071" y="2991078"/>
                </a:lnTo>
                <a:cubicBezTo>
                  <a:pt x="4222016" y="2948919"/>
                  <a:pt x="4222016" y="2906760"/>
                  <a:pt x="4217556" y="2864601"/>
                </a:cubicBezTo>
                <a:cubicBezTo>
                  <a:pt x="4213501" y="2809655"/>
                  <a:pt x="4209446" y="2750713"/>
                  <a:pt x="4209446" y="2695766"/>
                </a:cubicBezTo>
                <a:cubicBezTo>
                  <a:pt x="4209446" y="2641020"/>
                  <a:pt x="4204986" y="2581878"/>
                  <a:pt x="4204986" y="2527131"/>
                </a:cubicBezTo>
                <a:cubicBezTo>
                  <a:pt x="4204986" y="2472185"/>
                  <a:pt x="4204986" y="2413043"/>
                  <a:pt x="4200931" y="2358296"/>
                </a:cubicBezTo>
                <a:cubicBezTo>
                  <a:pt x="4196471" y="2299154"/>
                  <a:pt x="4196471" y="2244407"/>
                  <a:pt x="4196471" y="2185265"/>
                </a:cubicBezTo>
                <a:cubicBezTo>
                  <a:pt x="4196471" y="2130519"/>
                  <a:pt x="4196471" y="2071376"/>
                  <a:pt x="4192416" y="2016630"/>
                </a:cubicBezTo>
                <a:cubicBezTo>
                  <a:pt x="4192416" y="1987059"/>
                  <a:pt x="4192416" y="1961684"/>
                  <a:pt x="4188361" y="1932113"/>
                </a:cubicBezTo>
                <a:cubicBezTo>
                  <a:pt x="4188361" y="1902741"/>
                  <a:pt x="4183901" y="1877366"/>
                  <a:pt x="4179846" y="1847795"/>
                </a:cubicBezTo>
                <a:cubicBezTo>
                  <a:pt x="4175386" y="1822420"/>
                  <a:pt x="4171331" y="1797244"/>
                  <a:pt x="4171331" y="1767673"/>
                </a:cubicBezTo>
                <a:lnTo>
                  <a:pt x="4171331" y="1729710"/>
                </a:lnTo>
                <a:lnTo>
                  <a:pt x="4171331" y="1687551"/>
                </a:lnTo>
                <a:lnTo>
                  <a:pt x="4171331" y="1645393"/>
                </a:lnTo>
                <a:lnTo>
                  <a:pt x="4171331" y="1603034"/>
                </a:lnTo>
                <a:close/>
                <a:moveTo>
                  <a:pt x="8099174" y="1459774"/>
                </a:moveTo>
                <a:lnTo>
                  <a:pt x="8099174" y="1463970"/>
                </a:lnTo>
                <a:cubicBezTo>
                  <a:pt x="8069574" y="1480753"/>
                  <a:pt x="8048489" y="1501933"/>
                  <a:pt x="8022944" y="1518716"/>
                </a:cubicBezTo>
                <a:cubicBezTo>
                  <a:pt x="7997804" y="1535700"/>
                  <a:pt x="7972260" y="1552483"/>
                  <a:pt x="7947120" y="1569467"/>
                </a:cubicBezTo>
                <a:cubicBezTo>
                  <a:pt x="7921980" y="1586250"/>
                  <a:pt x="7900896" y="1598838"/>
                  <a:pt x="7875350" y="1615822"/>
                </a:cubicBezTo>
                <a:lnTo>
                  <a:pt x="7799527" y="1666372"/>
                </a:lnTo>
                <a:cubicBezTo>
                  <a:pt x="7786957" y="1674764"/>
                  <a:pt x="7774388" y="1683356"/>
                  <a:pt x="7761412" y="1691747"/>
                </a:cubicBezTo>
                <a:cubicBezTo>
                  <a:pt x="7748842" y="1700139"/>
                  <a:pt x="7740328" y="1708531"/>
                  <a:pt x="7727758" y="1717123"/>
                </a:cubicBezTo>
                <a:cubicBezTo>
                  <a:pt x="7723703" y="1721318"/>
                  <a:pt x="7719242" y="1725514"/>
                  <a:pt x="7715188" y="1729710"/>
                </a:cubicBezTo>
                <a:cubicBezTo>
                  <a:pt x="7757358" y="1767673"/>
                  <a:pt x="7799527" y="1809832"/>
                  <a:pt x="7841696" y="1847795"/>
                </a:cubicBezTo>
                <a:cubicBezTo>
                  <a:pt x="7845751" y="1856187"/>
                  <a:pt x="7854266" y="1860383"/>
                  <a:pt x="7858726" y="1864778"/>
                </a:cubicBezTo>
                <a:cubicBezTo>
                  <a:pt x="7879811" y="1851991"/>
                  <a:pt x="7896436" y="1843599"/>
                  <a:pt x="7913466" y="1831011"/>
                </a:cubicBezTo>
                <a:cubicBezTo>
                  <a:pt x="7930496" y="1818224"/>
                  <a:pt x="7951580" y="1805636"/>
                  <a:pt x="7968204" y="1793048"/>
                </a:cubicBezTo>
                <a:cubicBezTo>
                  <a:pt x="8018889" y="1759281"/>
                  <a:pt x="8065114" y="1725514"/>
                  <a:pt x="8111743" y="1687551"/>
                </a:cubicBezTo>
                <a:cubicBezTo>
                  <a:pt x="8132828" y="1670568"/>
                  <a:pt x="8157967" y="1653784"/>
                  <a:pt x="8179052" y="1636801"/>
                </a:cubicBezTo>
                <a:cubicBezTo>
                  <a:pt x="8200136" y="1620017"/>
                  <a:pt x="8225682" y="1603034"/>
                  <a:pt x="8250821" y="1586250"/>
                </a:cubicBezTo>
                <a:lnTo>
                  <a:pt x="8255282" y="1586250"/>
                </a:lnTo>
                <a:lnTo>
                  <a:pt x="8192027" y="1535700"/>
                </a:lnTo>
                <a:cubicBezTo>
                  <a:pt x="8157967" y="1510325"/>
                  <a:pt x="8128773" y="1484949"/>
                  <a:pt x="8099174" y="1459774"/>
                </a:cubicBezTo>
                <a:close/>
                <a:moveTo>
                  <a:pt x="7778442" y="1198030"/>
                </a:moveTo>
                <a:cubicBezTo>
                  <a:pt x="7782497" y="1202425"/>
                  <a:pt x="7782497" y="1202425"/>
                  <a:pt x="7791012" y="1215013"/>
                </a:cubicBezTo>
                <a:cubicBezTo>
                  <a:pt x="7791012" y="1219209"/>
                  <a:pt x="7786957" y="1223405"/>
                  <a:pt x="7782497" y="1227601"/>
                </a:cubicBezTo>
                <a:cubicBezTo>
                  <a:pt x="7748842" y="1248780"/>
                  <a:pt x="7719242" y="1274155"/>
                  <a:pt x="7685588" y="1295135"/>
                </a:cubicBezTo>
                <a:cubicBezTo>
                  <a:pt x="7664504" y="1307723"/>
                  <a:pt x="7639364" y="1324706"/>
                  <a:pt x="7618279" y="1337294"/>
                </a:cubicBezTo>
                <a:cubicBezTo>
                  <a:pt x="7605304" y="1341490"/>
                  <a:pt x="7592734" y="1350081"/>
                  <a:pt x="7580164" y="1358473"/>
                </a:cubicBezTo>
                <a:cubicBezTo>
                  <a:pt x="7563134" y="1366865"/>
                  <a:pt x="7550565" y="1375257"/>
                  <a:pt x="7537995" y="1383848"/>
                </a:cubicBezTo>
                <a:cubicBezTo>
                  <a:pt x="7520965" y="1396436"/>
                  <a:pt x="7508396" y="1404828"/>
                  <a:pt x="7495826" y="1413219"/>
                </a:cubicBezTo>
                <a:cubicBezTo>
                  <a:pt x="7483256" y="1421811"/>
                  <a:pt x="7474741" y="1430203"/>
                  <a:pt x="7462171" y="1438595"/>
                </a:cubicBezTo>
                <a:cubicBezTo>
                  <a:pt x="7449196" y="1446986"/>
                  <a:pt x="7436626" y="1455378"/>
                  <a:pt x="7424056" y="1468166"/>
                </a:cubicBezTo>
                <a:cubicBezTo>
                  <a:pt x="7462171" y="1506129"/>
                  <a:pt x="7504340" y="1539896"/>
                  <a:pt x="7542050" y="1577859"/>
                </a:cubicBezTo>
                <a:cubicBezTo>
                  <a:pt x="7559080" y="1569467"/>
                  <a:pt x="7571650" y="1560875"/>
                  <a:pt x="7588680" y="1552483"/>
                </a:cubicBezTo>
                <a:cubicBezTo>
                  <a:pt x="7634904" y="1522912"/>
                  <a:pt x="7681534" y="1489145"/>
                  <a:pt x="7727758" y="1455378"/>
                </a:cubicBezTo>
                <a:cubicBezTo>
                  <a:pt x="7748842" y="1434399"/>
                  <a:pt x="7774388" y="1417415"/>
                  <a:pt x="7795472" y="1400632"/>
                </a:cubicBezTo>
                <a:cubicBezTo>
                  <a:pt x="7820612" y="1379452"/>
                  <a:pt x="7841696" y="1362669"/>
                  <a:pt x="7866836" y="1341490"/>
                </a:cubicBezTo>
                <a:cubicBezTo>
                  <a:pt x="7871296" y="1337294"/>
                  <a:pt x="7875350" y="1337294"/>
                  <a:pt x="7883866" y="1337294"/>
                </a:cubicBezTo>
                <a:cubicBezTo>
                  <a:pt x="7892380" y="1337294"/>
                  <a:pt x="7900896" y="1337294"/>
                  <a:pt x="7904950" y="1341490"/>
                </a:cubicBezTo>
                <a:cubicBezTo>
                  <a:pt x="7909005" y="1345685"/>
                  <a:pt x="7913466" y="1350081"/>
                  <a:pt x="7913466" y="1354277"/>
                </a:cubicBezTo>
                <a:cubicBezTo>
                  <a:pt x="7913466" y="1358473"/>
                  <a:pt x="7909005" y="1362669"/>
                  <a:pt x="7904950" y="1366865"/>
                </a:cubicBezTo>
                <a:cubicBezTo>
                  <a:pt x="7883866" y="1379452"/>
                  <a:pt x="7866836" y="1396436"/>
                  <a:pt x="7845751" y="1413219"/>
                </a:cubicBezTo>
                <a:cubicBezTo>
                  <a:pt x="7799527" y="1451182"/>
                  <a:pt x="7753302" y="1484949"/>
                  <a:pt x="7706673" y="1518716"/>
                </a:cubicBezTo>
                <a:cubicBezTo>
                  <a:pt x="7694103" y="1522912"/>
                  <a:pt x="7685588" y="1531504"/>
                  <a:pt x="7673018" y="1539896"/>
                </a:cubicBezTo>
                <a:cubicBezTo>
                  <a:pt x="7655988" y="1548288"/>
                  <a:pt x="7643418" y="1556679"/>
                  <a:pt x="7630849" y="1565071"/>
                </a:cubicBezTo>
                <a:cubicBezTo>
                  <a:pt x="7613819" y="1573663"/>
                  <a:pt x="7592734" y="1586250"/>
                  <a:pt x="7571650" y="1598838"/>
                </a:cubicBezTo>
                <a:cubicBezTo>
                  <a:pt x="7605304" y="1636801"/>
                  <a:pt x="7643418" y="1670568"/>
                  <a:pt x="7681534" y="1704335"/>
                </a:cubicBezTo>
                <a:cubicBezTo>
                  <a:pt x="7681534" y="1700139"/>
                  <a:pt x="7685588" y="1700139"/>
                  <a:pt x="7689643" y="1695943"/>
                </a:cubicBezTo>
                <a:cubicBezTo>
                  <a:pt x="7702618" y="1683356"/>
                  <a:pt x="7715188" y="1674764"/>
                  <a:pt x="7727758" y="1666372"/>
                </a:cubicBezTo>
                <a:cubicBezTo>
                  <a:pt x="7740328" y="1657980"/>
                  <a:pt x="7748842" y="1649589"/>
                  <a:pt x="7761412" y="1640997"/>
                </a:cubicBezTo>
                <a:lnTo>
                  <a:pt x="7913466" y="1539896"/>
                </a:lnTo>
                <a:cubicBezTo>
                  <a:pt x="7934550" y="1527108"/>
                  <a:pt x="7959690" y="1510325"/>
                  <a:pt x="7980774" y="1493341"/>
                </a:cubicBezTo>
                <a:cubicBezTo>
                  <a:pt x="8006320" y="1476558"/>
                  <a:pt x="8027404" y="1459774"/>
                  <a:pt x="8052544" y="1442791"/>
                </a:cubicBezTo>
                <a:cubicBezTo>
                  <a:pt x="8061058" y="1438595"/>
                  <a:pt x="8065114" y="1438595"/>
                  <a:pt x="8073628" y="1438595"/>
                </a:cubicBezTo>
                <a:lnTo>
                  <a:pt x="8078088" y="1438595"/>
                </a:lnTo>
                <a:cubicBezTo>
                  <a:pt x="8065114" y="1430203"/>
                  <a:pt x="8052544" y="1417415"/>
                  <a:pt x="8039974" y="1409024"/>
                </a:cubicBezTo>
                <a:cubicBezTo>
                  <a:pt x="7985234" y="1366865"/>
                  <a:pt x="7934550" y="1324706"/>
                  <a:pt x="7883866" y="1282547"/>
                </a:cubicBezTo>
                <a:cubicBezTo>
                  <a:pt x="7845751" y="1252976"/>
                  <a:pt x="7812096" y="1227601"/>
                  <a:pt x="7778442" y="1198030"/>
                </a:cubicBezTo>
                <a:close/>
                <a:moveTo>
                  <a:pt x="804667" y="1177050"/>
                </a:moveTo>
                <a:cubicBezTo>
                  <a:pt x="783583" y="1177050"/>
                  <a:pt x="762498" y="1181246"/>
                  <a:pt x="741413" y="1181246"/>
                </a:cubicBezTo>
                <a:cubicBezTo>
                  <a:pt x="720328" y="1181246"/>
                  <a:pt x="699244" y="1185442"/>
                  <a:pt x="678159" y="1189638"/>
                </a:cubicBezTo>
                <a:cubicBezTo>
                  <a:pt x="669644" y="1193834"/>
                  <a:pt x="665589" y="1193834"/>
                  <a:pt x="657074" y="1198030"/>
                </a:cubicBezTo>
                <a:cubicBezTo>
                  <a:pt x="653020" y="1198030"/>
                  <a:pt x="648559" y="1202425"/>
                  <a:pt x="644504" y="1202425"/>
                </a:cubicBezTo>
                <a:cubicBezTo>
                  <a:pt x="631935" y="1202425"/>
                  <a:pt x="623420" y="1206621"/>
                  <a:pt x="610444" y="1206621"/>
                </a:cubicBezTo>
                <a:cubicBezTo>
                  <a:pt x="585305" y="1227601"/>
                  <a:pt x="564220" y="1248780"/>
                  <a:pt x="539081" y="1265564"/>
                </a:cubicBezTo>
                <a:cubicBezTo>
                  <a:pt x="492451" y="1303527"/>
                  <a:pt x="441767" y="1341490"/>
                  <a:pt x="395543" y="1379452"/>
                </a:cubicBezTo>
                <a:lnTo>
                  <a:pt x="256059" y="1493341"/>
                </a:lnTo>
                <a:cubicBezTo>
                  <a:pt x="243489" y="1506129"/>
                  <a:pt x="226864" y="1518716"/>
                  <a:pt x="218350" y="1531504"/>
                </a:cubicBezTo>
                <a:lnTo>
                  <a:pt x="256059" y="1531504"/>
                </a:lnTo>
                <a:lnTo>
                  <a:pt x="382973" y="1531504"/>
                </a:lnTo>
                <a:cubicBezTo>
                  <a:pt x="399597" y="1514520"/>
                  <a:pt x="420682" y="1501933"/>
                  <a:pt x="437712" y="1484949"/>
                </a:cubicBezTo>
                <a:cubicBezTo>
                  <a:pt x="462852" y="1459774"/>
                  <a:pt x="492451" y="1438595"/>
                  <a:pt x="522051" y="1413219"/>
                </a:cubicBezTo>
                <a:cubicBezTo>
                  <a:pt x="564220" y="1375257"/>
                  <a:pt x="606390" y="1337294"/>
                  <a:pt x="653020" y="1303527"/>
                </a:cubicBezTo>
                <a:cubicBezTo>
                  <a:pt x="674104" y="1286743"/>
                  <a:pt x="699244" y="1265564"/>
                  <a:pt x="720328" y="1248780"/>
                </a:cubicBezTo>
                <a:cubicBezTo>
                  <a:pt x="741413" y="1231797"/>
                  <a:pt x="762498" y="1210817"/>
                  <a:pt x="783583" y="1193834"/>
                </a:cubicBezTo>
                <a:cubicBezTo>
                  <a:pt x="792098" y="1189638"/>
                  <a:pt x="796152" y="1181246"/>
                  <a:pt x="804667" y="1177050"/>
                </a:cubicBezTo>
                <a:close/>
                <a:moveTo>
                  <a:pt x="981860" y="1175477"/>
                </a:moveTo>
                <a:cubicBezTo>
                  <a:pt x="943847" y="1174952"/>
                  <a:pt x="905834" y="1174952"/>
                  <a:pt x="867922" y="1177050"/>
                </a:cubicBezTo>
                <a:cubicBezTo>
                  <a:pt x="866705" y="1178449"/>
                  <a:pt x="865083" y="1179847"/>
                  <a:pt x="863867" y="1181246"/>
                </a:cubicBezTo>
                <a:cubicBezTo>
                  <a:pt x="851297" y="1193834"/>
                  <a:pt x="834267" y="1206621"/>
                  <a:pt x="821697" y="1219209"/>
                </a:cubicBezTo>
                <a:cubicBezTo>
                  <a:pt x="766553" y="1265564"/>
                  <a:pt x="707759" y="1312118"/>
                  <a:pt x="653020" y="1362669"/>
                </a:cubicBezTo>
                <a:cubicBezTo>
                  <a:pt x="606390" y="1396436"/>
                  <a:pt x="564220" y="1434399"/>
                  <a:pt x="522051" y="1472362"/>
                </a:cubicBezTo>
                <a:cubicBezTo>
                  <a:pt x="496911" y="1493341"/>
                  <a:pt x="475827" y="1510325"/>
                  <a:pt x="450282" y="1531504"/>
                </a:cubicBezTo>
                <a:cubicBezTo>
                  <a:pt x="450282" y="1535700"/>
                  <a:pt x="446227" y="1535700"/>
                  <a:pt x="441767" y="1539896"/>
                </a:cubicBezTo>
                <a:lnTo>
                  <a:pt x="686674" y="1539896"/>
                </a:lnTo>
                <a:cubicBezTo>
                  <a:pt x="695189" y="1531504"/>
                  <a:pt x="707759" y="1522912"/>
                  <a:pt x="716274" y="1514520"/>
                </a:cubicBezTo>
                <a:cubicBezTo>
                  <a:pt x="737358" y="1493341"/>
                  <a:pt x="758443" y="1476558"/>
                  <a:pt x="779528" y="1455378"/>
                </a:cubicBezTo>
                <a:cubicBezTo>
                  <a:pt x="821697" y="1413219"/>
                  <a:pt x="859406" y="1375257"/>
                  <a:pt x="906036" y="1341490"/>
                </a:cubicBezTo>
                <a:cubicBezTo>
                  <a:pt x="927121" y="1324706"/>
                  <a:pt x="952261" y="1303527"/>
                  <a:pt x="973345" y="1286743"/>
                </a:cubicBezTo>
                <a:cubicBezTo>
                  <a:pt x="994430" y="1265564"/>
                  <a:pt x="1019975" y="1248780"/>
                  <a:pt x="1041060" y="1227601"/>
                </a:cubicBezTo>
                <a:cubicBezTo>
                  <a:pt x="1057684" y="1210817"/>
                  <a:pt x="1074714" y="1198030"/>
                  <a:pt x="1091744" y="1181246"/>
                </a:cubicBezTo>
                <a:cubicBezTo>
                  <a:pt x="1092961" y="1179847"/>
                  <a:pt x="1094582" y="1178449"/>
                  <a:pt x="1095799" y="1177050"/>
                </a:cubicBezTo>
                <a:cubicBezTo>
                  <a:pt x="1057887" y="1177050"/>
                  <a:pt x="1019873" y="1176001"/>
                  <a:pt x="981860" y="1175477"/>
                </a:cubicBezTo>
                <a:close/>
                <a:moveTo>
                  <a:pt x="1399500" y="1172854"/>
                </a:moveTo>
                <a:cubicBezTo>
                  <a:pt x="1332191" y="1177050"/>
                  <a:pt x="1260422" y="1177050"/>
                  <a:pt x="1188653" y="1177050"/>
                </a:cubicBezTo>
                <a:lnTo>
                  <a:pt x="1163108" y="1177050"/>
                </a:lnTo>
                <a:cubicBezTo>
                  <a:pt x="1154998" y="1181246"/>
                  <a:pt x="1146483" y="1189638"/>
                  <a:pt x="1142023" y="1198030"/>
                </a:cubicBezTo>
                <a:cubicBezTo>
                  <a:pt x="1120938" y="1219209"/>
                  <a:pt x="1099854" y="1240388"/>
                  <a:pt x="1074714" y="1261368"/>
                </a:cubicBezTo>
                <a:lnTo>
                  <a:pt x="1011460" y="1312118"/>
                </a:lnTo>
                <a:cubicBezTo>
                  <a:pt x="990375" y="1333098"/>
                  <a:pt x="964830" y="1350081"/>
                  <a:pt x="943745" y="1366865"/>
                </a:cubicBezTo>
                <a:cubicBezTo>
                  <a:pt x="931176" y="1379452"/>
                  <a:pt x="922661" y="1388044"/>
                  <a:pt x="910091" y="1396436"/>
                </a:cubicBezTo>
                <a:cubicBezTo>
                  <a:pt x="897521" y="1404828"/>
                  <a:pt x="889006" y="1417415"/>
                  <a:pt x="876437" y="1426007"/>
                </a:cubicBezTo>
                <a:cubicBezTo>
                  <a:pt x="846837" y="1451182"/>
                  <a:pt x="821697" y="1476558"/>
                  <a:pt x="792098" y="1501933"/>
                </a:cubicBezTo>
                <a:cubicBezTo>
                  <a:pt x="779528" y="1514520"/>
                  <a:pt x="766553" y="1522912"/>
                  <a:pt x="753983" y="1535700"/>
                </a:cubicBezTo>
                <a:lnTo>
                  <a:pt x="981860" y="1535700"/>
                </a:lnTo>
                <a:cubicBezTo>
                  <a:pt x="985915" y="1531504"/>
                  <a:pt x="990375" y="1527108"/>
                  <a:pt x="994430" y="1522912"/>
                </a:cubicBezTo>
                <a:cubicBezTo>
                  <a:pt x="1002945" y="1518716"/>
                  <a:pt x="1007405" y="1510325"/>
                  <a:pt x="1015515" y="1506129"/>
                </a:cubicBezTo>
                <a:cubicBezTo>
                  <a:pt x="1019975" y="1501933"/>
                  <a:pt x="1028490" y="1493341"/>
                  <a:pt x="1032545" y="1489145"/>
                </a:cubicBezTo>
                <a:cubicBezTo>
                  <a:pt x="1049575" y="1476558"/>
                  <a:pt x="1062144" y="1459774"/>
                  <a:pt x="1074714" y="1446986"/>
                </a:cubicBezTo>
                <a:cubicBezTo>
                  <a:pt x="1087284" y="1430203"/>
                  <a:pt x="1099854" y="1417415"/>
                  <a:pt x="1112829" y="1404828"/>
                </a:cubicBezTo>
                <a:cubicBezTo>
                  <a:pt x="1125399" y="1392240"/>
                  <a:pt x="1137968" y="1379452"/>
                  <a:pt x="1150538" y="1366865"/>
                </a:cubicBezTo>
                <a:cubicBezTo>
                  <a:pt x="1176083" y="1345685"/>
                  <a:pt x="1197168" y="1324706"/>
                  <a:pt x="1222307" y="1307723"/>
                </a:cubicBezTo>
                <a:cubicBezTo>
                  <a:pt x="1247852" y="1290939"/>
                  <a:pt x="1268937" y="1274155"/>
                  <a:pt x="1290022" y="1257172"/>
                </a:cubicBezTo>
                <a:cubicBezTo>
                  <a:pt x="1311106" y="1240388"/>
                  <a:pt x="1336246" y="1223405"/>
                  <a:pt x="1357331" y="1206621"/>
                </a:cubicBezTo>
                <a:cubicBezTo>
                  <a:pt x="1369900" y="1193834"/>
                  <a:pt x="1386930" y="1185442"/>
                  <a:pt x="1399500" y="1172854"/>
                </a:cubicBezTo>
                <a:close/>
                <a:moveTo>
                  <a:pt x="1711716" y="1155871"/>
                </a:moveTo>
                <a:cubicBezTo>
                  <a:pt x="1648462" y="1160067"/>
                  <a:pt x="1585208" y="1160067"/>
                  <a:pt x="1521954" y="1164463"/>
                </a:cubicBezTo>
                <a:cubicBezTo>
                  <a:pt x="1509384" y="1168658"/>
                  <a:pt x="1492354" y="1168658"/>
                  <a:pt x="1475324" y="1168658"/>
                </a:cubicBezTo>
                <a:cubicBezTo>
                  <a:pt x="1475324" y="1172854"/>
                  <a:pt x="1475324" y="1172854"/>
                  <a:pt x="1467215" y="1172854"/>
                </a:cubicBezTo>
                <a:cubicBezTo>
                  <a:pt x="1441669" y="1189638"/>
                  <a:pt x="1420585" y="1210817"/>
                  <a:pt x="1395445" y="1227601"/>
                </a:cubicBezTo>
                <a:cubicBezTo>
                  <a:pt x="1374360" y="1244584"/>
                  <a:pt x="1348816" y="1261368"/>
                  <a:pt x="1327731" y="1278351"/>
                </a:cubicBezTo>
                <a:lnTo>
                  <a:pt x="1264477" y="1328902"/>
                </a:lnTo>
                <a:cubicBezTo>
                  <a:pt x="1239337" y="1345685"/>
                  <a:pt x="1218252" y="1366865"/>
                  <a:pt x="1197168" y="1383848"/>
                </a:cubicBezTo>
                <a:cubicBezTo>
                  <a:pt x="1184598" y="1392240"/>
                  <a:pt x="1176083" y="1400632"/>
                  <a:pt x="1167568" y="1409024"/>
                </a:cubicBezTo>
                <a:cubicBezTo>
                  <a:pt x="1159053" y="1417415"/>
                  <a:pt x="1154998" y="1421811"/>
                  <a:pt x="1146483" y="1430203"/>
                </a:cubicBezTo>
                <a:cubicBezTo>
                  <a:pt x="1129453" y="1446986"/>
                  <a:pt x="1112829" y="1468166"/>
                  <a:pt x="1095799" y="1484949"/>
                </a:cubicBezTo>
                <a:cubicBezTo>
                  <a:pt x="1078769" y="1501933"/>
                  <a:pt x="1066199" y="1518716"/>
                  <a:pt x="1049575" y="1531504"/>
                </a:cubicBezTo>
                <a:lnTo>
                  <a:pt x="1074714" y="1531504"/>
                </a:lnTo>
                <a:cubicBezTo>
                  <a:pt x="1137968" y="1531504"/>
                  <a:pt x="1205683" y="1527108"/>
                  <a:pt x="1272992" y="1527108"/>
                </a:cubicBezTo>
                <a:cubicBezTo>
                  <a:pt x="1274208" y="1525710"/>
                  <a:pt x="1275830" y="1524311"/>
                  <a:pt x="1277046" y="1522912"/>
                </a:cubicBezTo>
                <a:cubicBezTo>
                  <a:pt x="1285561" y="1518716"/>
                  <a:pt x="1290022" y="1510325"/>
                  <a:pt x="1298131" y="1506129"/>
                </a:cubicBezTo>
                <a:cubicBezTo>
                  <a:pt x="1306646" y="1497737"/>
                  <a:pt x="1315161" y="1489145"/>
                  <a:pt x="1323676" y="1480753"/>
                </a:cubicBezTo>
                <a:cubicBezTo>
                  <a:pt x="1332191" y="1472362"/>
                  <a:pt x="1340301" y="1459774"/>
                  <a:pt x="1353276" y="1451182"/>
                </a:cubicBezTo>
                <a:cubicBezTo>
                  <a:pt x="1365846" y="1438595"/>
                  <a:pt x="1378415" y="1430203"/>
                  <a:pt x="1390985" y="1417415"/>
                </a:cubicBezTo>
                <a:cubicBezTo>
                  <a:pt x="1403960" y="1404828"/>
                  <a:pt x="1416530" y="1396436"/>
                  <a:pt x="1429100" y="1383848"/>
                </a:cubicBezTo>
                <a:cubicBezTo>
                  <a:pt x="1471269" y="1350081"/>
                  <a:pt x="1517493" y="1316314"/>
                  <a:pt x="1560068" y="1282547"/>
                </a:cubicBezTo>
                <a:cubicBezTo>
                  <a:pt x="1606293" y="1248780"/>
                  <a:pt x="1648462" y="1215013"/>
                  <a:pt x="1690631" y="1177050"/>
                </a:cubicBezTo>
                <a:cubicBezTo>
                  <a:pt x="1699147" y="1168658"/>
                  <a:pt x="1703201" y="1164463"/>
                  <a:pt x="1711716" y="1155871"/>
                </a:cubicBezTo>
                <a:close/>
                <a:moveTo>
                  <a:pt x="2074617" y="1130695"/>
                </a:moveTo>
                <a:lnTo>
                  <a:pt x="1935539" y="1143283"/>
                </a:lnTo>
                <a:cubicBezTo>
                  <a:pt x="1884854" y="1147479"/>
                  <a:pt x="1834170" y="1147479"/>
                  <a:pt x="1783486" y="1151675"/>
                </a:cubicBezTo>
                <a:cubicBezTo>
                  <a:pt x="1779431" y="1155871"/>
                  <a:pt x="1779431" y="1155871"/>
                  <a:pt x="1774970" y="1160067"/>
                </a:cubicBezTo>
                <a:cubicBezTo>
                  <a:pt x="1753886" y="1181246"/>
                  <a:pt x="1728746" y="1198030"/>
                  <a:pt x="1707661" y="1219209"/>
                </a:cubicBezTo>
                <a:cubicBezTo>
                  <a:pt x="1661032" y="1257172"/>
                  <a:pt x="1618862" y="1295135"/>
                  <a:pt x="1572638" y="1328902"/>
                </a:cubicBezTo>
                <a:lnTo>
                  <a:pt x="1509384" y="1379452"/>
                </a:lnTo>
                <a:cubicBezTo>
                  <a:pt x="1488299" y="1400632"/>
                  <a:pt x="1462754" y="1417415"/>
                  <a:pt x="1441669" y="1438595"/>
                </a:cubicBezTo>
                <a:cubicBezTo>
                  <a:pt x="1420585" y="1459774"/>
                  <a:pt x="1395445" y="1480753"/>
                  <a:pt x="1374360" y="1501933"/>
                </a:cubicBezTo>
                <a:cubicBezTo>
                  <a:pt x="1369900" y="1510325"/>
                  <a:pt x="1361791" y="1514520"/>
                  <a:pt x="1357331" y="1518716"/>
                </a:cubicBezTo>
                <a:cubicBezTo>
                  <a:pt x="1353276" y="1522912"/>
                  <a:pt x="1353276" y="1522912"/>
                  <a:pt x="1348816" y="1527108"/>
                </a:cubicBezTo>
                <a:lnTo>
                  <a:pt x="1488299" y="1527108"/>
                </a:lnTo>
                <a:lnTo>
                  <a:pt x="1631432" y="1527108"/>
                </a:lnTo>
                <a:cubicBezTo>
                  <a:pt x="1673601" y="1476558"/>
                  <a:pt x="1724286" y="1434399"/>
                  <a:pt x="1770916" y="1392240"/>
                </a:cubicBezTo>
                <a:cubicBezTo>
                  <a:pt x="1813085" y="1354277"/>
                  <a:pt x="1859309" y="1316314"/>
                  <a:pt x="1905939" y="1278351"/>
                </a:cubicBezTo>
                <a:cubicBezTo>
                  <a:pt x="1948108" y="1240388"/>
                  <a:pt x="1990278" y="1206621"/>
                  <a:pt x="2032447" y="1168658"/>
                </a:cubicBezTo>
                <a:cubicBezTo>
                  <a:pt x="2049072" y="1155871"/>
                  <a:pt x="2062047" y="1143283"/>
                  <a:pt x="2074617" y="1130695"/>
                </a:cubicBezTo>
                <a:close/>
                <a:moveTo>
                  <a:pt x="4846448" y="1092733"/>
                </a:moveTo>
                <a:cubicBezTo>
                  <a:pt x="4846448" y="1096928"/>
                  <a:pt x="4841988" y="1101124"/>
                  <a:pt x="4837933" y="1105320"/>
                </a:cubicBezTo>
                <a:cubicBezTo>
                  <a:pt x="4812388" y="1122104"/>
                  <a:pt x="4791304" y="1143283"/>
                  <a:pt x="4770219" y="1160067"/>
                </a:cubicBezTo>
                <a:cubicBezTo>
                  <a:pt x="4757649" y="1172854"/>
                  <a:pt x="4745079" y="1181246"/>
                  <a:pt x="4732510" y="1193834"/>
                </a:cubicBezTo>
                <a:lnTo>
                  <a:pt x="4606001" y="1307723"/>
                </a:lnTo>
                <a:cubicBezTo>
                  <a:pt x="4584916" y="1328902"/>
                  <a:pt x="4559371" y="1345685"/>
                  <a:pt x="4534232" y="1366865"/>
                </a:cubicBezTo>
                <a:lnTo>
                  <a:pt x="4470978" y="1417415"/>
                </a:lnTo>
                <a:cubicBezTo>
                  <a:pt x="4458003" y="1430203"/>
                  <a:pt x="4449893" y="1438595"/>
                  <a:pt x="4436918" y="1451182"/>
                </a:cubicBezTo>
                <a:cubicBezTo>
                  <a:pt x="4432863" y="1455378"/>
                  <a:pt x="4424348" y="1463970"/>
                  <a:pt x="4420293" y="1468166"/>
                </a:cubicBezTo>
                <a:lnTo>
                  <a:pt x="4694395" y="1455378"/>
                </a:lnTo>
                <a:cubicBezTo>
                  <a:pt x="4706965" y="1442791"/>
                  <a:pt x="4719940" y="1430003"/>
                  <a:pt x="4732510" y="1417415"/>
                </a:cubicBezTo>
                <a:cubicBezTo>
                  <a:pt x="4745079" y="1404828"/>
                  <a:pt x="4757649" y="1392240"/>
                  <a:pt x="4770219" y="1379452"/>
                </a:cubicBezTo>
                <a:cubicBezTo>
                  <a:pt x="4783194" y="1366865"/>
                  <a:pt x="4795764" y="1358473"/>
                  <a:pt x="4808333" y="1345685"/>
                </a:cubicBezTo>
                <a:cubicBezTo>
                  <a:pt x="4829418" y="1328902"/>
                  <a:pt x="4846448" y="1316314"/>
                  <a:pt x="4867533" y="1299331"/>
                </a:cubicBezTo>
                <a:cubicBezTo>
                  <a:pt x="4913757" y="1261368"/>
                  <a:pt x="4955927" y="1223405"/>
                  <a:pt x="5002556" y="1185442"/>
                </a:cubicBezTo>
                <a:cubicBezTo>
                  <a:pt x="5023641" y="1168658"/>
                  <a:pt x="5048781" y="1147479"/>
                  <a:pt x="5069865" y="1126500"/>
                </a:cubicBezTo>
                <a:cubicBezTo>
                  <a:pt x="5082435" y="1113712"/>
                  <a:pt x="5095410" y="1105320"/>
                  <a:pt x="5107980" y="1092733"/>
                </a:cubicBezTo>
                <a:cubicBezTo>
                  <a:pt x="5019181" y="1096928"/>
                  <a:pt x="4934842" y="1096928"/>
                  <a:pt x="4846448" y="1092733"/>
                </a:cubicBezTo>
                <a:close/>
                <a:moveTo>
                  <a:pt x="5424251" y="1088537"/>
                </a:moveTo>
                <a:cubicBezTo>
                  <a:pt x="5386542" y="1088537"/>
                  <a:pt x="5348427" y="1092733"/>
                  <a:pt x="5310312" y="1092733"/>
                </a:cubicBezTo>
                <a:cubicBezTo>
                  <a:pt x="5264088" y="1096928"/>
                  <a:pt x="5221919" y="1096928"/>
                  <a:pt x="5175289" y="1096928"/>
                </a:cubicBezTo>
                <a:cubicBezTo>
                  <a:pt x="5150149" y="1113712"/>
                  <a:pt x="5124604" y="1134891"/>
                  <a:pt x="5103520" y="1155871"/>
                </a:cubicBezTo>
                <a:cubicBezTo>
                  <a:pt x="5090950" y="1168658"/>
                  <a:pt x="5078380" y="1177050"/>
                  <a:pt x="5065810" y="1189638"/>
                </a:cubicBezTo>
                <a:cubicBezTo>
                  <a:pt x="5023641" y="1227601"/>
                  <a:pt x="4981472" y="1265564"/>
                  <a:pt x="4934842" y="1303527"/>
                </a:cubicBezTo>
                <a:cubicBezTo>
                  <a:pt x="4888618" y="1341490"/>
                  <a:pt x="4841988" y="1375257"/>
                  <a:pt x="4799818" y="1413219"/>
                </a:cubicBezTo>
                <a:cubicBezTo>
                  <a:pt x="4787249" y="1426007"/>
                  <a:pt x="4774679" y="1438595"/>
                  <a:pt x="4762109" y="1451182"/>
                </a:cubicBezTo>
                <a:cubicBezTo>
                  <a:pt x="4760487" y="1452581"/>
                  <a:pt x="4759271" y="1453980"/>
                  <a:pt x="4757649" y="1455378"/>
                </a:cubicBezTo>
                <a:lnTo>
                  <a:pt x="4774679" y="1455378"/>
                </a:lnTo>
                <a:lnTo>
                  <a:pt x="5048781" y="1442791"/>
                </a:lnTo>
                <a:lnTo>
                  <a:pt x="5048781" y="1434399"/>
                </a:lnTo>
                <a:cubicBezTo>
                  <a:pt x="5053241" y="1430203"/>
                  <a:pt x="5053241" y="1430203"/>
                  <a:pt x="5057296" y="1426007"/>
                </a:cubicBezTo>
                <a:cubicBezTo>
                  <a:pt x="5061350" y="1421811"/>
                  <a:pt x="5061350" y="1421811"/>
                  <a:pt x="5065810" y="1417415"/>
                </a:cubicBezTo>
                <a:cubicBezTo>
                  <a:pt x="5074325" y="1409024"/>
                  <a:pt x="5086895" y="1396436"/>
                  <a:pt x="5095410" y="1392240"/>
                </a:cubicBezTo>
                <a:cubicBezTo>
                  <a:pt x="5103520" y="1379452"/>
                  <a:pt x="5116495" y="1371061"/>
                  <a:pt x="5124604" y="1362669"/>
                </a:cubicBezTo>
                <a:cubicBezTo>
                  <a:pt x="5137580" y="1345685"/>
                  <a:pt x="5154204" y="1333098"/>
                  <a:pt x="5171234" y="1316314"/>
                </a:cubicBezTo>
                <a:lnTo>
                  <a:pt x="5301797" y="1198030"/>
                </a:lnTo>
                <a:cubicBezTo>
                  <a:pt x="5339912" y="1160067"/>
                  <a:pt x="5382081" y="1122104"/>
                  <a:pt x="5424251" y="1088537"/>
                </a:cubicBezTo>
                <a:close/>
                <a:moveTo>
                  <a:pt x="4534232" y="1084141"/>
                </a:moveTo>
                <a:lnTo>
                  <a:pt x="4534232" y="1088537"/>
                </a:lnTo>
                <a:cubicBezTo>
                  <a:pt x="4534232" y="1092733"/>
                  <a:pt x="4529772" y="1096928"/>
                  <a:pt x="4525717" y="1101124"/>
                </a:cubicBezTo>
                <a:cubicBezTo>
                  <a:pt x="4513147" y="1109516"/>
                  <a:pt x="4504632" y="1122104"/>
                  <a:pt x="4492063" y="1130695"/>
                </a:cubicBezTo>
                <a:cubicBezTo>
                  <a:pt x="4470978" y="1147479"/>
                  <a:pt x="4453948" y="1164463"/>
                  <a:pt x="4432863" y="1185442"/>
                </a:cubicBezTo>
                <a:cubicBezTo>
                  <a:pt x="4415833" y="1206621"/>
                  <a:pt x="4394748" y="1227601"/>
                  <a:pt x="4373664" y="1248780"/>
                </a:cubicBezTo>
                <a:cubicBezTo>
                  <a:pt x="4365554" y="1257172"/>
                  <a:pt x="4357039" y="1269760"/>
                  <a:pt x="4344469" y="1278351"/>
                </a:cubicBezTo>
                <a:cubicBezTo>
                  <a:pt x="4331494" y="1290939"/>
                  <a:pt x="4318924" y="1299331"/>
                  <a:pt x="4306355" y="1312118"/>
                </a:cubicBezTo>
                <a:cubicBezTo>
                  <a:pt x="4259725" y="1350081"/>
                  <a:pt x="4213501" y="1383848"/>
                  <a:pt x="4171331" y="1421811"/>
                </a:cubicBezTo>
                <a:cubicBezTo>
                  <a:pt x="4150246" y="1438595"/>
                  <a:pt x="4133216" y="1459774"/>
                  <a:pt x="4112132" y="1476558"/>
                </a:cubicBezTo>
                <a:cubicBezTo>
                  <a:pt x="4109293" y="1479355"/>
                  <a:pt x="4106861" y="1482152"/>
                  <a:pt x="4104022" y="1484949"/>
                </a:cubicBezTo>
                <a:cubicBezTo>
                  <a:pt x="4125107" y="1480753"/>
                  <a:pt x="4141731" y="1480753"/>
                  <a:pt x="4162816" y="1480753"/>
                </a:cubicBezTo>
                <a:cubicBezTo>
                  <a:pt x="4226071" y="1480753"/>
                  <a:pt x="4289325" y="1480753"/>
                  <a:pt x="4352579" y="1476558"/>
                </a:cubicBezTo>
                <a:cubicBezTo>
                  <a:pt x="4365554" y="1463970"/>
                  <a:pt x="4378124" y="1446986"/>
                  <a:pt x="4390694" y="1434399"/>
                </a:cubicBezTo>
                <a:cubicBezTo>
                  <a:pt x="4399209" y="1426007"/>
                  <a:pt x="4411778" y="1413219"/>
                  <a:pt x="4420293" y="1404828"/>
                </a:cubicBezTo>
                <a:cubicBezTo>
                  <a:pt x="4432863" y="1392240"/>
                  <a:pt x="4441378" y="1383848"/>
                  <a:pt x="4453948" y="1375257"/>
                </a:cubicBezTo>
                <a:cubicBezTo>
                  <a:pt x="4462463" y="1366865"/>
                  <a:pt x="4470978" y="1362669"/>
                  <a:pt x="4479493" y="1354277"/>
                </a:cubicBezTo>
                <a:cubicBezTo>
                  <a:pt x="4504632" y="1333098"/>
                  <a:pt x="4525717" y="1316314"/>
                  <a:pt x="4550856" y="1295135"/>
                </a:cubicBezTo>
                <a:lnTo>
                  <a:pt x="4614111" y="1244584"/>
                </a:lnTo>
                <a:cubicBezTo>
                  <a:pt x="4627086" y="1231797"/>
                  <a:pt x="4639656" y="1223405"/>
                  <a:pt x="4652225" y="1210817"/>
                </a:cubicBezTo>
                <a:cubicBezTo>
                  <a:pt x="4664795" y="1193834"/>
                  <a:pt x="4681825" y="1181246"/>
                  <a:pt x="4698855" y="1164463"/>
                </a:cubicBezTo>
                <a:cubicBezTo>
                  <a:pt x="4723995" y="1139087"/>
                  <a:pt x="4749134" y="1113712"/>
                  <a:pt x="4778734" y="1092733"/>
                </a:cubicBezTo>
                <a:lnTo>
                  <a:pt x="4736564" y="1092733"/>
                </a:lnTo>
                <a:cubicBezTo>
                  <a:pt x="4669255" y="1088537"/>
                  <a:pt x="4601541" y="1088537"/>
                  <a:pt x="4534232" y="1084141"/>
                </a:cubicBezTo>
                <a:close/>
                <a:moveTo>
                  <a:pt x="3099659" y="1079945"/>
                </a:moveTo>
                <a:cubicBezTo>
                  <a:pt x="3044920" y="1079945"/>
                  <a:pt x="2990181" y="1084141"/>
                  <a:pt x="2935036" y="1088537"/>
                </a:cubicBezTo>
                <a:cubicBezTo>
                  <a:pt x="2905842" y="1088537"/>
                  <a:pt x="2876242" y="1092733"/>
                  <a:pt x="2846642" y="1092733"/>
                </a:cubicBezTo>
                <a:cubicBezTo>
                  <a:pt x="2846642" y="1105320"/>
                  <a:pt x="2829612" y="1109516"/>
                  <a:pt x="2821097" y="1109516"/>
                </a:cubicBezTo>
                <a:cubicBezTo>
                  <a:pt x="2812988" y="1109516"/>
                  <a:pt x="2800013" y="1105320"/>
                  <a:pt x="2795958" y="1096928"/>
                </a:cubicBezTo>
                <a:cubicBezTo>
                  <a:pt x="2774873" y="1101124"/>
                  <a:pt x="2753788" y="1101124"/>
                  <a:pt x="2732704" y="1101124"/>
                </a:cubicBezTo>
                <a:lnTo>
                  <a:pt x="2421417" y="1114022"/>
                </a:lnTo>
                <a:lnTo>
                  <a:pt x="2420488" y="1113712"/>
                </a:lnTo>
                <a:lnTo>
                  <a:pt x="2419296" y="1114110"/>
                </a:lnTo>
                <a:lnTo>
                  <a:pt x="2327634" y="1117908"/>
                </a:lnTo>
                <a:cubicBezTo>
                  <a:pt x="2264379" y="1122104"/>
                  <a:pt x="2205180" y="1130695"/>
                  <a:pt x="2141926" y="1134891"/>
                </a:cubicBezTo>
                <a:cubicBezTo>
                  <a:pt x="2139087" y="1137689"/>
                  <a:pt x="2136655" y="1140486"/>
                  <a:pt x="2133816" y="1143283"/>
                </a:cubicBezTo>
                <a:cubicBezTo>
                  <a:pt x="2125301" y="1147479"/>
                  <a:pt x="2120841" y="1155871"/>
                  <a:pt x="2112732" y="1160067"/>
                </a:cubicBezTo>
                <a:cubicBezTo>
                  <a:pt x="2099756" y="1172854"/>
                  <a:pt x="2083132" y="1185442"/>
                  <a:pt x="2070157" y="1198030"/>
                </a:cubicBezTo>
                <a:cubicBezTo>
                  <a:pt x="2027987" y="1236192"/>
                  <a:pt x="1981763" y="1269760"/>
                  <a:pt x="1939593" y="1307723"/>
                </a:cubicBezTo>
                <a:cubicBezTo>
                  <a:pt x="1892964" y="1345885"/>
                  <a:pt x="1850794" y="1383848"/>
                  <a:pt x="1804570" y="1421811"/>
                </a:cubicBezTo>
                <a:cubicBezTo>
                  <a:pt x="1805787" y="1420412"/>
                  <a:pt x="1807409" y="1418814"/>
                  <a:pt x="1808625" y="1417415"/>
                </a:cubicBezTo>
                <a:cubicBezTo>
                  <a:pt x="1796055" y="1430203"/>
                  <a:pt x="1779431" y="1442791"/>
                  <a:pt x="1766456" y="1455378"/>
                </a:cubicBezTo>
                <a:cubicBezTo>
                  <a:pt x="1753886" y="1468166"/>
                  <a:pt x="1737261" y="1480753"/>
                  <a:pt x="1724286" y="1493541"/>
                </a:cubicBezTo>
                <a:cubicBezTo>
                  <a:pt x="1711716" y="1506129"/>
                  <a:pt x="1699147" y="1518716"/>
                  <a:pt x="1686577" y="1531504"/>
                </a:cubicBezTo>
                <a:lnTo>
                  <a:pt x="1867824" y="1531504"/>
                </a:lnTo>
                <a:lnTo>
                  <a:pt x="1931079" y="1531504"/>
                </a:lnTo>
                <a:cubicBezTo>
                  <a:pt x="1943648" y="1518716"/>
                  <a:pt x="1960678" y="1510325"/>
                  <a:pt x="1973248" y="1497737"/>
                </a:cubicBezTo>
                <a:cubicBezTo>
                  <a:pt x="1985818" y="1489145"/>
                  <a:pt x="1994333" y="1476558"/>
                  <a:pt x="2006902" y="1468166"/>
                </a:cubicBezTo>
                <a:cubicBezTo>
                  <a:pt x="2027987" y="1446986"/>
                  <a:pt x="2049072" y="1430203"/>
                  <a:pt x="2070157" y="1409024"/>
                </a:cubicBezTo>
                <a:cubicBezTo>
                  <a:pt x="2095702" y="1388044"/>
                  <a:pt x="2120841" y="1366865"/>
                  <a:pt x="2146386" y="1345885"/>
                </a:cubicBezTo>
                <a:cubicBezTo>
                  <a:pt x="2167471" y="1328902"/>
                  <a:pt x="2192610" y="1307723"/>
                  <a:pt x="2213695" y="1290939"/>
                </a:cubicBezTo>
                <a:cubicBezTo>
                  <a:pt x="2234780" y="1274155"/>
                  <a:pt x="2251810" y="1257172"/>
                  <a:pt x="2272894" y="1240388"/>
                </a:cubicBezTo>
                <a:cubicBezTo>
                  <a:pt x="2293979" y="1223405"/>
                  <a:pt x="2311009" y="1202425"/>
                  <a:pt x="2332094" y="1185442"/>
                </a:cubicBezTo>
                <a:lnTo>
                  <a:pt x="2395348" y="1122104"/>
                </a:lnTo>
                <a:lnTo>
                  <a:pt x="2419296" y="1114110"/>
                </a:lnTo>
                <a:lnTo>
                  <a:pt x="2421417" y="1114022"/>
                </a:lnTo>
                <a:lnTo>
                  <a:pt x="2433057" y="1117908"/>
                </a:lnTo>
                <a:cubicBezTo>
                  <a:pt x="2437517" y="1122104"/>
                  <a:pt x="2445627" y="1126500"/>
                  <a:pt x="2445627" y="1130695"/>
                </a:cubicBezTo>
                <a:cubicBezTo>
                  <a:pt x="2445627" y="1134891"/>
                  <a:pt x="2445627" y="1139087"/>
                  <a:pt x="2441572" y="1143283"/>
                </a:cubicBezTo>
                <a:cubicBezTo>
                  <a:pt x="2433057" y="1151675"/>
                  <a:pt x="2424542" y="1160067"/>
                  <a:pt x="2416433" y="1168658"/>
                </a:cubicBezTo>
                <a:cubicBezTo>
                  <a:pt x="2390888" y="1189638"/>
                  <a:pt x="2369803" y="1210817"/>
                  <a:pt x="2348718" y="1231797"/>
                </a:cubicBezTo>
                <a:cubicBezTo>
                  <a:pt x="2327634" y="1252976"/>
                  <a:pt x="2306549" y="1274155"/>
                  <a:pt x="2285464" y="1290939"/>
                </a:cubicBezTo>
                <a:cubicBezTo>
                  <a:pt x="2239240" y="1324706"/>
                  <a:pt x="2192610" y="1362669"/>
                  <a:pt x="2150441" y="1400632"/>
                </a:cubicBezTo>
                <a:cubicBezTo>
                  <a:pt x="2120841" y="1426007"/>
                  <a:pt x="2091647" y="1455378"/>
                  <a:pt x="2062047" y="1480753"/>
                </a:cubicBezTo>
                <a:cubicBezTo>
                  <a:pt x="2049072" y="1493341"/>
                  <a:pt x="2032447" y="1506129"/>
                  <a:pt x="2019878" y="1518716"/>
                </a:cubicBezTo>
                <a:cubicBezTo>
                  <a:pt x="2015417" y="1522912"/>
                  <a:pt x="2006902" y="1527108"/>
                  <a:pt x="2002848" y="1531504"/>
                </a:cubicBezTo>
                <a:cubicBezTo>
                  <a:pt x="2087187" y="1531504"/>
                  <a:pt x="2167471" y="1535700"/>
                  <a:pt x="2251810" y="1535700"/>
                </a:cubicBezTo>
                <a:cubicBezTo>
                  <a:pt x="2253026" y="1534301"/>
                  <a:pt x="2254648" y="1532903"/>
                  <a:pt x="2255864" y="1531504"/>
                </a:cubicBezTo>
                <a:cubicBezTo>
                  <a:pt x="2264379" y="1522912"/>
                  <a:pt x="2272894" y="1518716"/>
                  <a:pt x="2281409" y="1510325"/>
                </a:cubicBezTo>
                <a:cubicBezTo>
                  <a:pt x="2289924" y="1497737"/>
                  <a:pt x="2302494" y="1489145"/>
                  <a:pt x="2315064" y="1476558"/>
                </a:cubicBezTo>
                <a:cubicBezTo>
                  <a:pt x="2327634" y="1468166"/>
                  <a:pt x="2340203" y="1455378"/>
                  <a:pt x="2348718" y="1446986"/>
                </a:cubicBezTo>
                <a:cubicBezTo>
                  <a:pt x="2361288" y="1438595"/>
                  <a:pt x="2369803" y="1426007"/>
                  <a:pt x="2382373" y="1417415"/>
                </a:cubicBezTo>
                <a:cubicBezTo>
                  <a:pt x="2395348" y="1409024"/>
                  <a:pt x="2407918" y="1396436"/>
                  <a:pt x="2420488" y="1388044"/>
                </a:cubicBezTo>
                <a:cubicBezTo>
                  <a:pt x="2433057" y="1379452"/>
                  <a:pt x="2441572" y="1371061"/>
                  <a:pt x="2454142" y="1362669"/>
                </a:cubicBezTo>
                <a:lnTo>
                  <a:pt x="2517396" y="1312118"/>
                </a:lnTo>
                <a:cubicBezTo>
                  <a:pt x="2538481" y="1295135"/>
                  <a:pt x="2559566" y="1274155"/>
                  <a:pt x="2580650" y="1257172"/>
                </a:cubicBezTo>
                <a:cubicBezTo>
                  <a:pt x="2610250" y="1231797"/>
                  <a:pt x="2635795" y="1206621"/>
                  <a:pt x="2660935" y="1181246"/>
                </a:cubicBezTo>
                <a:cubicBezTo>
                  <a:pt x="2669450" y="1177050"/>
                  <a:pt x="2677965" y="1172854"/>
                  <a:pt x="2686480" y="1172854"/>
                </a:cubicBezTo>
                <a:cubicBezTo>
                  <a:pt x="2690534" y="1172854"/>
                  <a:pt x="2694589" y="1177050"/>
                  <a:pt x="2699049" y="1177050"/>
                </a:cubicBezTo>
                <a:cubicBezTo>
                  <a:pt x="2703104" y="1181246"/>
                  <a:pt x="2711619" y="1185442"/>
                  <a:pt x="2711619" y="1189638"/>
                </a:cubicBezTo>
                <a:cubicBezTo>
                  <a:pt x="2711619" y="1193834"/>
                  <a:pt x="2711619" y="1198030"/>
                  <a:pt x="2707564" y="1202425"/>
                </a:cubicBezTo>
                <a:cubicBezTo>
                  <a:pt x="2707564" y="1202425"/>
                  <a:pt x="2703104" y="1206621"/>
                  <a:pt x="2699049" y="1210817"/>
                </a:cubicBezTo>
                <a:cubicBezTo>
                  <a:pt x="2656880" y="1252976"/>
                  <a:pt x="2610250" y="1295135"/>
                  <a:pt x="2564026" y="1333098"/>
                </a:cubicBezTo>
                <a:lnTo>
                  <a:pt x="2500772" y="1383848"/>
                </a:lnTo>
                <a:cubicBezTo>
                  <a:pt x="2475227" y="1400632"/>
                  <a:pt x="2454142" y="1421811"/>
                  <a:pt x="2433057" y="1438595"/>
                </a:cubicBezTo>
                <a:cubicBezTo>
                  <a:pt x="2407918" y="1463970"/>
                  <a:pt x="2382373" y="1489145"/>
                  <a:pt x="2357233" y="1514520"/>
                </a:cubicBezTo>
                <a:cubicBezTo>
                  <a:pt x="2348718" y="1522912"/>
                  <a:pt x="2336149" y="1531504"/>
                  <a:pt x="2327634" y="1539896"/>
                </a:cubicBezTo>
                <a:cubicBezTo>
                  <a:pt x="2390888" y="1544092"/>
                  <a:pt x="2454142" y="1544092"/>
                  <a:pt x="2517396" y="1544092"/>
                </a:cubicBezTo>
                <a:lnTo>
                  <a:pt x="2635795" y="1544092"/>
                </a:lnTo>
                <a:cubicBezTo>
                  <a:pt x="2639850" y="1531504"/>
                  <a:pt x="2648365" y="1522912"/>
                  <a:pt x="2656880" y="1514520"/>
                </a:cubicBezTo>
                <a:cubicBezTo>
                  <a:pt x="2665395" y="1501933"/>
                  <a:pt x="2673504" y="1489145"/>
                  <a:pt x="2686480" y="1480753"/>
                </a:cubicBezTo>
                <a:cubicBezTo>
                  <a:pt x="2699049" y="1468166"/>
                  <a:pt x="2707564" y="1455378"/>
                  <a:pt x="2720134" y="1442791"/>
                </a:cubicBezTo>
                <a:cubicBezTo>
                  <a:pt x="2728649" y="1434399"/>
                  <a:pt x="2741219" y="1421811"/>
                  <a:pt x="2749734" y="1413219"/>
                </a:cubicBezTo>
                <a:cubicBezTo>
                  <a:pt x="2787443" y="1379452"/>
                  <a:pt x="2825558" y="1341490"/>
                  <a:pt x="2863672" y="1303527"/>
                </a:cubicBezTo>
                <a:lnTo>
                  <a:pt x="2990181" y="1177050"/>
                </a:lnTo>
                <a:cubicBezTo>
                  <a:pt x="3011265" y="1155871"/>
                  <a:pt x="3032350" y="1139087"/>
                  <a:pt x="3053435" y="1117908"/>
                </a:cubicBezTo>
                <a:cubicBezTo>
                  <a:pt x="3066005" y="1105320"/>
                  <a:pt x="3083035" y="1092733"/>
                  <a:pt x="3099659" y="1079945"/>
                </a:cubicBezTo>
                <a:close/>
                <a:moveTo>
                  <a:pt x="4200931" y="1075749"/>
                </a:moveTo>
                <a:cubicBezTo>
                  <a:pt x="4200931" y="1079945"/>
                  <a:pt x="4196471" y="1084141"/>
                  <a:pt x="4192416" y="1088537"/>
                </a:cubicBezTo>
                <a:cubicBezTo>
                  <a:pt x="4183901" y="1092733"/>
                  <a:pt x="4179846" y="1096928"/>
                  <a:pt x="4179846" y="1096928"/>
                </a:cubicBezTo>
                <a:cubicBezTo>
                  <a:pt x="4108077" y="1168658"/>
                  <a:pt x="4032253" y="1240388"/>
                  <a:pt x="3956024" y="1307723"/>
                </a:cubicBezTo>
                <a:cubicBezTo>
                  <a:pt x="3913854" y="1345885"/>
                  <a:pt x="3867630" y="1383848"/>
                  <a:pt x="3825460" y="1426007"/>
                </a:cubicBezTo>
                <a:cubicBezTo>
                  <a:pt x="3812891" y="1438595"/>
                  <a:pt x="3804376" y="1446986"/>
                  <a:pt x="3795861" y="1455378"/>
                </a:cubicBezTo>
                <a:cubicBezTo>
                  <a:pt x="3783291" y="1468166"/>
                  <a:pt x="3770721" y="1476558"/>
                  <a:pt x="3762206" y="1489145"/>
                </a:cubicBezTo>
                <a:cubicBezTo>
                  <a:pt x="3762206" y="1493541"/>
                  <a:pt x="3757746" y="1493541"/>
                  <a:pt x="3757746" y="1497737"/>
                </a:cubicBezTo>
                <a:cubicBezTo>
                  <a:pt x="3821000" y="1493541"/>
                  <a:pt x="3884254" y="1493541"/>
                  <a:pt x="3947914" y="1489145"/>
                </a:cubicBezTo>
                <a:cubicBezTo>
                  <a:pt x="3977108" y="1489145"/>
                  <a:pt x="4011168" y="1484949"/>
                  <a:pt x="4040363" y="1484949"/>
                </a:cubicBezTo>
                <a:cubicBezTo>
                  <a:pt x="4041984" y="1483551"/>
                  <a:pt x="4043201" y="1482152"/>
                  <a:pt x="4044823" y="1480753"/>
                </a:cubicBezTo>
                <a:cubicBezTo>
                  <a:pt x="4057393" y="1468166"/>
                  <a:pt x="4065908" y="1459774"/>
                  <a:pt x="4074423" y="1451182"/>
                </a:cubicBezTo>
                <a:cubicBezTo>
                  <a:pt x="4082532" y="1442791"/>
                  <a:pt x="4095507" y="1434399"/>
                  <a:pt x="4104022" y="1426007"/>
                </a:cubicBezTo>
                <a:cubicBezTo>
                  <a:pt x="4116592" y="1417415"/>
                  <a:pt x="4125107" y="1404828"/>
                  <a:pt x="4137677" y="1396436"/>
                </a:cubicBezTo>
                <a:cubicBezTo>
                  <a:pt x="4179846" y="1358473"/>
                  <a:pt x="4226071" y="1324706"/>
                  <a:pt x="4268240" y="1286743"/>
                </a:cubicBezTo>
                <a:cubicBezTo>
                  <a:pt x="4281215" y="1278351"/>
                  <a:pt x="4289325" y="1269760"/>
                  <a:pt x="4297840" y="1261368"/>
                </a:cubicBezTo>
                <a:lnTo>
                  <a:pt x="4323385" y="1236192"/>
                </a:lnTo>
                <a:cubicBezTo>
                  <a:pt x="4340009" y="1219209"/>
                  <a:pt x="4357039" y="1202425"/>
                  <a:pt x="4373664" y="1185442"/>
                </a:cubicBezTo>
                <a:cubicBezTo>
                  <a:pt x="4407724" y="1151675"/>
                  <a:pt x="4445433" y="1117908"/>
                  <a:pt x="4483548" y="1084141"/>
                </a:cubicBezTo>
                <a:cubicBezTo>
                  <a:pt x="4436918" y="1084141"/>
                  <a:pt x="4394748" y="1079945"/>
                  <a:pt x="4348524" y="1079945"/>
                </a:cubicBezTo>
                <a:cubicBezTo>
                  <a:pt x="4297840" y="1079945"/>
                  <a:pt x="4251615" y="1075749"/>
                  <a:pt x="4200931" y="1075749"/>
                </a:cubicBezTo>
                <a:close/>
                <a:moveTo>
                  <a:pt x="5723897" y="1071553"/>
                </a:moveTo>
                <a:cubicBezTo>
                  <a:pt x="5643613" y="1071553"/>
                  <a:pt x="5567789" y="1079945"/>
                  <a:pt x="5491965" y="1088537"/>
                </a:cubicBezTo>
                <a:lnTo>
                  <a:pt x="5483450" y="1088537"/>
                </a:lnTo>
                <a:lnTo>
                  <a:pt x="5478990" y="1088537"/>
                </a:lnTo>
                <a:lnTo>
                  <a:pt x="5474935" y="1088537"/>
                </a:lnTo>
                <a:lnTo>
                  <a:pt x="5474935" y="1092733"/>
                </a:lnTo>
                <a:cubicBezTo>
                  <a:pt x="5474935" y="1096928"/>
                  <a:pt x="5470881" y="1101124"/>
                  <a:pt x="5466420" y="1105320"/>
                </a:cubicBezTo>
                <a:cubicBezTo>
                  <a:pt x="5441281" y="1130695"/>
                  <a:pt x="5411681" y="1151675"/>
                  <a:pt x="5386542" y="1177050"/>
                </a:cubicBezTo>
                <a:cubicBezTo>
                  <a:pt x="5373566" y="1185442"/>
                  <a:pt x="5365051" y="1198030"/>
                  <a:pt x="5352482" y="1206621"/>
                </a:cubicBezTo>
                <a:cubicBezTo>
                  <a:pt x="5310312" y="1244584"/>
                  <a:pt x="5264088" y="1282547"/>
                  <a:pt x="5221919" y="1324706"/>
                </a:cubicBezTo>
                <a:cubicBezTo>
                  <a:pt x="5200834" y="1345685"/>
                  <a:pt x="5179749" y="1362669"/>
                  <a:pt x="5158664" y="1383848"/>
                </a:cubicBezTo>
                <a:cubicBezTo>
                  <a:pt x="5145689" y="1392240"/>
                  <a:pt x="5133119" y="1404828"/>
                  <a:pt x="5124604" y="1413219"/>
                </a:cubicBezTo>
                <a:cubicBezTo>
                  <a:pt x="5116495" y="1421811"/>
                  <a:pt x="5107980" y="1434399"/>
                  <a:pt x="5095410" y="1442791"/>
                </a:cubicBezTo>
                <a:cubicBezTo>
                  <a:pt x="5120550" y="1442791"/>
                  <a:pt x="5141634" y="1438595"/>
                  <a:pt x="5166774" y="1438595"/>
                </a:cubicBezTo>
                <a:lnTo>
                  <a:pt x="5382081" y="1426007"/>
                </a:lnTo>
                <a:lnTo>
                  <a:pt x="5382081" y="1421811"/>
                </a:lnTo>
                <a:cubicBezTo>
                  <a:pt x="5383703" y="1420412"/>
                  <a:pt x="5384920" y="1418814"/>
                  <a:pt x="5386542" y="1417415"/>
                </a:cubicBezTo>
                <a:cubicBezTo>
                  <a:pt x="5386542" y="1413219"/>
                  <a:pt x="5386542" y="1413219"/>
                  <a:pt x="5390596" y="1409024"/>
                </a:cubicBezTo>
                <a:cubicBezTo>
                  <a:pt x="5394651" y="1409024"/>
                  <a:pt x="5394651" y="1404828"/>
                  <a:pt x="5394651" y="1404828"/>
                </a:cubicBezTo>
                <a:cubicBezTo>
                  <a:pt x="5399111" y="1400632"/>
                  <a:pt x="5403166" y="1396436"/>
                  <a:pt x="5407626" y="1392240"/>
                </a:cubicBezTo>
                <a:cubicBezTo>
                  <a:pt x="5415736" y="1383848"/>
                  <a:pt x="5420196" y="1379452"/>
                  <a:pt x="5428711" y="1371061"/>
                </a:cubicBezTo>
                <a:cubicBezTo>
                  <a:pt x="5432766" y="1366865"/>
                  <a:pt x="5441281" y="1358473"/>
                  <a:pt x="5445336" y="1354277"/>
                </a:cubicBezTo>
                <a:cubicBezTo>
                  <a:pt x="5453851" y="1345685"/>
                  <a:pt x="5457905" y="1337294"/>
                  <a:pt x="5466420" y="1333098"/>
                </a:cubicBezTo>
                <a:cubicBezTo>
                  <a:pt x="5468042" y="1331699"/>
                  <a:pt x="5469259" y="1330300"/>
                  <a:pt x="5470881" y="1328902"/>
                </a:cubicBezTo>
                <a:cubicBezTo>
                  <a:pt x="5496020" y="1303527"/>
                  <a:pt x="5521160" y="1282547"/>
                  <a:pt x="5546705" y="1261368"/>
                </a:cubicBezTo>
                <a:cubicBezTo>
                  <a:pt x="5571844" y="1240388"/>
                  <a:pt x="5601444" y="1215013"/>
                  <a:pt x="5626989" y="1189638"/>
                </a:cubicBezTo>
                <a:cubicBezTo>
                  <a:pt x="5652128" y="1164463"/>
                  <a:pt x="5681728" y="1139087"/>
                  <a:pt x="5706867" y="1113712"/>
                </a:cubicBezTo>
                <a:cubicBezTo>
                  <a:pt x="5711328" y="1109516"/>
                  <a:pt x="5715382" y="1105320"/>
                  <a:pt x="5723897" y="1105320"/>
                </a:cubicBezTo>
                <a:lnTo>
                  <a:pt x="5732412" y="1105320"/>
                </a:lnTo>
                <a:cubicBezTo>
                  <a:pt x="5736467" y="1105320"/>
                  <a:pt x="5740927" y="1109516"/>
                  <a:pt x="5744982" y="1109516"/>
                </a:cubicBezTo>
                <a:cubicBezTo>
                  <a:pt x="5749037" y="1113712"/>
                  <a:pt x="5757552" y="1117908"/>
                  <a:pt x="5757552" y="1122104"/>
                </a:cubicBezTo>
                <a:cubicBezTo>
                  <a:pt x="5757552" y="1126500"/>
                  <a:pt x="5757552" y="1130695"/>
                  <a:pt x="5753497" y="1134891"/>
                </a:cubicBezTo>
                <a:cubicBezTo>
                  <a:pt x="5736467" y="1155871"/>
                  <a:pt x="5715382" y="1172854"/>
                  <a:pt x="5698352" y="1189638"/>
                </a:cubicBezTo>
                <a:cubicBezTo>
                  <a:pt x="5685783" y="1202425"/>
                  <a:pt x="5673213" y="1219209"/>
                  <a:pt x="5656183" y="1231797"/>
                </a:cubicBezTo>
                <a:cubicBezTo>
                  <a:pt x="5626989" y="1261368"/>
                  <a:pt x="5592929" y="1290939"/>
                  <a:pt x="5559274" y="1320510"/>
                </a:cubicBezTo>
                <a:cubicBezTo>
                  <a:pt x="5546705" y="1333098"/>
                  <a:pt x="5534135" y="1341490"/>
                  <a:pt x="5521160" y="1354277"/>
                </a:cubicBezTo>
                <a:cubicBezTo>
                  <a:pt x="5508590" y="1366865"/>
                  <a:pt x="5496020" y="1379452"/>
                  <a:pt x="5483450" y="1392240"/>
                </a:cubicBezTo>
                <a:cubicBezTo>
                  <a:pt x="5478990" y="1396436"/>
                  <a:pt x="5470881" y="1400632"/>
                  <a:pt x="5466420" y="1409024"/>
                </a:cubicBezTo>
                <a:cubicBezTo>
                  <a:pt x="5462366" y="1413219"/>
                  <a:pt x="5462366" y="1413219"/>
                  <a:pt x="5457905" y="1417415"/>
                </a:cubicBezTo>
                <a:cubicBezTo>
                  <a:pt x="5496020" y="1413219"/>
                  <a:pt x="5534135" y="1409024"/>
                  <a:pt x="5571844" y="1409024"/>
                </a:cubicBezTo>
                <a:cubicBezTo>
                  <a:pt x="5605904" y="1409024"/>
                  <a:pt x="5635098" y="1404828"/>
                  <a:pt x="5669158" y="1404828"/>
                </a:cubicBezTo>
                <a:lnTo>
                  <a:pt x="5669158" y="1400632"/>
                </a:lnTo>
                <a:cubicBezTo>
                  <a:pt x="5715382" y="1345685"/>
                  <a:pt x="5770122" y="1303527"/>
                  <a:pt x="5829321" y="1261368"/>
                </a:cubicBezTo>
                <a:cubicBezTo>
                  <a:pt x="5833376" y="1257172"/>
                  <a:pt x="5837836" y="1257172"/>
                  <a:pt x="5846351" y="1257172"/>
                </a:cubicBezTo>
                <a:cubicBezTo>
                  <a:pt x="5854461" y="1257172"/>
                  <a:pt x="5862976" y="1257172"/>
                  <a:pt x="5867436" y="1261368"/>
                </a:cubicBezTo>
                <a:cubicBezTo>
                  <a:pt x="5871491" y="1265564"/>
                  <a:pt x="5875545" y="1269760"/>
                  <a:pt x="5875545" y="1274155"/>
                </a:cubicBezTo>
                <a:cubicBezTo>
                  <a:pt x="5875545" y="1278351"/>
                  <a:pt x="5871491" y="1282547"/>
                  <a:pt x="5867436" y="1286743"/>
                </a:cubicBezTo>
                <a:cubicBezTo>
                  <a:pt x="5837836" y="1307723"/>
                  <a:pt x="5804182" y="1333098"/>
                  <a:pt x="5774582" y="1358473"/>
                </a:cubicBezTo>
                <a:cubicBezTo>
                  <a:pt x="5762012" y="1366865"/>
                  <a:pt x="5753497" y="1375257"/>
                  <a:pt x="5744982" y="1383848"/>
                </a:cubicBezTo>
                <a:cubicBezTo>
                  <a:pt x="5736467" y="1392240"/>
                  <a:pt x="5732412" y="1396436"/>
                  <a:pt x="5727952" y="1400632"/>
                </a:cubicBezTo>
                <a:lnTo>
                  <a:pt x="5766067" y="1400632"/>
                </a:lnTo>
                <a:lnTo>
                  <a:pt x="5871491" y="1400632"/>
                </a:lnTo>
                <a:cubicBezTo>
                  <a:pt x="5888520" y="1400632"/>
                  <a:pt x="5901090" y="1400632"/>
                  <a:pt x="5901090" y="1413219"/>
                </a:cubicBezTo>
                <a:cubicBezTo>
                  <a:pt x="5896630" y="1383848"/>
                  <a:pt x="5892575" y="1358473"/>
                  <a:pt x="5892575" y="1333098"/>
                </a:cubicBezTo>
                <a:cubicBezTo>
                  <a:pt x="5888520" y="1290939"/>
                  <a:pt x="5888520" y="1252976"/>
                  <a:pt x="5888520" y="1210817"/>
                </a:cubicBezTo>
                <a:lnTo>
                  <a:pt x="5888520" y="1071553"/>
                </a:lnTo>
                <a:lnTo>
                  <a:pt x="5846351" y="1071553"/>
                </a:lnTo>
                <a:lnTo>
                  <a:pt x="5799721" y="1071553"/>
                </a:lnTo>
                <a:close/>
                <a:moveTo>
                  <a:pt x="3888715" y="1067357"/>
                </a:moveTo>
                <a:cubicBezTo>
                  <a:pt x="3888715" y="1071553"/>
                  <a:pt x="3892769" y="1075749"/>
                  <a:pt x="3892769" y="1079945"/>
                </a:cubicBezTo>
                <a:cubicBezTo>
                  <a:pt x="3892769" y="1084141"/>
                  <a:pt x="3888715" y="1088537"/>
                  <a:pt x="3888715" y="1088537"/>
                </a:cubicBezTo>
                <a:cubicBezTo>
                  <a:pt x="3867630" y="1101124"/>
                  <a:pt x="3846545" y="1117908"/>
                  <a:pt x="3829515" y="1134891"/>
                </a:cubicBezTo>
                <a:cubicBezTo>
                  <a:pt x="3825460" y="1139087"/>
                  <a:pt x="3821000" y="1143283"/>
                  <a:pt x="3816945" y="1147479"/>
                </a:cubicBezTo>
                <a:cubicBezTo>
                  <a:pt x="3774776" y="1185442"/>
                  <a:pt x="3732607" y="1227601"/>
                  <a:pt x="3690437" y="1265564"/>
                </a:cubicBezTo>
                <a:cubicBezTo>
                  <a:pt x="3648268" y="1307723"/>
                  <a:pt x="3601638" y="1345685"/>
                  <a:pt x="3559468" y="1383848"/>
                </a:cubicBezTo>
                <a:cubicBezTo>
                  <a:pt x="3561090" y="1382450"/>
                  <a:pt x="3562307" y="1380851"/>
                  <a:pt x="3563929" y="1379452"/>
                </a:cubicBezTo>
                <a:cubicBezTo>
                  <a:pt x="3551359" y="1392240"/>
                  <a:pt x="3534329" y="1404828"/>
                  <a:pt x="3521759" y="1417415"/>
                </a:cubicBezTo>
                <a:cubicBezTo>
                  <a:pt x="3513244" y="1426007"/>
                  <a:pt x="3504729" y="1434399"/>
                  <a:pt x="3496214" y="1442791"/>
                </a:cubicBezTo>
                <a:cubicBezTo>
                  <a:pt x="3487699" y="1451182"/>
                  <a:pt x="3479590" y="1459774"/>
                  <a:pt x="3471075" y="1468166"/>
                </a:cubicBezTo>
                <a:cubicBezTo>
                  <a:pt x="3458505" y="1484949"/>
                  <a:pt x="3441475" y="1497737"/>
                  <a:pt x="3428905" y="1514520"/>
                </a:cubicBezTo>
                <a:cubicBezTo>
                  <a:pt x="3462560" y="1514520"/>
                  <a:pt x="3500675" y="1510325"/>
                  <a:pt x="3534329" y="1510325"/>
                </a:cubicBezTo>
                <a:cubicBezTo>
                  <a:pt x="3585013" y="1506129"/>
                  <a:pt x="3639753" y="1506129"/>
                  <a:pt x="3690437" y="1501933"/>
                </a:cubicBezTo>
                <a:cubicBezTo>
                  <a:pt x="3698952" y="1493341"/>
                  <a:pt x="3707062" y="1480753"/>
                  <a:pt x="3715577" y="1472362"/>
                </a:cubicBezTo>
                <a:cubicBezTo>
                  <a:pt x="3728146" y="1459774"/>
                  <a:pt x="3736661" y="1451182"/>
                  <a:pt x="3749637" y="1438595"/>
                </a:cubicBezTo>
                <a:cubicBezTo>
                  <a:pt x="3757746" y="1430203"/>
                  <a:pt x="3766261" y="1421811"/>
                  <a:pt x="3774776" y="1413219"/>
                </a:cubicBezTo>
                <a:cubicBezTo>
                  <a:pt x="3812891" y="1371061"/>
                  <a:pt x="3855060" y="1337294"/>
                  <a:pt x="3897230" y="1299331"/>
                </a:cubicBezTo>
                <a:cubicBezTo>
                  <a:pt x="3939399" y="1261368"/>
                  <a:pt x="3977108" y="1223405"/>
                  <a:pt x="4019278" y="1185442"/>
                </a:cubicBezTo>
                <a:cubicBezTo>
                  <a:pt x="4044823" y="1164463"/>
                  <a:pt x="4065908" y="1143283"/>
                  <a:pt x="4086992" y="1122104"/>
                </a:cubicBezTo>
                <a:cubicBezTo>
                  <a:pt x="4108077" y="1101124"/>
                  <a:pt x="4125107" y="1084141"/>
                  <a:pt x="4146192" y="1067357"/>
                </a:cubicBezTo>
                <a:lnTo>
                  <a:pt x="3939399" y="1067357"/>
                </a:lnTo>
                <a:close/>
                <a:moveTo>
                  <a:pt x="3555414" y="1063161"/>
                </a:moveTo>
                <a:cubicBezTo>
                  <a:pt x="3555414" y="1067357"/>
                  <a:pt x="3551359" y="1071553"/>
                  <a:pt x="3546899" y="1075749"/>
                </a:cubicBezTo>
                <a:cubicBezTo>
                  <a:pt x="3534329" y="1084141"/>
                  <a:pt x="3525814" y="1092733"/>
                  <a:pt x="3525814" y="1105320"/>
                </a:cubicBezTo>
                <a:cubicBezTo>
                  <a:pt x="3508784" y="1122104"/>
                  <a:pt x="3492160" y="1134891"/>
                  <a:pt x="3479590" y="1151675"/>
                </a:cubicBezTo>
                <a:cubicBezTo>
                  <a:pt x="3466615" y="1168658"/>
                  <a:pt x="3449990" y="1185442"/>
                  <a:pt x="3432960" y="1202425"/>
                </a:cubicBezTo>
                <a:cubicBezTo>
                  <a:pt x="3411875" y="1219209"/>
                  <a:pt x="3395251" y="1240388"/>
                  <a:pt x="3374166" y="1257172"/>
                </a:cubicBezTo>
                <a:cubicBezTo>
                  <a:pt x="3348621" y="1278351"/>
                  <a:pt x="3327536" y="1299331"/>
                  <a:pt x="3302397" y="1320510"/>
                </a:cubicBezTo>
                <a:cubicBezTo>
                  <a:pt x="3281312" y="1337294"/>
                  <a:pt x="3255767" y="1358473"/>
                  <a:pt x="3234683" y="1375257"/>
                </a:cubicBezTo>
                <a:cubicBezTo>
                  <a:pt x="3213598" y="1392240"/>
                  <a:pt x="3192513" y="1413219"/>
                  <a:pt x="3171428" y="1430203"/>
                </a:cubicBezTo>
                <a:cubicBezTo>
                  <a:pt x="3146289" y="1451182"/>
                  <a:pt x="3125204" y="1476558"/>
                  <a:pt x="3099659" y="1497737"/>
                </a:cubicBezTo>
                <a:lnTo>
                  <a:pt x="3057771" y="1535446"/>
                </a:lnTo>
                <a:lnTo>
                  <a:pt x="3053435" y="1535700"/>
                </a:lnTo>
                <a:lnTo>
                  <a:pt x="3057490" y="1535700"/>
                </a:lnTo>
                <a:lnTo>
                  <a:pt x="3057771" y="1535446"/>
                </a:lnTo>
                <a:lnTo>
                  <a:pt x="3125204" y="1531504"/>
                </a:lnTo>
                <a:lnTo>
                  <a:pt x="3361191" y="1518716"/>
                </a:lnTo>
                <a:cubicBezTo>
                  <a:pt x="3374166" y="1501933"/>
                  <a:pt x="3386736" y="1489145"/>
                  <a:pt x="3399306" y="1476558"/>
                </a:cubicBezTo>
                <a:cubicBezTo>
                  <a:pt x="3416336" y="1455378"/>
                  <a:pt x="3437420" y="1434399"/>
                  <a:pt x="3458505" y="1413219"/>
                </a:cubicBezTo>
                <a:cubicBezTo>
                  <a:pt x="3500675" y="1371061"/>
                  <a:pt x="3546899" y="1333098"/>
                  <a:pt x="3589068" y="1295135"/>
                </a:cubicBezTo>
                <a:cubicBezTo>
                  <a:pt x="3610153" y="1278351"/>
                  <a:pt x="3631238" y="1261368"/>
                  <a:pt x="3652322" y="1240388"/>
                </a:cubicBezTo>
                <a:cubicBezTo>
                  <a:pt x="3673407" y="1219209"/>
                  <a:pt x="3694492" y="1202425"/>
                  <a:pt x="3715577" y="1181246"/>
                </a:cubicBezTo>
                <a:cubicBezTo>
                  <a:pt x="3736661" y="1160067"/>
                  <a:pt x="3757746" y="1143283"/>
                  <a:pt x="3778831" y="1122104"/>
                </a:cubicBezTo>
                <a:cubicBezTo>
                  <a:pt x="3795861" y="1101124"/>
                  <a:pt x="3816945" y="1084141"/>
                  <a:pt x="3842085" y="1067357"/>
                </a:cubicBezTo>
                <a:cubicBezTo>
                  <a:pt x="3745176" y="1063161"/>
                  <a:pt x="3652322" y="1063161"/>
                  <a:pt x="3555414" y="1063161"/>
                </a:cubicBezTo>
                <a:close/>
                <a:moveTo>
                  <a:pt x="3492160" y="1058966"/>
                </a:moveTo>
                <a:cubicBezTo>
                  <a:pt x="3386736" y="1058966"/>
                  <a:pt x="3281312" y="1063161"/>
                  <a:pt x="3175483" y="1067357"/>
                </a:cubicBezTo>
                <a:cubicBezTo>
                  <a:pt x="3175483" y="1071553"/>
                  <a:pt x="3171428" y="1075749"/>
                  <a:pt x="3167374" y="1079945"/>
                </a:cubicBezTo>
                <a:cubicBezTo>
                  <a:pt x="3137774" y="1101124"/>
                  <a:pt x="3108174" y="1122104"/>
                  <a:pt x="3083035" y="1147479"/>
                </a:cubicBezTo>
                <a:cubicBezTo>
                  <a:pt x="3023835" y="1198030"/>
                  <a:pt x="2973151" y="1252976"/>
                  <a:pt x="2918412" y="1307723"/>
                </a:cubicBezTo>
                <a:cubicBezTo>
                  <a:pt x="2897327" y="1328902"/>
                  <a:pt x="2880297" y="1345685"/>
                  <a:pt x="2859212" y="1366865"/>
                </a:cubicBezTo>
                <a:cubicBezTo>
                  <a:pt x="2838127" y="1388044"/>
                  <a:pt x="2821503" y="1404828"/>
                  <a:pt x="2800013" y="1426007"/>
                </a:cubicBezTo>
                <a:cubicBezTo>
                  <a:pt x="2787443" y="1438595"/>
                  <a:pt x="2774873" y="1446986"/>
                  <a:pt x="2766358" y="1459774"/>
                </a:cubicBezTo>
                <a:cubicBezTo>
                  <a:pt x="2753788" y="1472362"/>
                  <a:pt x="2745273" y="1484949"/>
                  <a:pt x="2732704" y="1497737"/>
                </a:cubicBezTo>
                <a:cubicBezTo>
                  <a:pt x="2724189" y="1510325"/>
                  <a:pt x="2711619" y="1518716"/>
                  <a:pt x="2703104" y="1531504"/>
                </a:cubicBezTo>
                <a:cubicBezTo>
                  <a:pt x="2699049" y="1535700"/>
                  <a:pt x="2699049" y="1535700"/>
                  <a:pt x="2694589" y="1539896"/>
                </a:cubicBezTo>
                <a:cubicBezTo>
                  <a:pt x="2703104" y="1539896"/>
                  <a:pt x="2711619" y="1539896"/>
                  <a:pt x="2720134" y="1535700"/>
                </a:cubicBezTo>
                <a:cubicBezTo>
                  <a:pt x="2804473" y="1535700"/>
                  <a:pt x="2892867" y="1535700"/>
                  <a:pt x="2977206" y="1531504"/>
                </a:cubicBezTo>
                <a:cubicBezTo>
                  <a:pt x="2994235" y="1518716"/>
                  <a:pt x="3006805" y="1506129"/>
                  <a:pt x="3023835" y="1493341"/>
                </a:cubicBezTo>
                <a:cubicBezTo>
                  <a:pt x="3025052" y="1491943"/>
                  <a:pt x="3026674" y="1490544"/>
                  <a:pt x="3027890" y="1489145"/>
                </a:cubicBezTo>
                <a:cubicBezTo>
                  <a:pt x="3048975" y="1468166"/>
                  <a:pt x="3070059" y="1451182"/>
                  <a:pt x="3091144" y="1430203"/>
                </a:cubicBezTo>
                <a:cubicBezTo>
                  <a:pt x="3104119" y="1417415"/>
                  <a:pt x="3112229" y="1404828"/>
                  <a:pt x="3125204" y="1396436"/>
                </a:cubicBezTo>
                <a:cubicBezTo>
                  <a:pt x="3137774" y="1388044"/>
                  <a:pt x="3150344" y="1375257"/>
                  <a:pt x="3162913" y="1362669"/>
                </a:cubicBezTo>
                <a:cubicBezTo>
                  <a:pt x="3175483" y="1354277"/>
                  <a:pt x="3183998" y="1345685"/>
                  <a:pt x="3196973" y="1337294"/>
                </a:cubicBezTo>
                <a:cubicBezTo>
                  <a:pt x="3209543" y="1328902"/>
                  <a:pt x="3218058" y="1320510"/>
                  <a:pt x="3226168" y="1312118"/>
                </a:cubicBezTo>
                <a:cubicBezTo>
                  <a:pt x="3247252" y="1290939"/>
                  <a:pt x="3272797" y="1274155"/>
                  <a:pt x="3293882" y="1252976"/>
                </a:cubicBezTo>
                <a:cubicBezTo>
                  <a:pt x="3331591" y="1219209"/>
                  <a:pt x="3365651" y="1189638"/>
                  <a:pt x="3399306" y="1151675"/>
                </a:cubicBezTo>
                <a:cubicBezTo>
                  <a:pt x="3428905" y="1117908"/>
                  <a:pt x="3458505" y="1084141"/>
                  <a:pt x="3492160" y="1058966"/>
                </a:cubicBezTo>
                <a:close/>
                <a:moveTo>
                  <a:pt x="6023544" y="510501"/>
                </a:moveTo>
                <a:lnTo>
                  <a:pt x="6023544" y="552660"/>
                </a:lnTo>
                <a:lnTo>
                  <a:pt x="6023544" y="662353"/>
                </a:lnTo>
                <a:cubicBezTo>
                  <a:pt x="6019084" y="725691"/>
                  <a:pt x="6015029" y="788829"/>
                  <a:pt x="6019084" y="852168"/>
                </a:cubicBezTo>
                <a:cubicBezTo>
                  <a:pt x="6023544" y="902718"/>
                  <a:pt x="6027599" y="953469"/>
                  <a:pt x="6027599" y="1004019"/>
                </a:cubicBezTo>
                <a:cubicBezTo>
                  <a:pt x="6031653" y="1004019"/>
                  <a:pt x="6031653" y="1008215"/>
                  <a:pt x="6031653" y="1008215"/>
                </a:cubicBezTo>
                <a:cubicBezTo>
                  <a:pt x="6036114" y="1016807"/>
                  <a:pt x="6036114" y="1029394"/>
                  <a:pt x="6031653" y="1037786"/>
                </a:cubicBezTo>
                <a:lnTo>
                  <a:pt x="6031653" y="1223405"/>
                </a:lnTo>
                <a:cubicBezTo>
                  <a:pt x="6031653" y="1282547"/>
                  <a:pt x="6031653" y="1341490"/>
                  <a:pt x="6040168" y="1396436"/>
                </a:cubicBezTo>
                <a:cubicBezTo>
                  <a:pt x="6040168" y="1409024"/>
                  <a:pt x="6044629" y="1421811"/>
                  <a:pt x="6048683" y="1434399"/>
                </a:cubicBezTo>
                <a:cubicBezTo>
                  <a:pt x="6052738" y="1438595"/>
                  <a:pt x="6052738" y="1442791"/>
                  <a:pt x="6052738" y="1446986"/>
                </a:cubicBezTo>
                <a:cubicBezTo>
                  <a:pt x="6052738" y="1463970"/>
                  <a:pt x="6040168" y="1476558"/>
                  <a:pt x="6023544" y="1484949"/>
                </a:cubicBezTo>
                <a:lnTo>
                  <a:pt x="6023544" y="1484952"/>
                </a:lnTo>
                <a:lnTo>
                  <a:pt x="4171334" y="1569470"/>
                </a:lnTo>
                <a:lnTo>
                  <a:pt x="4171334" y="1603037"/>
                </a:lnTo>
                <a:lnTo>
                  <a:pt x="4171334" y="1645396"/>
                </a:lnTo>
                <a:lnTo>
                  <a:pt x="4171334" y="1687554"/>
                </a:lnTo>
                <a:lnTo>
                  <a:pt x="4171334" y="1729713"/>
                </a:lnTo>
                <a:lnTo>
                  <a:pt x="4171334" y="1767676"/>
                </a:lnTo>
                <a:cubicBezTo>
                  <a:pt x="4171334" y="1797247"/>
                  <a:pt x="4175389" y="1822423"/>
                  <a:pt x="4179849" y="1847798"/>
                </a:cubicBezTo>
                <a:cubicBezTo>
                  <a:pt x="4183904" y="1877369"/>
                  <a:pt x="4188364" y="1902744"/>
                  <a:pt x="4188364" y="1932116"/>
                </a:cubicBezTo>
                <a:cubicBezTo>
                  <a:pt x="4192419" y="1961687"/>
                  <a:pt x="4192419" y="1987062"/>
                  <a:pt x="4192419" y="2016633"/>
                </a:cubicBezTo>
                <a:cubicBezTo>
                  <a:pt x="4196474" y="2071379"/>
                  <a:pt x="4196474" y="2130522"/>
                  <a:pt x="4196474" y="2185268"/>
                </a:cubicBezTo>
                <a:cubicBezTo>
                  <a:pt x="4196474" y="2244410"/>
                  <a:pt x="4196474" y="2299157"/>
                  <a:pt x="4200934" y="2358299"/>
                </a:cubicBezTo>
                <a:cubicBezTo>
                  <a:pt x="4204989" y="2413046"/>
                  <a:pt x="4204989" y="2472188"/>
                  <a:pt x="4204989" y="2527134"/>
                </a:cubicBezTo>
                <a:cubicBezTo>
                  <a:pt x="4204989" y="2581881"/>
                  <a:pt x="4209449" y="2641023"/>
                  <a:pt x="4209449" y="2695769"/>
                </a:cubicBezTo>
                <a:cubicBezTo>
                  <a:pt x="4209449" y="2750716"/>
                  <a:pt x="4213504" y="2809658"/>
                  <a:pt x="4217559" y="2864604"/>
                </a:cubicBezTo>
                <a:cubicBezTo>
                  <a:pt x="4222019" y="2906763"/>
                  <a:pt x="4222019" y="2948922"/>
                  <a:pt x="4226074" y="2991081"/>
                </a:cubicBezTo>
                <a:lnTo>
                  <a:pt x="4226074" y="2999473"/>
                </a:lnTo>
                <a:lnTo>
                  <a:pt x="4226074" y="3003669"/>
                </a:lnTo>
                <a:lnTo>
                  <a:pt x="4226074" y="3016456"/>
                </a:lnTo>
                <a:cubicBezTo>
                  <a:pt x="4222019" y="3020652"/>
                  <a:pt x="4222019" y="3024848"/>
                  <a:pt x="4222019" y="3029044"/>
                </a:cubicBezTo>
                <a:cubicBezTo>
                  <a:pt x="4222019" y="3041631"/>
                  <a:pt x="4226074" y="3054419"/>
                  <a:pt x="4226074" y="3067007"/>
                </a:cubicBezTo>
                <a:cubicBezTo>
                  <a:pt x="4226074" y="3071203"/>
                  <a:pt x="4230534" y="3075398"/>
                  <a:pt x="4230534" y="3075398"/>
                </a:cubicBezTo>
                <a:lnTo>
                  <a:pt x="4230534" y="3096578"/>
                </a:lnTo>
                <a:lnTo>
                  <a:pt x="5960292" y="3092382"/>
                </a:lnTo>
                <a:lnTo>
                  <a:pt x="5976914" y="3121950"/>
                </a:lnTo>
                <a:cubicBezTo>
                  <a:pt x="5981374" y="3126146"/>
                  <a:pt x="5985429" y="3134538"/>
                  <a:pt x="5985429" y="3142929"/>
                </a:cubicBezTo>
                <a:cubicBezTo>
                  <a:pt x="5985429" y="3168305"/>
                  <a:pt x="5981374" y="3197876"/>
                  <a:pt x="5981374" y="3223051"/>
                </a:cubicBezTo>
                <a:lnTo>
                  <a:pt x="5981374" y="3307569"/>
                </a:lnTo>
                <a:lnTo>
                  <a:pt x="5981374" y="3472008"/>
                </a:lnTo>
                <a:cubicBezTo>
                  <a:pt x="5981374" y="3602880"/>
                  <a:pt x="5981374" y="3737748"/>
                  <a:pt x="5989484" y="3872816"/>
                </a:cubicBezTo>
                <a:cubicBezTo>
                  <a:pt x="5993944" y="3940350"/>
                  <a:pt x="5997999" y="4007884"/>
                  <a:pt x="6002459" y="4075219"/>
                </a:cubicBezTo>
                <a:cubicBezTo>
                  <a:pt x="6002459" y="4104790"/>
                  <a:pt x="6002459" y="4138557"/>
                  <a:pt x="6006514" y="4168128"/>
                </a:cubicBezTo>
                <a:cubicBezTo>
                  <a:pt x="6036114" y="4138557"/>
                  <a:pt x="6065713" y="4113381"/>
                  <a:pt x="6094908" y="4083810"/>
                </a:cubicBezTo>
                <a:cubicBezTo>
                  <a:pt x="6124507" y="4054239"/>
                  <a:pt x="6158567" y="4024668"/>
                  <a:pt x="6187761" y="3999293"/>
                </a:cubicBezTo>
                <a:lnTo>
                  <a:pt x="6276560" y="3923367"/>
                </a:lnTo>
                <a:cubicBezTo>
                  <a:pt x="6327245" y="3881208"/>
                  <a:pt x="6377930" y="3834853"/>
                  <a:pt x="6428208" y="3792695"/>
                </a:cubicBezTo>
                <a:cubicBezTo>
                  <a:pt x="6483353" y="3750536"/>
                  <a:pt x="6538092" y="3708377"/>
                  <a:pt x="6588776" y="3661823"/>
                </a:cubicBezTo>
                <a:cubicBezTo>
                  <a:pt x="6639461" y="3615468"/>
                  <a:pt x="6690146" y="3569113"/>
                  <a:pt x="6740424" y="3526954"/>
                </a:cubicBezTo>
                <a:cubicBezTo>
                  <a:pt x="6791109" y="3484596"/>
                  <a:pt x="6841794" y="3438241"/>
                  <a:pt x="6892478" y="3396082"/>
                </a:cubicBezTo>
                <a:cubicBezTo>
                  <a:pt x="6947217" y="3349727"/>
                  <a:pt x="6997902" y="3303373"/>
                  <a:pt x="7048586" y="3256818"/>
                </a:cubicBezTo>
                <a:cubicBezTo>
                  <a:pt x="7145494" y="3168305"/>
                  <a:pt x="7246864" y="3079591"/>
                  <a:pt x="7348232" y="2995274"/>
                </a:cubicBezTo>
                <a:cubicBezTo>
                  <a:pt x="7449196" y="2906760"/>
                  <a:pt x="7550565" y="2822443"/>
                  <a:pt x="7651934" y="2733729"/>
                </a:cubicBezTo>
                <a:cubicBezTo>
                  <a:pt x="7694103" y="2699962"/>
                  <a:pt x="7731812" y="2661999"/>
                  <a:pt x="7769927" y="2628232"/>
                </a:cubicBezTo>
                <a:cubicBezTo>
                  <a:pt x="7808042" y="2594465"/>
                  <a:pt x="7845751" y="2560698"/>
                  <a:pt x="7879811" y="2527131"/>
                </a:cubicBezTo>
                <a:cubicBezTo>
                  <a:pt x="7917520" y="2488968"/>
                  <a:pt x="7951580" y="2451005"/>
                  <a:pt x="7989290" y="2413043"/>
                </a:cubicBezTo>
                <a:cubicBezTo>
                  <a:pt x="8006320" y="2396259"/>
                  <a:pt x="8022944" y="2375080"/>
                  <a:pt x="8039974" y="2358296"/>
                </a:cubicBezTo>
                <a:cubicBezTo>
                  <a:pt x="8044028" y="2349904"/>
                  <a:pt x="8052544" y="2345708"/>
                  <a:pt x="8057004" y="2337117"/>
                </a:cubicBezTo>
                <a:cubicBezTo>
                  <a:pt x="8052544" y="2320333"/>
                  <a:pt x="8061058" y="2307745"/>
                  <a:pt x="8073628" y="2294958"/>
                </a:cubicBezTo>
                <a:cubicBezTo>
                  <a:pt x="8090658" y="2286566"/>
                  <a:pt x="8107283" y="2273978"/>
                  <a:pt x="8124312" y="2261191"/>
                </a:cubicBezTo>
                <a:cubicBezTo>
                  <a:pt x="8132828" y="2256995"/>
                  <a:pt x="8141342" y="2248603"/>
                  <a:pt x="8149858" y="2252799"/>
                </a:cubicBezTo>
                <a:cubicBezTo>
                  <a:pt x="8141342" y="2244407"/>
                  <a:pt x="8128773" y="2240211"/>
                  <a:pt x="8120258" y="2231620"/>
                </a:cubicBezTo>
                <a:cubicBezTo>
                  <a:pt x="8078088" y="2202249"/>
                  <a:pt x="8039974" y="2172677"/>
                  <a:pt x="8001859" y="2138910"/>
                </a:cubicBezTo>
                <a:cubicBezTo>
                  <a:pt x="7959690" y="2105143"/>
                  <a:pt x="7921980" y="2067181"/>
                  <a:pt x="7879811" y="2033414"/>
                </a:cubicBezTo>
                <a:cubicBezTo>
                  <a:pt x="7837642" y="1999647"/>
                  <a:pt x="7795472" y="1965880"/>
                  <a:pt x="7757358" y="1932113"/>
                </a:cubicBezTo>
                <a:cubicBezTo>
                  <a:pt x="7702618" y="1885758"/>
                  <a:pt x="7655988" y="1839403"/>
                  <a:pt x="7605304" y="1793048"/>
                </a:cubicBezTo>
                <a:lnTo>
                  <a:pt x="7453656" y="1653784"/>
                </a:lnTo>
                <a:cubicBezTo>
                  <a:pt x="7360802" y="1565071"/>
                  <a:pt x="7263894" y="1476558"/>
                  <a:pt x="7166580" y="1388044"/>
                </a:cubicBezTo>
                <a:cubicBezTo>
                  <a:pt x="7120355" y="1345685"/>
                  <a:pt x="7073726" y="1307723"/>
                  <a:pt x="7027501" y="1269760"/>
                </a:cubicBezTo>
                <a:cubicBezTo>
                  <a:pt x="6980872" y="1231797"/>
                  <a:pt x="6930592" y="1193834"/>
                  <a:pt x="6879908" y="1155871"/>
                </a:cubicBezTo>
                <a:cubicBezTo>
                  <a:pt x="6829224" y="1113712"/>
                  <a:pt x="6778539" y="1075749"/>
                  <a:pt x="6727855" y="1037786"/>
                </a:cubicBezTo>
                <a:cubicBezTo>
                  <a:pt x="6677170" y="995627"/>
                  <a:pt x="6626486" y="953469"/>
                  <a:pt x="6576207" y="915506"/>
                </a:cubicBezTo>
                <a:cubicBezTo>
                  <a:pt x="6521062" y="873347"/>
                  <a:pt x="6466323" y="835384"/>
                  <a:pt x="6411584" y="793025"/>
                </a:cubicBezTo>
                <a:cubicBezTo>
                  <a:pt x="6356844" y="755062"/>
                  <a:pt x="6306160" y="712904"/>
                  <a:pt x="6255476" y="674941"/>
                </a:cubicBezTo>
                <a:cubicBezTo>
                  <a:pt x="6229930" y="653961"/>
                  <a:pt x="6200736" y="636978"/>
                  <a:pt x="6175192" y="615998"/>
                </a:cubicBezTo>
                <a:cubicBezTo>
                  <a:pt x="6150052" y="594819"/>
                  <a:pt x="6120452" y="578035"/>
                  <a:pt x="6094908" y="561052"/>
                </a:cubicBezTo>
                <a:cubicBezTo>
                  <a:pt x="6069768" y="544268"/>
                  <a:pt x="6044629" y="527285"/>
                  <a:pt x="6023544" y="510501"/>
                </a:cubicBezTo>
                <a:close/>
                <a:moveTo>
                  <a:pt x="6753400" y="392417"/>
                </a:moveTo>
                <a:cubicBezTo>
                  <a:pt x="6732315" y="405004"/>
                  <a:pt x="6715285" y="417592"/>
                  <a:pt x="6690146" y="442967"/>
                </a:cubicBezTo>
                <a:cubicBezTo>
                  <a:pt x="6673116" y="451359"/>
                  <a:pt x="6660546" y="464147"/>
                  <a:pt x="6643516" y="476734"/>
                </a:cubicBezTo>
                <a:cubicBezTo>
                  <a:pt x="6597292" y="510501"/>
                  <a:pt x="6550662" y="540072"/>
                  <a:pt x="6504438" y="573839"/>
                </a:cubicBezTo>
                <a:cubicBezTo>
                  <a:pt x="6491868" y="582231"/>
                  <a:pt x="6478892" y="590623"/>
                  <a:pt x="6470783" y="599015"/>
                </a:cubicBezTo>
                <a:cubicBezTo>
                  <a:pt x="6457808" y="607407"/>
                  <a:pt x="6445238" y="620194"/>
                  <a:pt x="6432668" y="628586"/>
                </a:cubicBezTo>
                <a:cubicBezTo>
                  <a:pt x="6415638" y="641174"/>
                  <a:pt x="6403069" y="649765"/>
                  <a:pt x="6390499" y="662353"/>
                </a:cubicBezTo>
                <a:cubicBezTo>
                  <a:pt x="6411584" y="679137"/>
                  <a:pt x="6436724" y="696120"/>
                  <a:pt x="6457808" y="712904"/>
                </a:cubicBezTo>
                <a:cubicBezTo>
                  <a:pt x="6478892" y="729887"/>
                  <a:pt x="6495922" y="742475"/>
                  <a:pt x="6517008" y="759458"/>
                </a:cubicBezTo>
                <a:cubicBezTo>
                  <a:pt x="6529577" y="750866"/>
                  <a:pt x="6542147" y="742475"/>
                  <a:pt x="6555122" y="734083"/>
                </a:cubicBezTo>
                <a:cubicBezTo>
                  <a:pt x="6576207" y="721495"/>
                  <a:pt x="6601346" y="704512"/>
                  <a:pt x="6622431" y="687728"/>
                </a:cubicBezTo>
                <a:cubicBezTo>
                  <a:pt x="6647570" y="670745"/>
                  <a:pt x="6669061" y="649765"/>
                  <a:pt x="6694200" y="632782"/>
                </a:cubicBezTo>
                <a:cubicBezTo>
                  <a:pt x="6715285" y="615998"/>
                  <a:pt x="6740424" y="594819"/>
                  <a:pt x="6761509" y="578035"/>
                </a:cubicBezTo>
                <a:cubicBezTo>
                  <a:pt x="6782594" y="556856"/>
                  <a:pt x="6808139" y="540072"/>
                  <a:pt x="6833278" y="523089"/>
                </a:cubicBezTo>
                <a:cubicBezTo>
                  <a:pt x="6841794" y="518893"/>
                  <a:pt x="6846254" y="518893"/>
                  <a:pt x="6854363" y="518893"/>
                </a:cubicBezTo>
                <a:cubicBezTo>
                  <a:pt x="6858824" y="518893"/>
                  <a:pt x="6867338" y="518893"/>
                  <a:pt x="6871393" y="523089"/>
                </a:cubicBezTo>
                <a:cubicBezTo>
                  <a:pt x="6875448" y="527285"/>
                  <a:pt x="6879908" y="531481"/>
                  <a:pt x="6879908" y="535877"/>
                </a:cubicBezTo>
                <a:cubicBezTo>
                  <a:pt x="6879908" y="540072"/>
                  <a:pt x="6875448" y="544268"/>
                  <a:pt x="6871393" y="548464"/>
                </a:cubicBezTo>
                <a:cubicBezTo>
                  <a:pt x="6841794" y="565248"/>
                  <a:pt x="6816654" y="586427"/>
                  <a:pt x="6791109" y="607407"/>
                </a:cubicBezTo>
                <a:lnTo>
                  <a:pt x="6727855" y="658157"/>
                </a:lnTo>
                <a:cubicBezTo>
                  <a:pt x="6702716" y="674941"/>
                  <a:pt x="6681630" y="696120"/>
                  <a:pt x="6656086" y="712904"/>
                </a:cubicBezTo>
                <a:cubicBezTo>
                  <a:pt x="6643516" y="725691"/>
                  <a:pt x="6630946" y="734083"/>
                  <a:pt x="6618376" y="742475"/>
                </a:cubicBezTo>
                <a:cubicBezTo>
                  <a:pt x="6605401" y="746671"/>
                  <a:pt x="6597292" y="755062"/>
                  <a:pt x="6584316" y="763654"/>
                </a:cubicBezTo>
                <a:cubicBezTo>
                  <a:pt x="6576207" y="772046"/>
                  <a:pt x="6563232" y="776242"/>
                  <a:pt x="6555122" y="784634"/>
                </a:cubicBezTo>
                <a:cubicBezTo>
                  <a:pt x="6571746" y="797421"/>
                  <a:pt x="6584316" y="805813"/>
                  <a:pt x="6601346" y="818401"/>
                </a:cubicBezTo>
                <a:cubicBezTo>
                  <a:pt x="6635001" y="839580"/>
                  <a:pt x="6669061" y="864755"/>
                  <a:pt x="6698255" y="890130"/>
                </a:cubicBezTo>
                <a:cubicBezTo>
                  <a:pt x="6706770" y="877543"/>
                  <a:pt x="6719340" y="869151"/>
                  <a:pt x="6727855" y="860559"/>
                </a:cubicBezTo>
                <a:cubicBezTo>
                  <a:pt x="6770024" y="822596"/>
                  <a:pt x="6820708" y="793025"/>
                  <a:pt x="6867338" y="759458"/>
                </a:cubicBezTo>
                <a:cubicBezTo>
                  <a:pt x="6917618" y="729887"/>
                  <a:pt x="6964247" y="696120"/>
                  <a:pt x="7014932" y="662353"/>
                </a:cubicBezTo>
                <a:cubicBezTo>
                  <a:pt x="7023446" y="658157"/>
                  <a:pt x="7027501" y="658157"/>
                  <a:pt x="7036016" y="658157"/>
                </a:cubicBezTo>
                <a:cubicBezTo>
                  <a:pt x="7040071" y="658157"/>
                  <a:pt x="7048586" y="658157"/>
                  <a:pt x="7052640" y="662353"/>
                </a:cubicBezTo>
                <a:cubicBezTo>
                  <a:pt x="7057101" y="666549"/>
                  <a:pt x="7061156" y="670745"/>
                  <a:pt x="7061156" y="674941"/>
                </a:cubicBezTo>
                <a:cubicBezTo>
                  <a:pt x="7061156" y="679137"/>
                  <a:pt x="7057101" y="683532"/>
                  <a:pt x="7052640" y="687728"/>
                </a:cubicBezTo>
                <a:cubicBezTo>
                  <a:pt x="7044531" y="691924"/>
                  <a:pt x="7036016" y="700316"/>
                  <a:pt x="7027501" y="704512"/>
                </a:cubicBezTo>
                <a:cubicBezTo>
                  <a:pt x="7001956" y="717100"/>
                  <a:pt x="6980872" y="734083"/>
                  <a:pt x="6955732" y="750866"/>
                </a:cubicBezTo>
                <a:cubicBezTo>
                  <a:pt x="6930592" y="767850"/>
                  <a:pt x="6909508" y="780438"/>
                  <a:pt x="6883963" y="797421"/>
                </a:cubicBezTo>
                <a:cubicBezTo>
                  <a:pt x="6858824" y="814205"/>
                  <a:pt x="6837738" y="831188"/>
                  <a:pt x="6812194" y="847972"/>
                </a:cubicBezTo>
                <a:cubicBezTo>
                  <a:pt x="6791109" y="864755"/>
                  <a:pt x="6774484" y="881739"/>
                  <a:pt x="6753400" y="898522"/>
                </a:cubicBezTo>
                <a:cubicBezTo>
                  <a:pt x="6744884" y="907114"/>
                  <a:pt x="6740424" y="911310"/>
                  <a:pt x="6732315" y="919702"/>
                </a:cubicBezTo>
                <a:cubicBezTo>
                  <a:pt x="6744884" y="928093"/>
                  <a:pt x="6757454" y="936485"/>
                  <a:pt x="6765970" y="945077"/>
                </a:cubicBezTo>
                <a:cubicBezTo>
                  <a:pt x="6799624" y="970252"/>
                  <a:pt x="6829224" y="995627"/>
                  <a:pt x="6862878" y="1021003"/>
                </a:cubicBezTo>
                <a:cubicBezTo>
                  <a:pt x="6871393" y="1016807"/>
                  <a:pt x="6879908" y="1008215"/>
                  <a:pt x="6888423" y="1004019"/>
                </a:cubicBezTo>
                <a:cubicBezTo>
                  <a:pt x="6913562" y="987236"/>
                  <a:pt x="6938702" y="970252"/>
                  <a:pt x="6959787" y="953469"/>
                </a:cubicBezTo>
                <a:cubicBezTo>
                  <a:pt x="6980872" y="932289"/>
                  <a:pt x="7001956" y="915506"/>
                  <a:pt x="7027501" y="898522"/>
                </a:cubicBezTo>
                <a:cubicBezTo>
                  <a:pt x="7052640" y="881739"/>
                  <a:pt x="7078186" y="860559"/>
                  <a:pt x="7103325" y="843776"/>
                </a:cubicBezTo>
                <a:cubicBezTo>
                  <a:pt x="7128870" y="826792"/>
                  <a:pt x="7154010" y="810009"/>
                  <a:pt x="7179149" y="793025"/>
                </a:cubicBezTo>
                <a:cubicBezTo>
                  <a:pt x="7187664" y="788829"/>
                  <a:pt x="7192124" y="788829"/>
                  <a:pt x="7200640" y="788829"/>
                </a:cubicBezTo>
                <a:cubicBezTo>
                  <a:pt x="7204694" y="788829"/>
                  <a:pt x="7213209" y="788829"/>
                  <a:pt x="7217264" y="793025"/>
                </a:cubicBezTo>
                <a:cubicBezTo>
                  <a:pt x="7221724" y="797421"/>
                  <a:pt x="7225779" y="801617"/>
                  <a:pt x="7225779" y="805813"/>
                </a:cubicBezTo>
                <a:cubicBezTo>
                  <a:pt x="7225779" y="810009"/>
                  <a:pt x="7221724" y="814205"/>
                  <a:pt x="7217264" y="818401"/>
                </a:cubicBezTo>
                <a:cubicBezTo>
                  <a:pt x="7192124" y="831188"/>
                  <a:pt x="7166580" y="847972"/>
                  <a:pt x="7141440" y="864755"/>
                </a:cubicBezTo>
                <a:cubicBezTo>
                  <a:pt x="7115895" y="877543"/>
                  <a:pt x="7090756" y="898522"/>
                  <a:pt x="7069670" y="915506"/>
                </a:cubicBezTo>
                <a:cubicBezTo>
                  <a:pt x="7044531" y="932289"/>
                  <a:pt x="7023446" y="953469"/>
                  <a:pt x="6997902" y="970252"/>
                </a:cubicBezTo>
                <a:cubicBezTo>
                  <a:pt x="6976817" y="987236"/>
                  <a:pt x="6951678" y="999823"/>
                  <a:pt x="6930592" y="1016807"/>
                </a:cubicBezTo>
                <a:cubicBezTo>
                  <a:pt x="6926132" y="1021003"/>
                  <a:pt x="6922078" y="1025199"/>
                  <a:pt x="6913562" y="1029394"/>
                </a:cubicBezTo>
                <a:cubicBezTo>
                  <a:pt x="6909508" y="1029394"/>
                  <a:pt x="6900993" y="1033590"/>
                  <a:pt x="6896532" y="1037786"/>
                </a:cubicBezTo>
                <a:cubicBezTo>
                  <a:pt x="6900993" y="1041982"/>
                  <a:pt x="6909508" y="1050374"/>
                  <a:pt x="6917618" y="1054770"/>
                </a:cubicBezTo>
                <a:cubicBezTo>
                  <a:pt x="6951678" y="1075749"/>
                  <a:pt x="6980872" y="1096928"/>
                  <a:pt x="7010472" y="1122104"/>
                </a:cubicBezTo>
                <a:cubicBezTo>
                  <a:pt x="7014932" y="1117908"/>
                  <a:pt x="7014932" y="1117908"/>
                  <a:pt x="7018986" y="1113712"/>
                </a:cubicBezTo>
                <a:cubicBezTo>
                  <a:pt x="7036016" y="1101124"/>
                  <a:pt x="7048586" y="1092733"/>
                  <a:pt x="7065616" y="1079945"/>
                </a:cubicBezTo>
                <a:cubicBezTo>
                  <a:pt x="7082240" y="1071553"/>
                  <a:pt x="7094810" y="1063161"/>
                  <a:pt x="7107786" y="1054770"/>
                </a:cubicBezTo>
                <a:cubicBezTo>
                  <a:pt x="7128870" y="1041982"/>
                  <a:pt x="7149955" y="1025199"/>
                  <a:pt x="7171040" y="1012411"/>
                </a:cubicBezTo>
                <a:cubicBezTo>
                  <a:pt x="7196179" y="995627"/>
                  <a:pt x="7217264" y="983040"/>
                  <a:pt x="7242809" y="966056"/>
                </a:cubicBezTo>
                <a:cubicBezTo>
                  <a:pt x="7267948" y="949273"/>
                  <a:pt x="7293088" y="928093"/>
                  <a:pt x="7318632" y="911310"/>
                </a:cubicBezTo>
                <a:cubicBezTo>
                  <a:pt x="7322688" y="907114"/>
                  <a:pt x="7327148" y="907114"/>
                  <a:pt x="7335257" y="907114"/>
                </a:cubicBezTo>
                <a:cubicBezTo>
                  <a:pt x="7343772" y="907114"/>
                  <a:pt x="7352287" y="907114"/>
                  <a:pt x="7356342" y="911310"/>
                </a:cubicBezTo>
                <a:cubicBezTo>
                  <a:pt x="7360802" y="915506"/>
                  <a:pt x="7364857" y="919702"/>
                  <a:pt x="7364857" y="923898"/>
                </a:cubicBezTo>
                <a:cubicBezTo>
                  <a:pt x="7364857" y="928093"/>
                  <a:pt x="7360802" y="932289"/>
                  <a:pt x="7356342" y="936485"/>
                </a:cubicBezTo>
                <a:cubicBezTo>
                  <a:pt x="7331202" y="953469"/>
                  <a:pt x="7310118" y="970252"/>
                  <a:pt x="7284978" y="987236"/>
                </a:cubicBezTo>
                <a:cubicBezTo>
                  <a:pt x="7263894" y="999823"/>
                  <a:pt x="7238348" y="1016807"/>
                  <a:pt x="7217264" y="1029394"/>
                </a:cubicBezTo>
                <a:cubicBezTo>
                  <a:pt x="7196179" y="1041982"/>
                  <a:pt x="7171040" y="1058966"/>
                  <a:pt x="7149955" y="1071553"/>
                </a:cubicBezTo>
                <a:cubicBezTo>
                  <a:pt x="7120355" y="1092733"/>
                  <a:pt x="7090756" y="1109516"/>
                  <a:pt x="7061156" y="1134891"/>
                </a:cubicBezTo>
                <a:cubicBezTo>
                  <a:pt x="7057101" y="1139087"/>
                  <a:pt x="7052640" y="1143283"/>
                  <a:pt x="7048586" y="1147479"/>
                </a:cubicBezTo>
                <a:cubicBezTo>
                  <a:pt x="7099270" y="1185442"/>
                  <a:pt x="7145494" y="1223405"/>
                  <a:pt x="7192124" y="1261368"/>
                </a:cubicBezTo>
                <a:cubicBezTo>
                  <a:pt x="7208749" y="1248780"/>
                  <a:pt x="7225779" y="1240388"/>
                  <a:pt x="7242809" y="1227601"/>
                </a:cubicBezTo>
                <a:cubicBezTo>
                  <a:pt x="7293088" y="1189638"/>
                  <a:pt x="7339718" y="1155871"/>
                  <a:pt x="7390402" y="1122104"/>
                </a:cubicBezTo>
                <a:cubicBezTo>
                  <a:pt x="7441086" y="1088337"/>
                  <a:pt x="7491366" y="1058966"/>
                  <a:pt x="7546510" y="1029394"/>
                </a:cubicBezTo>
                <a:cubicBezTo>
                  <a:pt x="7550565" y="1025199"/>
                  <a:pt x="7554620" y="1025199"/>
                  <a:pt x="7559080" y="1025199"/>
                </a:cubicBezTo>
                <a:lnTo>
                  <a:pt x="7577323" y="1031288"/>
                </a:lnTo>
                <a:lnTo>
                  <a:pt x="7580164" y="1033590"/>
                </a:lnTo>
                <a:lnTo>
                  <a:pt x="7585841" y="1038168"/>
                </a:lnTo>
                <a:lnTo>
                  <a:pt x="7588680" y="1046178"/>
                </a:lnTo>
                <a:cubicBezTo>
                  <a:pt x="7584219" y="1054770"/>
                  <a:pt x="7580164" y="1054770"/>
                  <a:pt x="7576110" y="1058966"/>
                </a:cubicBezTo>
                <a:cubicBezTo>
                  <a:pt x="7571650" y="1058966"/>
                  <a:pt x="7567594" y="1063161"/>
                  <a:pt x="7563134" y="1063161"/>
                </a:cubicBezTo>
                <a:cubicBezTo>
                  <a:pt x="7525426" y="1084141"/>
                  <a:pt x="7487310" y="1105320"/>
                  <a:pt x="7453656" y="1130695"/>
                </a:cubicBezTo>
                <a:cubicBezTo>
                  <a:pt x="7407026" y="1160067"/>
                  <a:pt x="7360802" y="1193834"/>
                  <a:pt x="7314172" y="1227601"/>
                </a:cubicBezTo>
                <a:cubicBezTo>
                  <a:pt x="7293088" y="1244584"/>
                  <a:pt x="7267948" y="1261368"/>
                  <a:pt x="7242809" y="1278351"/>
                </a:cubicBezTo>
                <a:cubicBezTo>
                  <a:pt x="7242809" y="1282547"/>
                  <a:pt x="7238348" y="1282547"/>
                  <a:pt x="7234294" y="1286743"/>
                </a:cubicBezTo>
                <a:cubicBezTo>
                  <a:pt x="7238348" y="1295135"/>
                  <a:pt x="7246864" y="1299331"/>
                  <a:pt x="7255378" y="1307723"/>
                </a:cubicBezTo>
                <a:cubicBezTo>
                  <a:pt x="7301602" y="1350081"/>
                  <a:pt x="7348232" y="1388044"/>
                  <a:pt x="7390402" y="1430203"/>
                </a:cubicBezTo>
                <a:cubicBezTo>
                  <a:pt x="7394456" y="1426007"/>
                  <a:pt x="7394456" y="1426007"/>
                  <a:pt x="7398917" y="1421811"/>
                </a:cubicBezTo>
                <a:cubicBezTo>
                  <a:pt x="7411486" y="1409024"/>
                  <a:pt x="7428111" y="1396436"/>
                  <a:pt x="7445141" y="1383848"/>
                </a:cubicBezTo>
                <a:cubicBezTo>
                  <a:pt x="7453656" y="1375257"/>
                  <a:pt x="7466226" y="1366865"/>
                  <a:pt x="7478796" y="1358473"/>
                </a:cubicBezTo>
                <a:cubicBezTo>
                  <a:pt x="7491366" y="1350081"/>
                  <a:pt x="7499880" y="1345685"/>
                  <a:pt x="7512450" y="1337294"/>
                </a:cubicBezTo>
                <a:cubicBezTo>
                  <a:pt x="7537995" y="1320510"/>
                  <a:pt x="7563134" y="1307723"/>
                  <a:pt x="7588680" y="1290939"/>
                </a:cubicBezTo>
                <a:cubicBezTo>
                  <a:pt x="7613819" y="1274155"/>
                  <a:pt x="7634904" y="1261368"/>
                  <a:pt x="7660448" y="1244584"/>
                </a:cubicBezTo>
                <a:cubicBezTo>
                  <a:pt x="7689643" y="1227601"/>
                  <a:pt x="7715188" y="1206621"/>
                  <a:pt x="7740328" y="1189638"/>
                </a:cubicBezTo>
                <a:cubicBezTo>
                  <a:pt x="7748842" y="1185442"/>
                  <a:pt x="7753302" y="1185442"/>
                  <a:pt x="7761412" y="1185442"/>
                </a:cubicBezTo>
                <a:cubicBezTo>
                  <a:pt x="7765872" y="1185442"/>
                  <a:pt x="7769927" y="1189638"/>
                  <a:pt x="7774388" y="1189638"/>
                </a:cubicBezTo>
                <a:cubicBezTo>
                  <a:pt x="7757358" y="1177050"/>
                  <a:pt x="7744788" y="1168658"/>
                  <a:pt x="7731812" y="1155871"/>
                </a:cubicBezTo>
                <a:lnTo>
                  <a:pt x="7585841" y="1038168"/>
                </a:lnTo>
                <a:lnTo>
                  <a:pt x="7584219" y="1033590"/>
                </a:lnTo>
                <a:lnTo>
                  <a:pt x="7577323" y="1031288"/>
                </a:lnTo>
                <a:lnTo>
                  <a:pt x="7424056" y="907114"/>
                </a:lnTo>
                <a:cubicBezTo>
                  <a:pt x="7373372" y="864755"/>
                  <a:pt x="7318632" y="822596"/>
                  <a:pt x="7263894" y="784634"/>
                </a:cubicBezTo>
                <a:cubicBezTo>
                  <a:pt x="7213209" y="746671"/>
                  <a:pt x="7162524" y="704512"/>
                  <a:pt x="7111840" y="666549"/>
                </a:cubicBezTo>
                <a:cubicBezTo>
                  <a:pt x="7057101" y="628586"/>
                  <a:pt x="7006416" y="590623"/>
                  <a:pt x="6955732" y="548464"/>
                </a:cubicBezTo>
                <a:cubicBezTo>
                  <a:pt x="6905048" y="510501"/>
                  <a:pt x="6858824" y="472539"/>
                  <a:pt x="6808139" y="434576"/>
                </a:cubicBezTo>
                <a:cubicBezTo>
                  <a:pt x="6791109" y="421788"/>
                  <a:pt x="6770024" y="405004"/>
                  <a:pt x="6753400" y="392417"/>
                </a:cubicBezTo>
                <a:close/>
                <a:moveTo>
                  <a:pt x="6407124" y="122281"/>
                </a:moveTo>
                <a:cubicBezTo>
                  <a:pt x="6390499" y="135068"/>
                  <a:pt x="6373469" y="151852"/>
                  <a:pt x="6356844" y="164439"/>
                </a:cubicBezTo>
                <a:cubicBezTo>
                  <a:pt x="6327245" y="189815"/>
                  <a:pt x="6293590" y="215190"/>
                  <a:pt x="6259530" y="236169"/>
                </a:cubicBezTo>
                <a:cubicBezTo>
                  <a:pt x="6225876" y="261545"/>
                  <a:pt x="6187761" y="282724"/>
                  <a:pt x="6154107" y="307899"/>
                </a:cubicBezTo>
                <a:cubicBezTo>
                  <a:pt x="6137482" y="316491"/>
                  <a:pt x="6120452" y="329079"/>
                  <a:pt x="6103422" y="341666"/>
                </a:cubicBezTo>
                <a:cubicBezTo>
                  <a:pt x="6090852" y="354454"/>
                  <a:pt x="6078283" y="362846"/>
                  <a:pt x="6065713" y="375433"/>
                </a:cubicBezTo>
                <a:cubicBezTo>
                  <a:pt x="6061253" y="379629"/>
                  <a:pt x="6057198" y="383825"/>
                  <a:pt x="6044629" y="396613"/>
                </a:cubicBezTo>
                <a:cubicBezTo>
                  <a:pt x="6057198" y="405004"/>
                  <a:pt x="6065713" y="417592"/>
                  <a:pt x="6078283" y="426184"/>
                </a:cubicBezTo>
                <a:cubicBezTo>
                  <a:pt x="6103422" y="447163"/>
                  <a:pt x="6128968" y="464147"/>
                  <a:pt x="6154107" y="480930"/>
                </a:cubicBezTo>
                <a:cubicBezTo>
                  <a:pt x="6166676" y="472539"/>
                  <a:pt x="6175192" y="468343"/>
                  <a:pt x="6187761" y="459751"/>
                </a:cubicBezTo>
                <a:cubicBezTo>
                  <a:pt x="6234391" y="430380"/>
                  <a:pt x="6285076" y="396613"/>
                  <a:pt x="6331300" y="362846"/>
                </a:cubicBezTo>
                <a:lnTo>
                  <a:pt x="6394554" y="312095"/>
                </a:lnTo>
                <a:cubicBezTo>
                  <a:pt x="6407124" y="303703"/>
                  <a:pt x="6415638" y="295312"/>
                  <a:pt x="6428208" y="286920"/>
                </a:cubicBezTo>
                <a:cubicBezTo>
                  <a:pt x="6441184" y="274132"/>
                  <a:pt x="6453753" y="265741"/>
                  <a:pt x="6470783" y="257349"/>
                </a:cubicBezTo>
                <a:cubicBezTo>
                  <a:pt x="6478892" y="253153"/>
                  <a:pt x="6483353" y="253153"/>
                  <a:pt x="6491868" y="253153"/>
                </a:cubicBezTo>
                <a:cubicBezTo>
                  <a:pt x="6495922" y="253153"/>
                  <a:pt x="6504438" y="253153"/>
                  <a:pt x="6508492" y="257349"/>
                </a:cubicBezTo>
                <a:cubicBezTo>
                  <a:pt x="6512952" y="261545"/>
                  <a:pt x="6517008" y="265741"/>
                  <a:pt x="6517008" y="269936"/>
                </a:cubicBezTo>
                <a:cubicBezTo>
                  <a:pt x="6517008" y="274132"/>
                  <a:pt x="6512952" y="278528"/>
                  <a:pt x="6508492" y="282724"/>
                </a:cubicBezTo>
                <a:cubicBezTo>
                  <a:pt x="6487408" y="299508"/>
                  <a:pt x="6466323" y="312095"/>
                  <a:pt x="6445238" y="329079"/>
                </a:cubicBezTo>
                <a:cubicBezTo>
                  <a:pt x="6424154" y="345862"/>
                  <a:pt x="6403069" y="367041"/>
                  <a:pt x="6377930" y="383825"/>
                </a:cubicBezTo>
                <a:cubicBezTo>
                  <a:pt x="6356844" y="400809"/>
                  <a:pt x="6331300" y="413396"/>
                  <a:pt x="6310215" y="430380"/>
                </a:cubicBezTo>
                <a:cubicBezTo>
                  <a:pt x="6285076" y="447163"/>
                  <a:pt x="6255476" y="464147"/>
                  <a:pt x="6229930" y="480930"/>
                </a:cubicBezTo>
                <a:cubicBezTo>
                  <a:pt x="6213306" y="485126"/>
                  <a:pt x="6200736" y="493518"/>
                  <a:pt x="6187761" y="502110"/>
                </a:cubicBezTo>
                <a:cubicBezTo>
                  <a:pt x="6192222" y="502110"/>
                  <a:pt x="6192222" y="506306"/>
                  <a:pt x="6196276" y="506306"/>
                </a:cubicBezTo>
                <a:cubicBezTo>
                  <a:pt x="6242906" y="535877"/>
                  <a:pt x="6289130" y="569444"/>
                  <a:pt x="6331300" y="603211"/>
                </a:cubicBezTo>
                <a:cubicBezTo>
                  <a:pt x="6339814" y="611802"/>
                  <a:pt x="6348330" y="615998"/>
                  <a:pt x="6356844" y="624390"/>
                </a:cubicBezTo>
                <a:lnTo>
                  <a:pt x="6420099" y="573839"/>
                </a:lnTo>
                <a:cubicBezTo>
                  <a:pt x="6466323" y="540072"/>
                  <a:pt x="6512952" y="506306"/>
                  <a:pt x="6563232" y="472539"/>
                </a:cubicBezTo>
                <a:cubicBezTo>
                  <a:pt x="6588776" y="459751"/>
                  <a:pt x="6609862" y="442967"/>
                  <a:pt x="6630946" y="426184"/>
                </a:cubicBezTo>
                <a:cubicBezTo>
                  <a:pt x="6656086" y="405004"/>
                  <a:pt x="6677170" y="388221"/>
                  <a:pt x="6702716" y="371237"/>
                </a:cubicBezTo>
                <a:cubicBezTo>
                  <a:pt x="6706770" y="371237"/>
                  <a:pt x="6706770" y="367041"/>
                  <a:pt x="6711230" y="367041"/>
                </a:cubicBezTo>
                <a:cubicBezTo>
                  <a:pt x="6690146" y="350058"/>
                  <a:pt x="6669061" y="333274"/>
                  <a:pt x="6647570" y="316491"/>
                </a:cubicBezTo>
                <a:cubicBezTo>
                  <a:pt x="6626486" y="295312"/>
                  <a:pt x="6601346" y="274132"/>
                  <a:pt x="6576207" y="257349"/>
                </a:cubicBezTo>
                <a:cubicBezTo>
                  <a:pt x="6555122" y="240565"/>
                  <a:pt x="6529577" y="223582"/>
                  <a:pt x="6504438" y="206798"/>
                </a:cubicBezTo>
                <a:cubicBezTo>
                  <a:pt x="6470783" y="181423"/>
                  <a:pt x="6436724" y="151852"/>
                  <a:pt x="6407124" y="122281"/>
                </a:cubicBezTo>
                <a:close/>
                <a:moveTo>
                  <a:pt x="6415638" y="0"/>
                </a:moveTo>
                <a:cubicBezTo>
                  <a:pt x="6428208" y="0"/>
                  <a:pt x="6436724" y="0"/>
                  <a:pt x="6449293" y="4196"/>
                </a:cubicBezTo>
                <a:cubicBezTo>
                  <a:pt x="6457808" y="8392"/>
                  <a:pt x="6466323" y="12588"/>
                  <a:pt x="6470783" y="21179"/>
                </a:cubicBezTo>
                <a:cubicBezTo>
                  <a:pt x="6495922" y="46355"/>
                  <a:pt x="6521062" y="71730"/>
                  <a:pt x="6546607" y="97105"/>
                </a:cubicBezTo>
                <a:cubicBezTo>
                  <a:pt x="6567692" y="113889"/>
                  <a:pt x="6592832" y="130872"/>
                  <a:pt x="6613916" y="147656"/>
                </a:cubicBezTo>
                <a:cubicBezTo>
                  <a:pt x="6635001" y="164439"/>
                  <a:pt x="6656086" y="177227"/>
                  <a:pt x="6677170" y="194011"/>
                </a:cubicBezTo>
                <a:cubicBezTo>
                  <a:pt x="6719340" y="227778"/>
                  <a:pt x="6765970" y="261545"/>
                  <a:pt x="6808139" y="299508"/>
                </a:cubicBezTo>
                <a:cubicBezTo>
                  <a:pt x="6854363" y="337470"/>
                  <a:pt x="6905048" y="375433"/>
                  <a:pt x="6955732" y="413396"/>
                </a:cubicBezTo>
                <a:cubicBezTo>
                  <a:pt x="7006416" y="451359"/>
                  <a:pt x="7052640" y="493518"/>
                  <a:pt x="7103325" y="531481"/>
                </a:cubicBezTo>
                <a:cubicBezTo>
                  <a:pt x="7154010" y="573839"/>
                  <a:pt x="7204694" y="611802"/>
                  <a:pt x="7255378" y="649765"/>
                </a:cubicBezTo>
                <a:cubicBezTo>
                  <a:pt x="7310118" y="691924"/>
                  <a:pt x="7364857" y="729887"/>
                  <a:pt x="7420002" y="772046"/>
                </a:cubicBezTo>
                <a:cubicBezTo>
                  <a:pt x="7474741" y="810009"/>
                  <a:pt x="7525426" y="852168"/>
                  <a:pt x="7576110" y="894326"/>
                </a:cubicBezTo>
                <a:cubicBezTo>
                  <a:pt x="7626388" y="936485"/>
                  <a:pt x="7681534" y="978844"/>
                  <a:pt x="7731812" y="1021003"/>
                </a:cubicBezTo>
                <a:lnTo>
                  <a:pt x="7883866" y="1147479"/>
                </a:lnTo>
                <a:lnTo>
                  <a:pt x="8035919" y="1274155"/>
                </a:lnTo>
                <a:cubicBezTo>
                  <a:pt x="8086198" y="1316314"/>
                  <a:pt x="8136882" y="1354277"/>
                  <a:pt x="8187567" y="1396436"/>
                </a:cubicBezTo>
                <a:lnTo>
                  <a:pt x="8339620" y="1522912"/>
                </a:lnTo>
                <a:cubicBezTo>
                  <a:pt x="8390305" y="1565071"/>
                  <a:pt x="8440584" y="1598838"/>
                  <a:pt x="8491268" y="1640997"/>
                </a:cubicBezTo>
                <a:cubicBezTo>
                  <a:pt x="8541953" y="1683356"/>
                  <a:pt x="8588582" y="1729710"/>
                  <a:pt x="8634807" y="1771869"/>
                </a:cubicBezTo>
                <a:cubicBezTo>
                  <a:pt x="8651837" y="1784457"/>
                  <a:pt x="8664406" y="1797244"/>
                  <a:pt x="8681436" y="1809832"/>
                </a:cubicBezTo>
                <a:cubicBezTo>
                  <a:pt x="8689546" y="1814028"/>
                  <a:pt x="8698061" y="1822420"/>
                  <a:pt x="8706576" y="1831011"/>
                </a:cubicBezTo>
                <a:cubicBezTo>
                  <a:pt x="8715091" y="1835207"/>
                  <a:pt x="8719145" y="1843599"/>
                  <a:pt x="8727660" y="1847795"/>
                </a:cubicBezTo>
                <a:cubicBezTo>
                  <a:pt x="8731715" y="1851991"/>
                  <a:pt x="8736175" y="1856187"/>
                  <a:pt x="8740230" y="1864778"/>
                </a:cubicBezTo>
                <a:cubicBezTo>
                  <a:pt x="8748745" y="1873170"/>
                  <a:pt x="8740230" y="1889954"/>
                  <a:pt x="8723606" y="1885758"/>
                </a:cubicBezTo>
                <a:cubicBezTo>
                  <a:pt x="8715091" y="1898345"/>
                  <a:pt x="8702521" y="1902741"/>
                  <a:pt x="8689546" y="1906937"/>
                </a:cubicBezTo>
                <a:cubicBezTo>
                  <a:pt x="8685491" y="1915329"/>
                  <a:pt x="8676976" y="1919525"/>
                  <a:pt x="8672921" y="1923721"/>
                </a:cubicBezTo>
                <a:cubicBezTo>
                  <a:pt x="8655891" y="1936308"/>
                  <a:pt x="8643322" y="1953292"/>
                  <a:pt x="8630752" y="1965880"/>
                </a:cubicBezTo>
                <a:cubicBezTo>
                  <a:pt x="8613722" y="1987059"/>
                  <a:pt x="8592637" y="2003842"/>
                  <a:pt x="8571552" y="2025022"/>
                </a:cubicBezTo>
                <a:cubicBezTo>
                  <a:pt x="8529383" y="2067181"/>
                  <a:pt x="8478698" y="2100947"/>
                  <a:pt x="8432474" y="2138910"/>
                </a:cubicBezTo>
                <a:cubicBezTo>
                  <a:pt x="8385844" y="2172677"/>
                  <a:pt x="8343675" y="2202249"/>
                  <a:pt x="8301506" y="2236016"/>
                </a:cubicBezTo>
                <a:cubicBezTo>
                  <a:pt x="8301506" y="2252799"/>
                  <a:pt x="8288936" y="2269783"/>
                  <a:pt x="8271906" y="2273978"/>
                </a:cubicBezTo>
                <a:cubicBezTo>
                  <a:pt x="8263391" y="2273978"/>
                  <a:pt x="8255282" y="2278174"/>
                  <a:pt x="8246766" y="2278174"/>
                </a:cubicBezTo>
                <a:cubicBezTo>
                  <a:pt x="8238252" y="2286566"/>
                  <a:pt x="8229736" y="2290762"/>
                  <a:pt x="8221222" y="2299154"/>
                </a:cubicBezTo>
                <a:cubicBezTo>
                  <a:pt x="8208652" y="2307745"/>
                  <a:pt x="8200136" y="2311941"/>
                  <a:pt x="8192027" y="2320333"/>
                </a:cubicBezTo>
                <a:lnTo>
                  <a:pt x="8192027" y="2324529"/>
                </a:lnTo>
                <a:cubicBezTo>
                  <a:pt x="8192027" y="2337117"/>
                  <a:pt x="8183512" y="2345708"/>
                  <a:pt x="8174997" y="2354100"/>
                </a:cubicBezTo>
                <a:cubicBezTo>
                  <a:pt x="8141342" y="2387867"/>
                  <a:pt x="8107283" y="2425830"/>
                  <a:pt x="8073628" y="2463793"/>
                </a:cubicBezTo>
                <a:cubicBezTo>
                  <a:pt x="8035919" y="2505952"/>
                  <a:pt x="7997804" y="2543915"/>
                  <a:pt x="7959690" y="2581878"/>
                </a:cubicBezTo>
                <a:lnTo>
                  <a:pt x="7837642" y="2691570"/>
                </a:lnTo>
                <a:cubicBezTo>
                  <a:pt x="7791012" y="2733729"/>
                  <a:pt x="7748842" y="2775888"/>
                  <a:pt x="7702618" y="2813851"/>
                </a:cubicBezTo>
                <a:cubicBezTo>
                  <a:pt x="7651934" y="2860405"/>
                  <a:pt x="7597194" y="2906760"/>
                  <a:pt x="7546510" y="2948919"/>
                </a:cubicBezTo>
                <a:cubicBezTo>
                  <a:pt x="7495826" y="2991078"/>
                  <a:pt x="7445141" y="3037433"/>
                  <a:pt x="7394456" y="3079591"/>
                </a:cubicBezTo>
                <a:cubicBezTo>
                  <a:pt x="7297548" y="3164109"/>
                  <a:pt x="7196179" y="3248426"/>
                  <a:pt x="7099270" y="3336940"/>
                </a:cubicBezTo>
                <a:cubicBezTo>
                  <a:pt x="7031556" y="3400278"/>
                  <a:pt x="6964247" y="3463616"/>
                  <a:pt x="6892478" y="3522559"/>
                </a:cubicBezTo>
                <a:cubicBezTo>
                  <a:pt x="6846254" y="3564917"/>
                  <a:pt x="6795569" y="3611272"/>
                  <a:pt x="6744884" y="3653431"/>
                </a:cubicBezTo>
                <a:cubicBezTo>
                  <a:pt x="6694200" y="3699785"/>
                  <a:pt x="6643516" y="3741944"/>
                  <a:pt x="6588776" y="3784303"/>
                </a:cubicBezTo>
                <a:cubicBezTo>
                  <a:pt x="6538092" y="3826462"/>
                  <a:pt x="6483353" y="3868620"/>
                  <a:pt x="6432668" y="3914975"/>
                </a:cubicBezTo>
                <a:cubicBezTo>
                  <a:pt x="6381984" y="3961330"/>
                  <a:pt x="6331300" y="4003689"/>
                  <a:pt x="6280615" y="4045847"/>
                </a:cubicBezTo>
                <a:cubicBezTo>
                  <a:pt x="6242906" y="4079614"/>
                  <a:pt x="6200736" y="4117577"/>
                  <a:pt x="6162622" y="4155540"/>
                </a:cubicBezTo>
                <a:cubicBezTo>
                  <a:pt x="6120452" y="4197699"/>
                  <a:pt x="6073822" y="4244054"/>
                  <a:pt x="6031653" y="4290409"/>
                </a:cubicBezTo>
                <a:cubicBezTo>
                  <a:pt x="6031653" y="4294604"/>
                  <a:pt x="6027599" y="4294604"/>
                  <a:pt x="6023544" y="4299000"/>
                </a:cubicBezTo>
                <a:cubicBezTo>
                  <a:pt x="6015029" y="4307392"/>
                  <a:pt x="6002459" y="4311588"/>
                  <a:pt x="5993944" y="4311588"/>
                </a:cubicBezTo>
                <a:cubicBezTo>
                  <a:pt x="5981374" y="4315784"/>
                  <a:pt x="5964344" y="4311588"/>
                  <a:pt x="5947314" y="4307392"/>
                </a:cubicBezTo>
                <a:cubicBezTo>
                  <a:pt x="5934745" y="4303196"/>
                  <a:pt x="5922175" y="4294604"/>
                  <a:pt x="5918120" y="4282017"/>
                </a:cubicBezTo>
                <a:lnTo>
                  <a:pt x="5918120" y="4277821"/>
                </a:lnTo>
                <a:cubicBezTo>
                  <a:pt x="5909605" y="4273625"/>
                  <a:pt x="5901090" y="4265233"/>
                  <a:pt x="5896630" y="4256641"/>
                </a:cubicBezTo>
                <a:cubicBezTo>
                  <a:pt x="5892575" y="4244054"/>
                  <a:pt x="5892575" y="4231466"/>
                  <a:pt x="5892575" y="4218679"/>
                </a:cubicBezTo>
                <a:cubicBezTo>
                  <a:pt x="5892575" y="4206091"/>
                  <a:pt x="5888520" y="4193503"/>
                  <a:pt x="5888520" y="4180716"/>
                </a:cubicBezTo>
                <a:cubicBezTo>
                  <a:pt x="5888520" y="4155540"/>
                  <a:pt x="5884060" y="4130165"/>
                  <a:pt x="5884060" y="4104790"/>
                </a:cubicBezTo>
                <a:cubicBezTo>
                  <a:pt x="5880006" y="4045847"/>
                  <a:pt x="5875545" y="3986705"/>
                  <a:pt x="5871491" y="3927563"/>
                </a:cubicBezTo>
                <a:cubicBezTo>
                  <a:pt x="5867436" y="3864425"/>
                  <a:pt x="5867436" y="3796891"/>
                  <a:pt x="5862976" y="3729357"/>
                </a:cubicBezTo>
                <a:lnTo>
                  <a:pt x="5862976" y="3535346"/>
                </a:lnTo>
                <a:lnTo>
                  <a:pt x="5862976" y="3434045"/>
                </a:lnTo>
                <a:lnTo>
                  <a:pt x="5862976" y="3332744"/>
                </a:lnTo>
                <a:lnTo>
                  <a:pt x="5862976" y="3235839"/>
                </a:lnTo>
                <a:cubicBezTo>
                  <a:pt x="5862976" y="3206268"/>
                  <a:pt x="5867436" y="3180892"/>
                  <a:pt x="5867436" y="3151321"/>
                </a:cubicBezTo>
                <a:cubicBezTo>
                  <a:pt x="5829321" y="3147125"/>
                  <a:pt x="5795667" y="3147125"/>
                  <a:pt x="5762012" y="3147125"/>
                </a:cubicBezTo>
                <a:cubicBezTo>
                  <a:pt x="5698352" y="3147125"/>
                  <a:pt x="5635098" y="3151321"/>
                  <a:pt x="5571844" y="3151321"/>
                </a:cubicBezTo>
                <a:cubicBezTo>
                  <a:pt x="5508590" y="3151321"/>
                  <a:pt x="5445336" y="3151321"/>
                  <a:pt x="5382081" y="3155717"/>
                </a:cubicBezTo>
                <a:cubicBezTo>
                  <a:pt x="5247058" y="3159913"/>
                  <a:pt x="5116495" y="3164109"/>
                  <a:pt x="4985526" y="3164109"/>
                </a:cubicBezTo>
                <a:cubicBezTo>
                  <a:pt x="4846448" y="3164109"/>
                  <a:pt x="4711425" y="3164109"/>
                  <a:pt x="4571941" y="3168305"/>
                </a:cubicBezTo>
                <a:cubicBezTo>
                  <a:pt x="4436918" y="3168305"/>
                  <a:pt x="4306355" y="3172501"/>
                  <a:pt x="4175386" y="3172501"/>
                </a:cubicBezTo>
                <a:cubicBezTo>
                  <a:pt x="4036308" y="3172501"/>
                  <a:pt x="3901284" y="3176696"/>
                  <a:pt x="3762206" y="3176696"/>
                </a:cubicBezTo>
                <a:cubicBezTo>
                  <a:pt x="3622723" y="3176696"/>
                  <a:pt x="3487699" y="3176696"/>
                  <a:pt x="3348621" y="3172501"/>
                </a:cubicBezTo>
                <a:cubicBezTo>
                  <a:pt x="3213598" y="3172501"/>
                  <a:pt x="3074520" y="3168305"/>
                  <a:pt x="2939496" y="3164109"/>
                </a:cubicBezTo>
                <a:cubicBezTo>
                  <a:pt x="2804473" y="3159913"/>
                  <a:pt x="2673504" y="3155717"/>
                  <a:pt x="2538481" y="3155717"/>
                </a:cubicBezTo>
                <a:cubicBezTo>
                  <a:pt x="2260325" y="3155717"/>
                  <a:pt x="1977708" y="3168305"/>
                  <a:pt x="1699147" y="3176696"/>
                </a:cubicBezTo>
                <a:cubicBezTo>
                  <a:pt x="1568178" y="3180892"/>
                  <a:pt x="1437615" y="3180892"/>
                  <a:pt x="1306646" y="3185088"/>
                </a:cubicBezTo>
                <a:cubicBezTo>
                  <a:pt x="1171623" y="3185088"/>
                  <a:pt x="1032545" y="3189284"/>
                  <a:pt x="897521" y="3193680"/>
                </a:cubicBezTo>
                <a:cubicBezTo>
                  <a:pt x="749928" y="3202072"/>
                  <a:pt x="602335" y="3206268"/>
                  <a:pt x="454742" y="3214659"/>
                </a:cubicBezTo>
                <a:cubicBezTo>
                  <a:pt x="425142" y="3218855"/>
                  <a:pt x="399597" y="3218855"/>
                  <a:pt x="369997" y="3218855"/>
                </a:cubicBezTo>
                <a:cubicBezTo>
                  <a:pt x="336343" y="3223051"/>
                  <a:pt x="302688" y="3223051"/>
                  <a:pt x="269034" y="3223051"/>
                </a:cubicBezTo>
                <a:lnTo>
                  <a:pt x="163610" y="3223051"/>
                </a:lnTo>
                <a:cubicBezTo>
                  <a:pt x="138066" y="3223051"/>
                  <a:pt x="116981" y="3223051"/>
                  <a:pt x="91841" y="3218855"/>
                </a:cubicBezTo>
                <a:cubicBezTo>
                  <a:pt x="78866" y="3218855"/>
                  <a:pt x="62242" y="3218855"/>
                  <a:pt x="45212" y="3214659"/>
                </a:cubicBezTo>
                <a:cubicBezTo>
                  <a:pt x="20072" y="3206268"/>
                  <a:pt x="-9528" y="3189284"/>
                  <a:pt x="3042" y="3159913"/>
                </a:cubicBezTo>
                <a:cubicBezTo>
                  <a:pt x="7502" y="3147125"/>
                  <a:pt x="15612" y="3138734"/>
                  <a:pt x="28587" y="3134538"/>
                </a:cubicBezTo>
                <a:cubicBezTo>
                  <a:pt x="28587" y="3071200"/>
                  <a:pt x="32642" y="3012257"/>
                  <a:pt x="32642" y="2948919"/>
                </a:cubicBezTo>
                <a:cubicBezTo>
                  <a:pt x="32642" y="2885581"/>
                  <a:pt x="36697" y="2826638"/>
                  <a:pt x="36697" y="2763300"/>
                </a:cubicBezTo>
                <a:lnTo>
                  <a:pt x="36697" y="2379475"/>
                </a:lnTo>
                <a:cubicBezTo>
                  <a:pt x="36697" y="2244407"/>
                  <a:pt x="32642" y="2105143"/>
                  <a:pt x="28587" y="1970075"/>
                </a:cubicBezTo>
                <a:cubicBezTo>
                  <a:pt x="24127" y="1847795"/>
                  <a:pt x="20072" y="1721318"/>
                  <a:pt x="15612" y="1598838"/>
                </a:cubicBezTo>
                <a:cubicBezTo>
                  <a:pt x="11557" y="1594642"/>
                  <a:pt x="7502" y="1590446"/>
                  <a:pt x="3042" y="1582055"/>
                </a:cubicBezTo>
                <a:cubicBezTo>
                  <a:pt x="-1013" y="1577859"/>
                  <a:pt x="-1013" y="1569467"/>
                  <a:pt x="3042" y="1560875"/>
                </a:cubicBezTo>
                <a:cubicBezTo>
                  <a:pt x="7502" y="1552483"/>
                  <a:pt x="11557" y="1544092"/>
                  <a:pt x="20072" y="1539896"/>
                </a:cubicBezTo>
                <a:cubicBezTo>
                  <a:pt x="41157" y="1518716"/>
                  <a:pt x="66296" y="1501933"/>
                  <a:pt x="91841" y="1484949"/>
                </a:cubicBezTo>
                <a:cubicBezTo>
                  <a:pt x="121441" y="1468166"/>
                  <a:pt x="146580" y="1446986"/>
                  <a:pt x="171720" y="1426007"/>
                </a:cubicBezTo>
                <a:lnTo>
                  <a:pt x="311204" y="1312118"/>
                </a:lnTo>
                <a:cubicBezTo>
                  <a:pt x="357428" y="1274155"/>
                  <a:pt x="408112" y="1240388"/>
                  <a:pt x="454742" y="1202425"/>
                </a:cubicBezTo>
                <a:cubicBezTo>
                  <a:pt x="479881" y="1181246"/>
                  <a:pt x="500966" y="1164463"/>
                  <a:pt x="526105" y="1143283"/>
                </a:cubicBezTo>
                <a:cubicBezTo>
                  <a:pt x="547190" y="1126500"/>
                  <a:pt x="568275" y="1105320"/>
                  <a:pt x="593820" y="1092733"/>
                </a:cubicBezTo>
                <a:cubicBezTo>
                  <a:pt x="606390" y="1084141"/>
                  <a:pt x="623420" y="1079945"/>
                  <a:pt x="640044" y="1079945"/>
                </a:cubicBezTo>
                <a:cubicBezTo>
                  <a:pt x="653020" y="1079945"/>
                  <a:pt x="669644" y="1084141"/>
                  <a:pt x="682214" y="1092733"/>
                </a:cubicBezTo>
                <a:cubicBezTo>
                  <a:pt x="683836" y="1094131"/>
                  <a:pt x="685052" y="1095530"/>
                  <a:pt x="686674" y="1096928"/>
                </a:cubicBezTo>
                <a:cubicBezTo>
                  <a:pt x="716274" y="1092733"/>
                  <a:pt x="749928" y="1088337"/>
                  <a:pt x="779528" y="1088337"/>
                </a:cubicBezTo>
                <a:cubicBezTo>
                  <a:pt x="808722" y="1088337"/>
                  <a:pt x="842782" y="1084141"/>
                  <a:pt x="872382" y="1084141"/>
                </a:cubicBezTo>
                <a:lnTo>
                  <a:pt x="1074714" y="1084141"/>
                </a:lnTo>
                <a:lnTo>
                  <a:pt x="1277046" y="1084141"/>
                </a:lnTo>
                <a:cubicBezTo>
                  <a:pt x="1344761" y="1079945"/>
                  <a:pt x="1408015" y="1079945"/>
                  <a:pt x="1475324" y="1075749"/>
                </a:cubicBezTo>
                <a:cubicBezTo>
                  <a:pt x="1614808" y="1067357"/>
                  <a:pt x="1749831" y="1063161"/>
                  <a:pt x="1884854" y="1054770"/>
                </a:cubicBezTo>
                <a:cubicBezTo>
                  <a:pt x="1952163" y="1054770"/>
                  <a:pt x="2019878" y="1046178"/>
                  <a:pt x="2087187" y="1041982"/>
                </a:cubicBezTo>
                <a:cubicBezTo>
                  <a:pt x="2150441" y="1037786"/>
                  <a:pt x="2218155" y="1029394"/>
                  <a:pt x="2285464" y="1025199"/>
                </a:cubicBezTo>
                <a:lnTo>
                  <a:pt x="2492257" y="1012411"/>
                </a:lnTo>
                <a:cubicBezTo>
                  <a:pt x="2555511" y="1008215"/>
                  <a:pt x="2618765" y="1008215"/>
                  <a:pt x="2682019" y="1004019"/>
                </a:cubicBezTo>
                <a:cubicBezTo>
                  <a:pt x="2749734" y="999823"/>
                  <a:pt x="2817043" y="999823"/>
                  <a:pt x="2884757" y="995627"/>
                </a:cubicBezTo>
                <a:lnTo>
                  <a:pt x="3095604" y="983040"/>
                </a:lnTo>
                <a:cubicBezTo>
                  <a:pt x="3222113" y="974448"/>
                  <a:pt x="3352676" y="970252"/>
                  <a:pt x="3483645" y="970252"/>
                </a:cubicBezTo>
                <a:cubicBezTo>
                  <a:pt x="3618668" y="970252"/>
                  <a:pt x="3749637" y="974448"/>
                  <a:pt x="3884254" y="974448"/>
                </a:cubicBezTo>
                <a:cubicBezTo>
                  <a:pt x="4019278" y="974448"/>
                  <a:pt x="4158761" y="974448"/>
                  <a:pt x="4293785" y="978844"/>
                </a:cubicBezTo>
                <a:cubicBezTo>
                  <a:pt x="4424348" y="983040"/>
                  <a:pt x="4555317" y="991432"/>
                  <a:pt x="4685880" y="995627"/>
                </a:cubicBezTo>
                <a:cubicBezTo>
                  <a:pt x="4820903" y="999823"/>
                  <a:pt x="4951872" y="1004019"/>
                  <a:pt x="5082435" y="1004019"/>
                </a:cubicBezTo>
                <a:cubicBezTo>
                  <a:pt x="5209349" y="1004019"/>
                  <a:pt x="5339912" y="1004019"/>
                  <a:pt x="5466420" y="991432"/>
                </a:cubicBezTo>
                <a:cubicBezTo>
                  <a:pt x="5555220" y="983040"/>
                  <a:pt x="5648073" y="970252"/>
                  <a:pt x="5736467" y="970252"/>
                </a:cubicBezTo>
                <a:lnTo>
                  <a:pt x="5791206" y="970252"/>
                </a:lnTo>
                <a:lnTo>
                  <a:pt x="5867436" y="970252"/>
                </a:lnTo>
                <a:lnTo>
                  <a:pt x="5901090" y="970252"/>
                </a:lnTo>
                <a:cubicBezTo>
                  <a:pt x="5901090" y="949273"/>
                  <a:pt x="5896630" y="932289"/>
                  <a:pt x="5896630" y="911310"/>
                </a:cubicBezTo>
                <a:cubicBezTo>
                  <a:pt x="5896630" y="881739"/>
                  <a:pt x="5892575" y="852168"/>
                  <a:pt x="5892575" y="822596"/>
                </a:cubicBezTo>
                <a:cubicBezTo>
                  <a:pt x="5892575" y="759458"/>
                  <a:pt x="5896630" y="696120"/>
                  <a:pt x="5896630" y="632782"/>
                </a:cubicBezTo>
                <a:lnTo>
                  <a:pt x="5896630" y="535877"/>
                </a:lnTo>
                <a:lnTo>
                  <a:pt x="5896630" y="485126"/>
                </a:lnTo>
                <a:cubicBezTo>
                  <a:pt x="5896630" y="464147"/>
                  <a:pt x="5892575" y="447163"/>
                  <a:pt x="5896630" y="426184"/>
                </a:cubicBezTo>
                <a:cubicBezTo>
                  <a:pt x="5896630" y="417592"/>
                  <a:pt x="5896630" y="413396"/>
                  <a:pt x="5901090" y="409200"/>
                </a:cubicBezTo>
                <a:cubicBezTo>
                  <a:pt x="5901090" y="400809"/>
                  <a:pt x="5901090" y="388221"/>
                  <a:pt x="5909605" y="379629"/>
                </a:cubicBezTo>
                <a:cubicBezTo>
                  <a:pt x="5926230" y="358650"/>
                  <a:pt x="5947314" y="337470"/>
                  <a:pt x="5968399" y="320687"/>
                </a:cubicBezTo>
                <a:cubicBezTo>
                  <a:pt x="5985429" y="303703"/>
                  <a:pt x="6002459" y="286920"/>
                  <a:pt x="6023544" y="274132"/>
                </a:cubicBezTo>
                <a:cubicBezTo>
                  <a:pt x="6065713" y="248957"/>
                  <a:pt x="6103422" y="219386"/>
                  <a:pt x="6145592" y="194011"/>
                </a:cubicBezTo>
                <a:cubicBezTo>
                  <a:pt x="6183706" y="168835"/>
                  <a:pt x="6225876" y="143460"/>
                  <a:pt x="6259530" y="113889"/>
                </a:cubicBezTo>
                <a:cubicBezTo>
                  <a:pt x="6293590" y="84318"/>
                  <a:pt x="6322784" y="59142"/>
                  <a:pt x="6356844" y="33767"/>
                </a:cubicBezTo>
                <a:cubicBezTo>
                  <a:pt x="6360900" y="25375"/>
                  <a:pt x="6364954" y="16784"/>
                  <a:pt x="6373469" y="12588"/>
                </a:cubicBezTo>
                <a:cubicBezTo>
                  <a:pt x="6386039" y="4196"/>
                  <a:pt x="6399014" y="0"/>
                  <a:pt x="6415638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Arrow Process – Slide Template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030739B9-C054-47B2-B05A-01AF6DB4B0F3}"/>
              </a:ext>
            </a:extLst>
          </p:cNvPr>
          <p:cNvSpPr/>
          <p:nvPr/>
        </p:nvSpPr>
        <p:spPr>
          <a:xfrm>
            <a:off x="3667045" y="2740532"/>
            <a:ext cx="1438627" cy="1493340"/>
          </a:xfrm>
          <a:custGeom>
            <a:avLst/>
            <a:gdLst>
              <a:gd name="connsiteX0" fmla="*/ 0 w 1438627"/>
              <a:gd name="connsiteY0" fmla="*/ 0 h 1493340"/>
              <a:gd name="connsiteX1" fmla="*/ 1379833 w 1438627"/>
              <a:gd name="connsiteY1" fmla="*/ 12587 h 1493340"/>
              <a:gd name="connsiteX2" fmla="*/ 1379833 w 1438627"/>
              <a:gd name="connsiteY2" fmla="*/ 16783 h 1493340"/>
              <a:gd name="connsiteX3" fmla="*/ 1375373 w 1438627"/>
              <a:gd name="connsiteY3" fmla="*/ 67534 h 1493340"/>
              <a:gd name="connsiteX4" fmla="*/ 1379833 w 1438627"/>
              <a:gd name="connsiteY4" fmla="*/ 122280 h 1493340"/>
              <a:gd name="connsiteX5" fmla="*/ 1379833 w 1438627"/>
              <a:gd name="connsiteY5" fmla="*/ 181422 h 1493340"/>
              <a:gd name="connsiteX6" fmla="*/ 1379833 w 1438627"/>
              <a:gd name="connsiteY6" fmla="*/ 261544 h 1493340"/>
              <a:gd name="connsiteX7" fmla="*/ 1387942 w 1438627"/>
              <a:gd name="connsiteY7" fmla="*/ 345862 h 1493340"/>
              <a:gd name="connsiteX8" fmla="*/ 1396457 w 1438627"/>
              <a:gd name="connsiteY8" fmla="*/ 510501 h 1493340"/>
              <a:gd name="connsiteX9" fmla="*/ 1404972 w 1438627"/>
              <a:gd name="connsiteY9" fmla="*/ 594818 h 1493340"/>
              <a:gd name="connsiteX10" fmla="*/ 1413487 w 1438627"/>
              <a:gd name="connsiteY10" fmla="*/ 679136 h 1493340"/>
              <a:gd name="connsiteX11" fmla="*/ 1422002 w 1438627"/>
              <a:gd name="connsiteY11" fmla="*/ 763653 h 1493340"/>
              <a:gd name="connsiteX12" fmla="*/ 1426057 w 1438627"/>
              <a:gd name="connsiteY12" fmla="*/ 847971 h 1493340"/>
              <a:gd name="connsiteX13" fmla="*/ 1426057 w 1438627"/>
              <a:gd name="connsiteY13" fmla="*/ 1020802 h 1493340"/>
              <a:gd name="connsiteX14" fmla="*/ 1434572 w 1438627"/>
              <a:gd name="connsiteY14" fmla="*/ 1185441 h 1493340"/>
              <a:gd name="connsiteX15" fmla="*/ 1438627 w 1438627"/>
              <a:gd name="connsiteY15" fmla="*/ 1269759 h 1493340"/>
              <a:gd name="connsiteX16" fmla="*/ 1438627 w 1438627"/>
              <a:gd name="connsiteY16" fmla="*/ 1311918 h 1493340"/>
              <a:gd name="connsiteX17" fmla="*/ 1438627 w 1438627"/>
              <a:gd name="connsiteY17" fmla="*/ 1354276 h 1493340"/>
              <a:gd name="connsiteX18" fmla="*/ 1438627 w 1438627"/>
              <a:gd name="connsiteY18" fmla="*/ 1438594 h 1493340"/>
              <a:gd name="connsiteX19" fmla="*/ 1438627 w 1438627"/>
              <a:gd name="connsiteY19" fmla="*/ 1472361 h 1493340"/>
              <a:gd name="connsiteX20" fmla="*/ 50684 w 1438627"/>
              <a:gd name="connsiteY20" fmla="*/ 1493340 h 1493340"/>
              <a:gd name="connsiteX21" fmla="*/ 50684 w 1438627"/>
              <a:gd name="connsiteY21" fmla="*/ 1451182 h 1493340"/>
              <a:gd name="connsiteX22" fmla="*/ 50684 w 1438627"/>
              <a:gd name="connsiteY22" fmla="*/ 1446986 h 1493340"/>
              <a:gd name="connsiteX23" fmla="*/ 46629 w 1438627"/>
              <a:gd name="connsiteY23" fmla="*/ 1421611 h 1493340"/>
              <a:gd name="connsiteX24" fmla="*/ 42169 w 1438627"/>
              <a:gd name="connsiteY24" fmla="*/ 1396435 h 1493340"/>
              <a:gd name="connsiteX25" fmla="*/ 42169 w 1438627"/>
              <a:gd name="connsiteY25" fmla="*/ 1290938 h 1493340"/>
              <a:gd name="connsiteX26" fmla="*/ 42169 w 1438627"/>
              <a:gd name="connsiteY26" fmla="*/ 1206621 h 1493340"/>
              <a:gd name="connsiteX27" fmla="*/ 42169 w 1438627"/>
              <a:gd name="connsiteY27" fmla="*/ 1122103 h 1493340"/>
              <a:gd name="connsiteX28" fmla="*/ 38114 w 1438627"/>
              <a:gd name="connsiteY28" fmla="*/ 957664 h 1493340"/>
              <a:gd name="connsiteX29" fmla="*/ 25545 w 1438627"/>
              <a:gd name="connsiteY29" fmla="*/ 793025 h 1493340"/>
              <a:gd name="connsiteX30" fmla="*/ 12975 w 1438627"/>
              <a:gd name="connsiteY30" fmla="*/ 628585 h 1493340"/>
              <a:gd name="connsiteX31" fmla="*/ 8515 w 1438627"/>
              <a:gd name="connsiteY31" fmla="*/ 463946 h 1493340"/>
              <a:gd name="connsiteX32" fmla="*/ 8515 w 1438627"/>
              <a:gd name="connsiteY32" fmla="*/ 379629 h 1493340"/>
              <a:gd name="connsiteX33" fmla="*/ 4460 w 1438627"/>
              <a:gd name="connsiteY33" fmla="*/ 295311 h 1493340"/>
              <a:gd name="connsiteX34" fmla="*/ 0 w 1438627"/>
              <a:gd name="connsiteY34" fmla="*/ 257348 h 1493340"/>
              <a:gd name="connsiteX35" fmla="*/ 0 w 1438627"/>
              <a:gd name="connsiteY35" fmla="*/ 215189 h 1493340"/>
              <a:gd name="connsiteX36" fmla="*/ 4460 w 1438627"/>
              <a:gd name="connsiteY36" fmla="*/ 134868 h 1493340"/>
              <a:gd name="connsiteX37" fmla="*/ 0 w 1438627"/>
              <a:gd name="connsiteY37" fmla="*/ 54746 h 1493340"/>
              <a:gd name="connsiteX38" fmla="*/ 0 w 1438627"/>
              <a:gd name="connsiteY38" fmla="*/ 16783 h 149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38627" h="1493340">
                <a:moveTo>
                  <a:pt x="0" y="0"/>
                </a:moveTo>
                <a:lnTo>
                  <a:pt x="1379833" y="12587"/>
                </a:lnTo>
                <a:lnTo>
                  <a:pt x="1379833" y="16783"/>
                </a:lnTo>
                <a:cubicBezTo>
                  <a:pt x="1375373" y="33767"/>
                  <a:pt x="1375373" y="50550"/>
                  <a:pt x="1375373" y="67534"/>
                </a:cubicBezTo>
                <a:cubicBezTo>
                  <a:pt x="1375373" y="84317"/>
                  <a:pt x="1379833" y="105496"/>
                  <a:pt x="1379833" y="122280"/>
                </a:cubicBezTo>
                <a:lnTo>
                  <a:pt x="1379833" y="181422"/>
                </a:lnTo>
                <a:lnTo>
                  <a:pt x="1379833" y="261544"/>
                </a:lnTo>
                <a:cubicBezTo>
                  <a:pt x="1383888" y="291115"/>
                  <a:pt x="1387942" y="316291"/>
                  <a:pt x="1387942" y="345862"/>
                </a:cubicBezTo>
                <a:cubicBezTo>
                  <a:pt x="1392403" y="400808"/>
                  <a:pt x="1392403" y="455554"/>
                  <a:pt x="1396457" y="510501"/>
                </a:cubicBezTo>
                <a:cubicBezTo>
                  <a:pt x="1400918" y="539872"/>
                  <a:pt x="1400918" y="565247"/>
                  <a:pt x="1404972" y="594818"/>
                </a:cubicBezTo>
                <a:cubicBezTo>
                  <a:pt x="1409027" y="620194"/>
                  <a:pt x="1409027" y="649565"/>
                  <a:pt x="1413487" y="679136"/>
                </a:cubicBezTo>
                <a:cubicBezTo>
                  <a:pt x="1417542" y="708707"/>
                  <a:pt x="1422002" y="734082"/>
                  <a:pt x="1422002" y="763653"/>
                </a:cubicBezTo>
                <a:cubicBezTo>
                  <a:pt x="1422002" y="788829"/>
                  <a:pt x="1426057" y="818400"/>
                  <a:pt x="1426057" y="847971"/>
                </a:cubicBezTo>
                <a:lnTo>
                  <a:pt x="1426057" y="1020802"/>
                </a:lnTo>
                <a:cubicBezTo>
                  <a:pt x="1426057" y="1075748"/>
                  <a:pt x="1430112" y="1130495"/>
                  <a:pt x="1434572" y="1185441"/>
                </a:cubicBezTo>
                <a:cubicBezTo>
                  <a:pt x="1434572" y="1215012"/>
                  <a:pt x="1438627" y="1240188"/>
                  <a:pt x="1438627" y="1269759"/>
                </a:cubicBezTo>
                <a:lnTo>
                  <a:pt x="1438627" y="1311918"/>
                </a:lnTo>
                <a:lnTo>
                  <a:pt x="1438627" y="1354276"/>
                </a:lnTo>
                <a:lnTo>
                  <a:pt x="1438627" y="1438594"/>
                </a:lnTo>
                <a:lnTo>
                  <a:pt x="1438627" y="1472361"/>
                </a:lnTo>
                <a:lnTo>
                  <a:pt x="50684" y="1493340"/>
                </a:lnTo>
                <a:lnTo>
                  <a:pt x="50684" y="1451182"/>
                </a:lnTo>
                <a:lnTo>
                  <a:pt x="50684" y="1446986"/>
                </a:lnTo>
                <a:cubicBezTo>
                  <a:pt x="50684" y="1438594"/>
                  <a:pt x="48251" y="1430002"/>
                  <a:pt x="46629" y="1421611"/>
                </a:cubicBezTo>
                <a:cubicBezTo>
                  <a:pt x="45413" y="1413219"/>
                  <a:pt x="42980" y="1418214"/>
                  <a:pt x="42169" y="1396435"/>
                </a:cubicBezTo>
                <a:cubicBezTo>
                  <a:pt x="41358" y="1374656"/>
                  <a:pt x="42169" y="1326104"/>
                  <a:pt x="42169" y="1290938"/>
                </a:cubicBezTo>
                <a:lnTo>
                  <a:pt x="42169" y="1206621"/>
                </a:lnTo>
                <a:lnTo>
                  <a:pt x="42169" y="1122103"/>
                </a:lnTo>
                <a:cubicBezTo>
                  <a:pt x="42169" y="1067357"/>
                  <a:pt x="42169" y="1012410"/>
                  <a:pt x="38114" y="957664"/>
                </a:cubicBezTo>
                <a:cubicBezTo>
                  <a:pt x="34059" y="902718"/>
                  <a:pt x="29599" y="847971"/>
                  <a:pt x="25545" y="793025"/>
                </a:cubicBezTo>
                <a:cubicBezTo>
                  <a:pt x="21084" y="738278"/>
                  <a:pt x="17030" y="683332"/>
                  <a:pt x="12975" y="628585"/>
                </a:cubicBezTo>
                <a:cubicBezTo>
                  <a:pt x="12975" y="573639"/>
                  <a:pt x="8515" y="518893"/>
                  <a:pt x="8515" y="463946"/>
                </a:cubicBezTo>
                <a:lnTo>
                  <a:pt x="8515" y="379629"/>
                </a:lnTo>
                <a:cubicBezTo>
                  <a:pt x="8515" y="350058"/>
                  <a:pt x="4460" y="324882"/>
                  <a:pt x="4460" y="295311"/>
                </a:cubicBezTo>
                <a:cubicBezTo>
                  <a:pt x="0" y="282523"/>
                  <a:pt x="0" y="269936"/>
                  <a:pt x="0" y="257348"/>
                </a:cubicBezTo>
                <a:lnTo>
                  <a:pt x="0" y="215189"/>
                </a:lnTo>
                <a:cubicBezTo>
                  <a:pt x="0" y="189814"/>
                  <a:pt x="4460" y="160243"/>
                  <a:pt x="4460" y="134868"/>
                </a:cubicBezTo>
                <a:cubicBezTo>
                  <a:pt x="4460" y="109692"/>
                  <a:pt x="0" y="80121"/>
                  <a:pt x="0" y="54746"/>
                </a:cubicBezTo>
                <a:lnTo>
                  <a:pt x="0" y="16783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DB28B274-2791-41A2-978C-F91000FD1E48}"/>
              </a:ext>
            </a:extLst>
          </p:cNvPr>
          <p:cNvSpPr/>
          <p:nvPr/>
        </p:nvSpPr>
        <p:spPr>
          <a:xfrm>
            <a:off x="6489560" y="2609659"/>
            <a:ext cx="1852213" cy="1611626"/>
          </a:xfrm>
          <a:custGeom>
            <a:avLst/>
            <a:gdLst>
              <a:gd name="connsiteX0" fmla="*/ 1852213 w 1852213"/>
              <a:gd name="connsiteY0" fmla="*/ 0 h 1611626"/>
              <a:gd name="connsiteX1" fmla="*/ 1843698 w 1852213"/>
              <a:gd name="connsiteY1" fmla="*/ 139264 h 1611626"/>
              <a:gd name="connsiteX2" fmla="*/ 1831128 w 1852213"/>
              <a:gd name="connsiteY2" fmla="*/ 303704 h 1611626"/>
              <a:gd name="connsiteX3" fmla="*/ 1818153 w 1852213"/>
              <a:gd name="connsiteY3" fmla="*/ 472539 h 1611626"/>
              <a:gd name="connsiteX4" fmla="*/ 1810043 w 1852213"/>
              <a:gd name="connsiteY4" fmla="*/ 645570 h 1611626"/>
              <a:gd name="connsiteX5" fmla="*/ 1797068 w 1852213"/>
              <a:gd name="connsiteY5" fmla="*/ 814205 h 1611626"/>
              <a:gd name="connsiteX6" fmla="*/ 1793013 w 1852213"/>
              <a:gd name="connsiteY6" fmla="*/ 983040 h 1611626"/>
              <a:gd name="connsiteX7" fmla="*/ 1793013 w 1852213"/>
              <a:gd name="connsiteY7" fmla="*/ 1067358 h 1611626"/>
              <a:gd name="connsiteX8" fmla="*/ 1793013 w 1852213"/>
              <a:gd name="connsiteY8" fmla="*/ 1151675 h 1611626"/>
              <a:gd name="connsiteX9" fmla="*/ 1788959 w 1852213"/>
              <a:gd name="connsiteY9" fmla="*/ 1320510 h 1611626"/>
              <a:gd name="connsiteX10" fmla="*/ 1788959 w 1852213"/>
              <a:gd name="connsiteY10" fmla="*/ 1489345 h 1611626"/>
              <a:gd name="connsiteX11" fmla="*/ 1788959 w 1852213"/>
              <a:gd name="connsiteY11" fmla="*/ 1569467 h 1611626"/>
              <a:gd name="connsiteX12" fmla="*/ 1788959 w 1852213"/>
              <a:gd name="connsiteY12" fmla="*/ 1607430 h 1611626"/>
              <a:gd name="connsiteX13" fmla="*/ 59200 w 1852213"/>
              <a:gd name="connsiteY13" fmla="*/ 1611626 h 1611626"/>
              <a:gd name="connsiteX14" fmla="*/ 59200 w 1852213"/>
              <a:gd name="connsiteY14" fmla="*/ 1590446 h 1611626"/>
              <a:gd name="connsiteX15" fmla="*/ 54740 w 1852213"/>
              <a:gd name="connsiteY15" fmla="*/ 1582055 h 1611626"/>
              <a:gd name="connsiteX16" fmla="*/ 50685 w 1852213"/>
              <a:gd name="connsiteY16" fmla="*/ 1544092 h 1611626"/>
              <a:gd name="connsiteX17" fmla="*/ 54740 w 1852213"/>
              <a:gd name="connsiteY17" fmla="*/ 1531504 h 1611626"/>
              <a:gd name="connsiteX18" fmla="*/ 54740 w 1852213"/>
              <a:gd name="connsiteY18" fmla="*/ 1518717 h 1611626"/>
              <a:gd name="connsiteX19" fmla="*/ 54740 w 1852213"/>
              <a:gd name="connsiteY19" fmla="*/ 1514521 h 1611626"/>
              <a:gd name="connsiteX20" fmla="*/ 54740 w 1852213"/>
              <a:gd name="connsiteY20" fmla="*/ 1506129 h 1611626"/>
              <a:gd name="connsiteX21" fmla="*/ 46225 w 1852213"/>
              <a:gd name="connsiteY21" fmla="*/ 1379652 h 1611626"/>
              <a:gd name="connsiteX22" fmla="*/ 38115 w 1852213"/>
              <a:gd name="connsiteY22" fmla="*/ 1210817 h 1611626"/>
              <a:gd name="connsiteX23" fmla="*/ 33655 w 1852213"/>
              <a:gd name="connsiteY23" fmla="*/ 1042182 h 1611626"/>
              <a:gd name="connsiteX24" fmla="*/ 29600 w 1852213"/>
              <a:gd name="connsiteY24" fmla="*/ 873347 h 1611626"/>
              <a:gd name="connsiteX25" fmla="*/ 25140 w 1852213"/>
              <a:gd name="connsiteY25" fmla="*/ 700316 h 1611626"/>
              <a:gd name="connsiteX26" fmla="*/ 21085 w 1852213"/>
              <a:gd name="connsiteY26" fmla="*/ 531681 h 1611626"/>
              <a:gd name="connsiteX27" fmla="*/ 17030 w 1852213"/>
              <a:gd name="connsiteY27" fmla="*/ 447164 h 1611626"/>
              <a:gd name="connsiteX28" fmla="*/ 8515 w 1852213"/>
              <a:gd name="connsiteY28" fmla="*/ 362846 h 1611626"/>
              <a:gd name="connsiteX29" fmla="*/ 0 w 1852213"/>
              <a:gd name="connsiteY29" fmla="*/ 282724 h 1611626"/>
              <a:gd name="connsiteX30" fmla="*/ 0 w 1852213"/>
              <a:gd name="connsiteY30" fmla="*/ 244761 h 1611626"/>
              <a:gd name="connsiteX31" fmla="*/ 0 w 1852213"/>
              <a:gd name="connsiteY31" fmla="*/ 202602 h 1611626"/>
              <a:gd name="connsiteX32" fmla="*/ 0 w 1852213"/>
              <a:gd name="connsiteY32" fmla="*/ 160444 h 1611626"/>
              <a:gd name="connsiteX33" fmla="*/ 0 w 1852213"/>
              <a:gd name="connsiteY33" fmla="*/ 118085 h 1611626"/>
              <a:gd name="connsiteX34" fmla="*/ 0 w 1852213"/>
              <a:gd name="connsiteY34" fmla="*/ 84518 h 1611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852213" h="1611626">
                <a:moveTo>
                  <a:pt x="1852213" y="0"/>
                </a:moveTo>
                <a:cubicBezTo>
                  <a:pt x="1847753" y="46555"/>
                  <a:pt x="1847753" y="92910"/>
                  <a:pt x="1843698" y="139264"/>
                </a:cubicBezTo>
                <a:cubicBezTo>
                  <a:pt x="1839238" y="194211"/>
                  <a:pt x="1835183" y="248957"/>
                  <a:pt x="1831128" y="303704"/>
                </a:cubicBezTo>
                <a:cubicBezTo>
                  <a:pt x="1826668" y="358650"/>
                  <a:pt x="1822613" y="417792"/>
                  <a:pt x="1818153" y="472539"/>
                </a:cubicBezTo>
                <a:cubicBezTo>
                  <a:pt x="1818153" y="531681"/>
                  <a:pt x="1814098" y="586427"/>
                  <a:pt x="1810043" y="645570"/>
                </a:cubicBezTo>
                <a:cubicBezTo>
                  <a:pt x="1805583" y="700316"/>
                  <a:pt x="1801528" y="759458"/>
                  <a:pt x="1797068" y="814205"/>
                </a:cubicBezTo>
                <a:cubicBezTo>
                  <a:pt x="1797068" y="869151"/>
                  <a:pt x="1793013" y="928094"/>
                  <a:pt x="1793013" y="983040"/>
                </a:cubicBezTo>
                <a:lnTo>
                  <a:pt x="1793013" y="1067358"/>
                </a:lnTo>
                <a:lnTo>
                  <a:pt x="1793013" y="1151675"/>
                </a:lnTo>
                <a:cubicBezTo>
                  <a:pt x="1793013" y="1206621"/>
                  <a:pt x="1788959" y="1265764"/>
                  <a:pt x="1788959" y="1320510"/>
                </a:cubicBezTo>
                <a:lnTo>
                  <a:pt x="1788959" y="1489345"/>
                </a:lnTo>
                <a:lnTo>
                  <a:pt x="1788959" y="1569467"/>
                </a:lnTo>
                <a:lnTo>
                  <a:pt x="1788959" y="1607430"/>
                </a:lnTo>
                <a:lnTo>
                  <a:pt x="59200" y="1611626"/>
                </a:lnTo>
                <a:lnTo>
                  <a:pt x="59200" y="1590446"/>
                </a:lnTo>
                <a:cubicBezTo>
                  <a:pt x="59200" y="1590446"/>
                  <a:pt x="54740" y="1586251"/>
                  <a:pt x="54740" y="1582055"/>
                </a:cubicBezTo>
                <a:cubicBezTo>
                  <a:pt x="54740" y="1569467"/>
                  <a:pt x="50685" y="1556679"/>
                  <a:pt x="50685" y="1544092"/>
                </a:cubicBezTo>
                <a:cubicBezTo>
                  <a:pt x="50685" y="1539896"/>
                  <a:pt x="50685" y="1535700"/>
                  <a:pt x="54740" y="1531504"/>
                </a:cubicBezTo>
                <a:lnTo>
                  <a:pt x="54740" y="1518717"/>
                </a:lnTo>
                <a:lnTo>
                  <a:pt x="54740" y="1514521"/>
                </a:lnTo>
                <a:lnTo>
                  <a:pt x="54740" y="1506129"/>
                </a:lnTo>
                <a:cubicBezTo>
                  <a:pt x="50685" y="1463970"/>
                  <a:pt x="50685" y="1421811"/>
                  <a:pt x="46225" y="1379652"/>
                </a:cubicBezTo>
                <a:cubicBezTo>
                  <a:pt x="42170" y="1324706"/>
                  <a:pt x="38115" y="1265764"/>
                  <a:pt x="38115" y="1210817"/>
                </a:cubicBezTo>
                <a:cubicBezTo>
                  <a:pt x="38115" y="1156071"/>
                  <a:pt x="33655" y="1096929"/>
                  <a:pt x="33655" y="1042182"/>
                </a:cubicBezTo>
                <a:cubicBezTo>
                  <a:pt x="33655" y="987236"/>
                  <a:pt x="33655" y="928094"/>
                  <a:pt x="29600" y="873347"/>
                </a:cubicBezTo>
                <a:cubicBezTo>
                  <a:pt x="25140" y="814205"/>
                  <a:pt x="25140" y="759458"/>
                  <a:pt x="25140" y="700316"/>
                </a:cubicBezTo>
                <a:cubicBezTo>
                  <a:pt x="25140" y="645570"/>
                  <a:pt x="25140" y="586427"/>
                  <a:pt x="21085" y="531681"/>
                </a:cubicBezTo>
                <a:cubicBezTo>
                  <a:pt x="21085" y="502110"/>
                  <a:pt x="21085" y="476735"/>
                  <a:pt x="17030" y="447164"/>
                </a:cubicBezTo>
                <a:cubicBezTo>
                  <a:pt x="17030" y="417792"/>
                  <a:pt x="12570" y="392417"/>
                  <a:pt x="8515" y="362846"/>
                </a:cubicBezTo>
                <a:cubicBezTo>
                  <a:pt x="4055" y="337471"/>
                  <a:pt x="0" y="312295"/>
                  <a:pt x="0" y="282724"/>
                </a:cubicBezTo>
                <a:lnTo>
                  <a:pt x="0" y="244761"/>
                </a:lnTo>
                <a:lnTo>
                  <a:pt x="0" y="202602"/>
                </a:lnTo>
                <a:lnTo>
                  <a:pt x="0" y="160444"/>
                </a:lnTo>
                <a:lnTo>
                  <a:pt x="0" y="118085"/>
                </a:lnTo>
                <a:lnTo>
                  <a:pt x="0" y="8451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ADBEABD-EF81-4B6B-A5ED-AE633E305716}"/>
              </a:ext>
            </a:extLst>
          </p:cNvPr>
          <p:cNvSpPr txBox="1"/>
          <p:nvPr/>
        </p:nvSpPr>
        <p:spPr>
          <a:xfrm>
            <a:off x="5183746" y="3050279"/>
            <a:ext cx="122172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tx2"/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60016F9-C8E1-49CF-88F7-891F394D259E}"/>
              </a:ext>
            </a:extLst>
          </p:cNvPr>
          <p:cNvSpPr txBox="1"/>
          <p:nvPr/>
        </p:nvSpPr>
        <p:spPr>
          <a:xfrm>
            <a:off x="2455904" y="3050279"/>
            <a:ext cx="122172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tx2"/>
                </a:solidFill>
                <a:latin typeface="Mansalva" pitchFamily="2" charset="0"/>
              </a:rPr>
              <a:t>Lorem Ipsum</a:t>
            </a:r>
          </a:p>
        </p:txBody>
      </p:sp>
      <p:grpSp>
        <p:nvGrpSpPr>
          <p:cNvPr id="65" name="Graphic 3" descr="Lightbulb">
            <a:extLst>
              <a:ext uri="{FF2B5EF4-FFF2-40B4-BE49-F238E27FC236}">
                <a16:creationId xmlns:a16="http://schemas.microsoft.com/office/drawing/2014/main" id="{95D701AE-29F9-4DD9-B901-477DE4EF6EE0}"/>
              </a:ext>
            </a:extLst>
          </p:cNvPr>
          <p:cNvGrpSpPr/>
          <p:nvPr/>
        </p:nvGrpSpPr>
        <p:grpSpPr>
          <a:xfrm>
            <a:off x="3853443" y="2959822"/>
            <a:ext cx="1011912" cy="1011912"/>
            <a:chOff x="3807182" y="2959822"/>
            <a:chExt cx="1011912" cy="10119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31F0D5C-0C20-4AEB-A2ED-4FC8E10310BD}"/>
                </a:ext>
              </a:extLst>
            </p:cNvPr>
            <p:cNvSpPr/>
            <p:nvPr/>
          </p:nvSpPr>
          <p:spPr>
            <a:xfrm>
              <a:off x="4176108" y="3634430"/>
              <a:ext cx="274059" cy="63244"/>
            </a:xfrm>
            <a:custGeom>
              <a:avLst/>
              <a:gdLst>
                <a:gd name="connsiteX0" fmla="*/ 31622 w 274059"/>
                <a:gd name="connsiteY0" fmla="*/ 0 h 63244"/>
                <a:gd name="connsiteX1" fmla="*/ 242437 w 274059"/>
                <a:gd name="connsiteY1" fmla="*/ 0 h 63244"/>
                <a:gd name="connsiteX2" fmla="*/ 274060 w 274059"/>
                <a:gd name="connsiteY2" fmla="*/ 31622 h 63244"/>
                <a:gd name="connsiteX3" fmla="*/ 242437 w 274059"/>
                <a:gd name="connsiteY3" fmla="*/ 63245 h 63244"/>
                <a:gd name="connsiteX4" fmla="*/ 31622 w 274059"/>
                <a:gd name="connsiteY4" fmla="*/ 63245 h 63244"/>
                <a:gd name="connsiteX5" fmla="*/ 0 w 274059"/>
                <a:gd name="connsiteY5" fmla="*/ 31622 h 63244"/>
                <a:gd name="connsiteX6" fmla="*/ 31622 w 274059"/>
                <a:gd name="connsiteY6" fmla="*/ 0 h 6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059" h="63244">
                  <a:moveTo>
                    <a:pt x="31622" y="0"/>
                  </a:moveTo>
                  <a:lnTo>
                    <a:pt x="242437" y="0"/>
                  </a:lnTo>
                  <a:cubicBezTo>
                    <a:pt x="260357" y="0"/>
                    <a:pt x="274060" y="13703"/>
                    <a:pt x="274060" y="31622"/>
                  </a:cubicBezTo>
                  <a:cubicBezTo>
                    <a:pt x="274060" y="49541"/>
                    <a:pt x="260357" y="63245"/>
                    <a:pt x="242437" y="63245"/>
                  </a:cubicBezTo>
                  <a:lnTo>
                    <a:pt x="31622" y="63245"/>
                  </a:lnTo>
                  <a:cubicBezTo>
                    <a:pt x="13703" y="63245"/>
                    <a:pt x="0" y="49541"/>
                    <a:pt x="0" y="31622"/>
                  </a:cubicBezTo>
                  <a:cubicBezTo>
                    <a:pt x="0" y="13703"/>
                    <a:pt x="13703" y="0"/>
                    <a:pt x="31622" y="0"/>
                  </a:cubicBezTo>
                  <a:close/>
                </a:path>
              </a:pathLst>
            </a:custGeom>
            <a:solidFill>
              <a:schemeClr val="bg1"/>
            </a:solidFill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8923DDE-E0D5-4133-BD25-25CCC5D4C85F}"/>
                </a:ext>
              </a:extLst>
            </p:cNvPr>
            <p:cNvSpPr/>
            <p:nvPr/>
          </p:nvSpPr>
          <p:spPr>
            <a:xfrm>
              <a:off x="4176108" y="3739837"/>
              <a:ext cx="274059" cy="63244"/>
            </a:xfrm>
            <a:custGeom>
              <a:avLst/>
              <a:gdLst>
                <a:gd name="connsiteX0" fmla="*/ 31622 w 274059"/>
                <a:gd name="connsiteY0" fmla="*/ 0 h 63244"/>
                <a:gd name="connsiteX1" fmla="*/ 242437 w 274059"/>
                <a:gd name="connsiteY1" fmla="*/ 0 h 63244"/>
                <a:gd name="connsiteX2" fmla="*/ 274060 w 274059"/>
                <a:gd name="connsiteY2" fmla="*/ 31622 h 63244"/>
                <a:gd name="connsiteX3" fmla="*/ 242437 w 274059"/>
                <a:gd name="connsiteY3" fmla="*/ 63245 h 63244"/>
                <a:gd name="connsiteX4" fmla="*/ 31622 w 274059"/>
                <a:gd name="connsiteY4" fmla="*/ 63245 h 63244"/>
                <a:gd name="connsiteX5" fmla="*/ 0 w 274059"/>
                <a:gd name="connsiteY5" fmla="*/ 31622 h 63244"/>
                <a:gd name="connsiteX6" fmla="*/ 31622 w 274059"/>
                <a:gd name="connsiteY6" fmla="*/ 0 h 6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059" h="63244">
                  <a:moveTo>
                    <a:pt x="31622" y="0"/>
                  </a:moveTo>
                  <a:lnTo>
                    <a:pt x="242437" y="0"/>
                  </a:lnTo>
                  <a:cubicBezTo>
                    <a:pt x="260357" y="0"/>
                    <a:pt x="274060" y="13703"/>
                    <a:pt x="274060" y="31622"/>
                  </a:cubicBezTo>
                  <a:cubicBezTo>
                    <a:pt x="274060" y="49541"/>
                    <a:pt x="260357" y="63245"/>
                    <a:pt x="242437" y="63245"/>
                  </a:cubicBezTo>
                  <a:lnTo>
                    <a:pt x="31622" y="63245"/>
                  </a:lnTo>
                  <a:cubicBezTo>
                    <a:pt x="13703" y="63245"/>
                    <a:pt x="0" y="49541"/>
                    <a:pt x="0" y="31622"/>
                  </a:cubicBezTo>
                  <a:cubicBezTo>
                    <a:pt x="0" y="13703"/>
                    <a:pt x="13703" y="0"/>
                    <a:pt x="31622" y="0"/>
                  </a:cubicBezTo>
                  <a:close/>
                </a:path>
              </a:pathLst>
            </a:custGeom>
            <a:solidFill>
              <a:schemeClr val="bg1"/>
            </a:solidFill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0A74021-AC47-4AD5-9D9B-DDF5ABB11FB9}"/>
                </a:ext>
              </a:extLst>
            </p:cNvPr>
            <p:cNvSpPr/>
            <p:nvPr/>
          </p:nvSpPr>
          <p:spPr>
            <a:xfrm>
              <a:off x="4244623" y="3845245"/>
              <a:ext cx="137029" cy="63244"/>
            </a:xfrm>
            <a:custGeom>
              <a:avLst/>
              <a:gdLst>
                <a:gd name="connsiteX0" fmla="*/ 0 w 137029"/>
                <a:gd name="connsiteY0" fmla="*/ 0 h 63244"/>
                <a:gd name="connsiteX1" fmla="*/ 68515 w 137029"/>
                <a:gd name="connsiteY1" fmla="*/ 63245 h 63244"/>
                <a:gd name="connsiteX2" fmla="*/ 137030 w 137029"/>
                <a:gd name="connsiteY2" fmla="*/ 0 h 63244"/>
                <a:gd name="connsiteX3" fmla="*/ 0 w 137029"/>
                <a:gd name="connsiteY3" fmla="*/ 0 h 6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029" h="63244">
                  <a:moveTo>
                    <a:pt x="0" y="0"/>
                  </a:moveTo>
                  <a:cubicBezTo>
                    <a:pt x="3162" y="35839"/>
                    <a:pt x="32676" y="63245"/>
                    <a:pt x="68515" y="63245"/>
                  </a:cubicBezTo>
                  <a:cubicBezTo>
                    <a:pt x="104353" y="63245"/>
                    <a:pt x="133868" y="35839"/>
                    <a:pt x="13703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F79510E-AD8D-412A-957A-8A84948E0CC9}"/>
                </a:ext>
              </a:extLst>
            </p:cNvPr>
            <p:cNvSpPr/>
            <p:nvPr/>
          </p:nvSpPr>
          <p:spPr>
            <a:xfrm>
              <a:off x="4039078" y="3023066"/>
              <a:ext cx="548119" cy="569200"/>
            </a:xfrm>
            <a:custGeom>
              <a:avLst/>
              <a:gdLst>
                <a:gd name="connsiteX0" fmla="*/ 274060 w 548119"/>
                <a:gd name="connsiteY0" fmla="*/ 0 h 569200"/>
                <a:gd name="connsiteX1" fmla="*/ 274060 w 548119"/>
                <a:gd name="connsiteY1" fmla="*/ 0 h 569200"/>
                <a:gd name="connsiteX2" fmla="*/ 274060 w 548119"/>
                <a:gd name="connsiteY2" fmla="*/ 0 h 569200"/>
                <a:gd name="connsiteX3" fmla="*/ 0 w 548119"/>
                <a:gd name="connsiteY3" fmla="*/ 270897 h 569200"/>
                <a:gd name="connsiteX4" fmla="*/ 0 w 548119"/>
                <a:gd name="connsiteY4" fmla="*/ 280384 h 569200"/>
                <a:gd name="connsiteX5" fmla="*/ 18973 w 548119"/>
                <a:gd name="connsiteY5" fmla="*/ 375251 h 569200"/>
                <a:gd name="connsiteX6" fmla="*/ 66407 w 548119"/>
                <a:gd name="connsiteY6" fmla="*/ 453252 h 569200"/>
                <a:gd name="connsiteX7" fmla="*/ 130705 w 548119"/>
                <a:gd name="connsiteY7" fmla="*/ 557606 h 569200"/>
                <a:gd name="connsiteX8" fmla="*/ 149679 w 548119"/>
                <a:gd name="connsiteY8" fmla="*/ 569201 h 569200"/>
                <a:gd name="connsiteX9" fmla="*/ 398440 w 548119"/>
                <a:gd name="connsiteY9" fmla="*/ 569201 h 569200"/>
                <a:gd name="connsiteX10" fmla="*/ 417414 w 548119"/>
                <a:gd name="connsiteY10" fmla="*/ 557606 h 569200"/>
                <a:gd name="connsiteX11" fmla="*/ 481712 w 548119"/>
                <a:gd name="connsiteY11" fmla="*/ 453252 h 569200"/>
                <a:gd name="connsiteX12" fmla="*/ 529146 w 548119"/>
                <a:gd name="connsiteY12" fmla="*/ 375251 h 569200"/>
                <a:gd name="connsiteX13" fmla="*/ 548119 w 548119"/>
                <a:gd name="connsiteY13" fmla="*/ 280384 h 569200"/>
                <a:gd name="connsiteX14" fmla="*/ 548119 w 548119"/>
                <a:gd name="connsiteY14" fmla="*/ 270897 h 569200"/>
                <a:gd name="connsiteX15" fmla="*/ 274060 w 548119"/>
                <a:gd name="connsiteY15" fmla="*/ 0 h 569200"/>
                <a:gd name="connsiteX16" fmla="*/ 484875 w 548119"/>
                <a:gd name="connsiteY16" fmla="*/ 279330 h 569200"/>
                <a:gd name="connsiteX17" fmla="*/ 470117 w 548119"/>
                <a:gd name="connsiteY17" fmla="*/ 353115 h 569200"/>
                <a:gd name="connsiteX18" fmla="*/ 434279 w 548119"/>
                <a:gd name="connsiteY18" fmla="*/ 411089 h 569200"/>
                <a:gd name="connsiteX19" fmla="*/ 373143 w 548119"/>
                <a:gd name="connsiteY19" fmla="*/ 505956 h 569200"/>
                <a:gd name="connsiteX20" fmla="*/ 274060 w 548119"/>
                <a:gd name="connsiteY20" fmla="*/ 505956 h 569200"/>
                <a:gd name="connsiteX21" fmla="*/ 176031 w 548119"/>
                <a:gd name="connsiteY21" fmla="*/ 505956 h 569200"/>
                <a:gd name="connsiteX22" fmla="*/ 114894 w 548119"/>
                <a:gd name="connsiteY22" fmla="*/ 411089 h 569200"/>
                <a:gd name="connsiteX23" fmla="*/ 79056 w 548119"/>
                <a:gd name="connsiteY23" fmla="*/ 353115 h 569200"/>
                <a:gd name="connsiteX24" fmla="*/ 64299 w 548119"/>
                <a:gd name="connsiteY24" fmla="*/ 279330 h 569200"/>
                <a:gd name="connsiteX25" fmla="*/ 64299 w 548119"/>
                <a:gd name="connsiteY25" fmla="*/ 270897 h 569200"/>
                <a:gd name="connsiteX26" fmla="*/ 275114 w 548119"/>
                <a:gd name="connsiteY26" fmla="*/ 62190 h 569200"/>
                <a:gd name="connsiteX27" fmla="*/ 275114 w 548119"/>
                <a:gd name="connsiteY27" fmla="*/ 62190 h 569200"/>
                <a:gd name="connsiteX28" fmla="*/ 275114 w 548119"/>
                <a:gd name="connsiteY28" fmla="*/ 62190 h 569200"/>
                <a:gd name="connsiteX29" fmla="*/ 275114 w 548119"/>
                <a:gd name="connsiteY29" fmla="*/ 62190 h 569200"/>
                <a:gd name="connsiteX30" fmla="*/ 275114 w 548119"/>
                <a:gd name="connsiteY30" fmla="*/ 62190 h 569200"/>
                <a:gd name="connsiteX31" fmla="*/ 275114 w 548119"/>
                <a:gd name="connsiteY31" fmla="*/ 62190 h 569200"/>
                <a:gd name="connsiteX32" fmla="*/ 275114 w 548119"/>
                <a:gd name="connsiteY32" fmla="*/ 62190 h 569200"/>
                <a:gd name="connsiteX33" fmla="*/ 485929 w 548119"/>
                <a:gd name="connsiteY33" fmla="*/ 270897 h 569200"/>
                <a:gd name="connsiteX34" fmla="*/ 485929 w 548119"/>
                <a:gd name="connsiteY34" fmla="*/ 279330 h 56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48119" h="569200">
                  <a:moveTo>
                    <a:pt x="274060" y="0"/>
                  </a:moveTo>
                  <a:cubicBezTo>
                    <a:pt x="274060" y="0"/>
                    <a:pt x="274060" y="0"/>
                    <a:pt x="274060" y="0"/>
                  </a:cubicBezTo>
                  <a:cubicBezTo>
                    <a:pt x="274060" y="0"/>
                    <a:pt x="274060" y="0"/>
                    <a:pt x="274060" y="0"/>
                  </a:cubicBezTo>
                  <a:cubicBezTo>
                    <a:pt x="124381" y="1054"/>
                    <a:pt x="3162" y="121219"/>
                    <a:pt x="0" y="270897"/>
                  </a:cubicBezTo>
                  <a:lnTo>
                    <a:pt x="0" y="280384"/>
                  </a:lnTo>
                  <a:cubicBezTo>
                    <a:pt x="1054" y="313060"/>
                    <a:pt x="7379" y="344683"/>
                    <a:pt x="18973" y="375251"/>
                  </a:cubicBezTo>
                  <a:cubicBezTo>
                    <a:pt x="30568" y="403711"/>
                    <a:pt x="46379" y="430063"/>
                    <a:pt x="66407" y="453252"/>
                  </a:cubicBezTo>
                  <a:cubicBezTo>
                    <a:pt x="91705" y="480658"/>
                    <a:pt x="119110" y="534416"/>
                    <a:pt x="130705" y="557606"/>
                  </a:cubicBezTo>
                  <a:cubicBezTo>
                    <a:pt x="133868" y="564984"/>
                    <a:pt x="141246" y="569201"/>
                    <a:pt x="149679" y="569201"/>
                  </a:cubicBezTo>
                  <a:lnTo>
                    <a:pt x="398440" y="569201"/>
                  </a:lnTo>
                  <a:cubicBezTo>
                    <a:pt x="406873" y="569201"/>
                    <a:pt x="414251" y="564984"/>
                    <a:pt x="417414" y="557606"/>
                  </a:cubicBezTo>
                  <a:cubicBezTo>
                    <a:pt x="429009" y="534416"/>
                    <a:pt x="456415" y="480658"/>
                    <a:pt x="481712" y="453252"/>
                  </a:cubicBezTo>
                  <a:cubicBezTo>
                    <a:pt x="501740" y="430063"/>
                    <a:pt x="518605" y="403711"/>
                    <a:pt x="529146" y="375251"/>
                  </a:cubicBezTo>
                  <a:cubicBezTo>
                    <a:pt x="540741" y="344683"/>
                    <a:pt x="547065" y="313060"/>
                    <a:pt x="548119" y="280384"/>
                  </a:cubicBezTo>
                  <a:lnTo>
                    <a:pt x="548119" y="270897"/>
                  </a:lnTo>
                  <a:cubicBezTo>
                    <a:pt x="544957" y="121219"/>
                    <a:pt x="423738" y="1054"/>
                    <a:pt x="274060" y="0"/>
                  </a:cubicBezTo>
                  <a:close/>
                  <a:moveTo>
                    <a:pt x="484875" y="279330"/>
                  </a:moveTo>
                  <a:cubicBezTo>
                    <a:pt x="483820" y="304628"/>
                    <a:pt x="478550" y="329925"/>
                    <a:pt x="470117" y="353115"/>
                  </a:cubicBezTo>
                  <a:cubicBezTo>
                    <a:pt x="461685" y="374197"/>
                    <a:pt x="450090" y="394224"/>
                    <a:pt x="434279" y="411089"/>
                  </a:cubicBezTo>
                  <a:cubicBezTo>
                    <a:pt x="410035" y="440603"/>
                    <a:pt x="388954" y="472226"/>
                    <a:pt x="373143" y="505956"/>
                  </a:cubicBezTo>
                  <a:lnTo>
                    <a:pt x="274060" y="505956"/>
                  </a:lnTo>
                  <a:lnTo>
                    <a:pt x="176031" y="505956"/>
                  </a:lnTo>
                  <a:cubicBezTo>
                    <a:pt x="159165" y="472226"/>
                    <a:pt x="138084" y="440603"/>
                    <a:pt x="114894" y="411089"/>
                  </a:cubicBezTo>
                  <a:cubicBezTo>
                    <a:pt x="100137" y="394224"/>
                    <a:pt x="87488" y="374197"/>
                    <a:pt x="79056" y="353115"/>
                  </a:cubicBezTo>
                  <a:cubicBezTo>
                    <a:pt x="69569" y="329925"/>
                    <a:pt x="65353" y="304628"/>
                    <a:pt x="64299" y="279330"/>
                  </a:cubicBezTo>
                  <a:lnTo>
                    <a:pt x="64299" y="270897"/>
                  </a:lnTo>
                  <a:cubicBezTo>
                    <a:pt x="66407" y="156003"/>
                    <a:pt x="160219" y="63245"/>
                    <a:pt x="275114" y="62190"/>
                  </a:cubicBezTo>
                  <a:lnTo>
                    <a:pt x="275114" y="62190"/>
                  </a:lnTo>
                  <a:lnTo>
                    <a:pt x="275114" y="62190"/>
                  </a:lnTo>
                  <a:cubicBezTo>
                    <a:pt x="275114" y="62190"/>
                    <a:pt x="275114" y="62190"/>
                    <a:pt x="275114" y="62190"/>
                  </a:cubicBezTo>
                  <a:cubicBezTo>
                    <a:pt x="275114" y="62190"/>
                    <a:pt x="275114" y="62190"/>
                    <a:pt x="275114" y="62190"/>
                  </a:cubicBezTo>
                  <a:lnTo>
                    <a:pt x="275114" y="62190"/>
                  </a:lnTo>
                  <a:lnTo>
                    <a:pt x="275114" y="62190"/>
                  </a:lnTo>
                  <a:cubicBezTo>
                    <a:pt x="390008" y="63245"/>
                    <a:pt x="483820" y="154949"/>
                    <a:pt x="485929" y="270897"/>
                  </a:cubicBezTo>
                  <a:lnTo>
                    <a:pt x="485929" y="279330"/>
                  </a:lnTo>
                  <a:close/>
                </a:path>
              </a:pathLst>
            </a:custGeom>
            <a:solidFill>
              <a:schemeClr val="bg1"/>
            </a:solidFill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0" name="Graphic 4" descr="Research">
            <a:extLst>
              <a:ext uri="{FF2B5EF4-FFF2-40B4-BE49-F238E27FC236}">
                <a16:creationId xmlns:a16="http://schemas.microsoft.com/office/drawing/2014/main" id="{8A928CCD-A72E-459C-B5D1-9228C001F1E0}"/>
              </a:ext>
            </a:extLst>
          </p:cNvPr>
          <p:cNvGrpSpPr/>
          <p:nvPr/>
        </p:nvGrpSpPr>
        <p:grpSpPr>
          <a:xfrm>
            <a:off x="6866951" y="2959821"/>
            <a:ext cx="1011913" cy="1011914"/>
            <a:chOff x="6866951" y="2959821"/>
            <a:chExt cx="1011913" cy="1011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F15D022F-79F5-41BD-B0EA-8F084F38D2EB}"/>
                </a:ext>
              </a:extLst>
            </p:cNvPr>
            <p:cNvSpPr/>
            <p:nvPr/>
          </p:nvSpPr>
          <p:spPr>
            <a:xfrm>
              <a:off x="6949163" y="3047303"/>
              <a:ext cx="834043" cy="835098"/>
            </a:xfrm>
            <a:custGeom>
              <a:avLst/>
              <a:gdLst>
                <a:gd name="connsiteX0" fmla="*/ 681993 w 834043"/>
                <a:gd name="connsiteY0" fmla="*/ 577640 h 835098"/>
                <a:gd name="connsiteX1" fmla="*/ 616640 w 834043"/>
                <a:gd name="connsiteY1" fmla="*/ 557613 h 835098"/>
                <a:gd name="connsiteX2" fmla="*/ 569207 w 834043"/>
                <a:gd name="connsiteY2" fmla="*/ 511233 h 835098"/>
                <a:gd name="connsiteX3" fmla="*/ 634560 w 834043"/>
                <a:gd name="connsiteY3" fmla="*/ 319391 h 835098"/>
                <a:gd name="connsiteX4" fmla="*/ 318337 w 834043"/>
                <a:gd name="connsiteY4" fmla="*/ 6 h 835098"/>
                <a:gd name="connsiteX5" fmla="*/ 6 w 834043"/>
                <a:gd name="connsiteY5" fmla="*/ 316229 h 835098"/>
                <a:gd name="connsiteX6" fmla="*/ 316229 w 834043"/>
                <a:gd name="connsiteY6" fmla="*/ 634560 h 835098"/>
                <a:gd name="connsiteX7" fmla="*/ 510179 w 834043"/>
                <a:gd name="connsiteY7" fmla="*/ 569207 h 835098"/>
                <a:gd name="connsiteX8" fmla="*/ 556558 w 834043"/>
                <a:gd name="connsiteY8" fmla="*/ 615587 h 835098"/>
                <a:gd name="connsiteX9" fmla="*/ 576585 w 834043"/>
                <a:gd name="connsiteY9" fmla="*/ 681994 h 835098"/>
                <a:gd name="connsiteX10" fmla="*/ 708345 w 834043"/>
                <a:gd name="connsiteY10" fmla="*/ 813753 h 835098"/>
                <a:gd name="connsiteX11" fmla="*/ 812698 w 834043"/>
                <a:gd name="connsiteY11" fmla="*/ 813753 h 835098"/>
                <a:gd name="connsiteX12" fmla="*/ 812698 w 834043"/>
                <a:gd name="connsiteY12" fmla="*/ 709400 h 835098"/>
                <a:gd name="connsiteX13" fmla="*/ 681993 w 834043"/>
                <a:gd name="connsiteY13" fmla="*/ 577640 h 835098"/>
                <a:gd name="connsiteX14" fmla="*/ 318337 w 834043"/>
                <a:gd name="connsiteY14" fmla="*/ 571316 h 835098"/>
                <a:gd name="connsiteX15" fmla="*/ 65359 w 834043"/>
                <a:gd name="connsiteY15" fmla="*/ 318337 h 835098"/>
                <a:gd name="connsiteX16" fmla="*/ 318337 w 834043"/>
                <a:gd name="connsiteY16" fmla="*/ 65359 h 835098"/>
                <a:gd name="connsiteX17" fmla="*/ 571315 w 834043"/>
                <a:gd name="connsiteY17" fmla="*/ 318337 h 835098"/>
                <a:gd name="connsiteX18" fmla="*/ 318337 w 834043"/>
                <a:gd name="connsiteY18" fmla="*/ 571316 h 835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34043" h="835098">
                  <a:moveTo>
                    <a:pt x="681993" y="577640"/>
                  </a:moveTo>
                  <a:cubicBezTo>
                    <a:pt x="665128" y="560775"/>
                    <a:pt x="639830" y="552342"/>
                    <a:pt x="616640" y="557613"/>
                  </a:cubicBezTo>
                  <a:lnTo>
                    <a:pt x="569207" y="511233"/>
                  </a:lnTo>
                  <a:cubicBezTo>
                    <a:pt x="611370" y="456421"/>
                    <a:pt x="634560" y="388960"/>
                    <a:pt x="634560" y="319391"/>
                  </a:cubicBezTo>
                  <a:cubicBezTo>
                    <a:pt x="635614" y="143360"/>
                    <a:pt x="493313" y="1060"/>
                    <a:pt x="318337" y="6"/>
                  </a:cubicBezTo>
                  <a:cubicBezTo>
                    <a:pt x="143360" y="-1048"/>
                    <a:pt x="1060" y="141252"/>
                    <a:pt x="6" y="316229"/>
                  </a:cubicBezTo>
                  <a:cubicBezTo>
                    <a:pt x="-1048" y="491206"/>
                    <a:pt x="141252" y="633506"/>
                    <a:pt x="316229" y="634560"/>
                  </a:cubicBezTo>
                  <a:cubicBezTo>
                    <a:pt x="385798" y="634560"/>
                    <a:pt x="454313" y="611371"/>
                    <a:pt x="510179" y="569207"/>
                  </a:cubicBezTo>
                  <a:lnTo>
                    <a:pt x="556558" y="615587"/>
                  </a:lnTo>
                  <a:cubicBezTo>
                    <a:pt x="552342" y="639831"/>
                    <a:pt x="559720" y="664074"/>
                    <a:pt x="576585" y="681994"/>
                  </a:cubicBezTo>
                  <a:lnTo>
                    <a:pt x="708345" y="813753"/>
                  </a:lnTo>
                  <a:cubicBezTo>
                    <a:pt x="736805" y="842213"/>
                    <a:pt x="784238" y="842213"/>
                    <a:pt x="812698" y="813753"/>
                  </a:cubicBezTo>
                  <a:cubicBezTo>
                    <a:pt x="841159" y="785293"/>
                    <a:pt x="841159" y="737860"/>
                    <a:pt x="812698" y="709400"/>
                  </a:cubicBezTo>
                  <a:lnTo>
                    <a:pt x="681993" y="577640"/>
                  </a:lnTo>
                  <a:close/>
                  <a:moveTo>
                    <a:pt x="318337" y="571316"/>
                  </a:moveTo>
                  <a:cubicBezTo>
                    <a:pt x="178145" y="571316"/>
                    <a:pt x="65359" y="458529"/>
                    <a:pt x="65359" y="318337"/>
                  </a:cubicBezTo>
                  <a:cubicBezTo>
                    <a:pt x="65359" y="178145"/>
                    <a:pt x="178145" y="65359"/>
                    <a:pt x="318337" y="65359"/>
                  </a:cubicBezTo>
                  <a:cubicBezTo>
                    <a:pt x="458529" y="65359"/>
                    <a:pt x="571315" y="178145"/>
                    <a:pt x="571315" y="318337"/>
                  </a:cubicBezTo>
                  <a:cubicBezTo>
                    <a:pt x="571315" y="457475"/>
                    <a:pt x="457475" y="571316"/>
                    <a:pt x="318337" y="571316"/>
                  </a:cubicBezTo>
                  <a:close/>
                </a:path>
              </a:pathLst>
            </a:custGeom>
            <a:solidFill>
              <a:schemeClr val="bg1"/>
            </a:solidFill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2685799A-0E7A-4335-B05C-7CA59A564487}"/>
                </a:ext>
              </a:extLst>
            </p:cNvPr>
            <p:cNvSpPr/>
            <p:nvPr/>
          </p:nvSpPr>
          <p:spPr>
            <a:xfrm>
              <a:off x="7040873" y="3203962"/>
              <a:ext cx="454306" cy="333492"/>
            </a:xfrm>
            <a:custGeom>
              <a:avLst/>
              <a:gdLst>
                <a:gd name="connsiteX0" fmla="*/ 453253 w 454306"/>
                <a:gd name="connsiteY0" fmla="*/ 145867 h 333492"/>
                <a:gd name="connsiteX1" fmla="*/ 393170 w 454306"/>
                <a:gd name="connsiteY1" fmla="*/ 145867 h 333492"/>
                <a:gd name="connsiteX2" fmla="*/ 379467 w 454306"/>
                <a:gd name="connsiteY2" fmla="*/ 154299 h 333492"/>
                <a:gd name="connsiteX3" fmla="*/ 339413 w 454306"/>
                <a:gd name="connsiteY3" fmla="*/ 197516 h 333492"/>
                <a:gd name="connsiteX4" fmla="*/ 305682 w 454306"/>
                <a:gd name="connsiteY4" fmla="*/ 80514 h 333492"/>
                <a:gd name="connsiteX5" fmla="*/ 282492 w 454306"/>
                <a:gd name="connsiteY5" fmla="*/ 67865 h 333492"/>
                <a:gd name="connsiteX6" fmla="*/ 269843 w 454306"/>
                <a:gd name="connsiteY6" fmla="*/ 79460 h 333492"/>
                <a:gd name="connsiteX7" fmla="*/ 206599 w 454306"/>
                <a:gd name="connsiteY7" fmla="*/ 247058 h 333492"/>
                <a:gd name="connsiteX8" fmla="*/ 163382 w 454306"/>
                <a:gd name="connsiteY8" fmla="*/ 15161 h 333492"/>
                <a:gd name="connsiteX9" fmla="*/ 142300 w 454306"/>
                <a:gd name="connsiteY9" fmla="*/ 404 h 333492"/>
                <a:gd name="connsiteX10" fmla="*/ 127543 w 454306"/>
                <a:gd name="connsiteY10" fmla="*/ 13053 h 333492"/>
                <a:gd name="connsiteX11" fmla="*/ 82218 w 454306"/>
                <a:gd name="connsiteY11" fmla="*/ 145867 h 333492"/>
                <a:gd name="connsiteX12" fmla="*/ 0 w 454306"/>
                <a:gd name="connsiteY12" fmla="*/ 145867 h 333492"/>
                <a:gd name="connsiteX13" fmla="*/ 0 w 454306"/>
                <a:gd name="connsiteY13" fmla="*/ 188030 h 333492"/>
                <a:gd name="connsiteX14" fmla="*/ 95921 w 454306"/>
                <a:gd name="connsiteY14" fmla="*/ 188030 h 333492"/>
                <a:gd name="connsiteX15" fmla="*/ 113840 w 454306"/>
                <a:gd name="connsiteY15" fmla="*/ 172218 h 333492"/>
                <a:gd name="connsiteX16" fmla="*/ 140192 w 454306"/>
                <a:gd name="connsiteY16" fmla="*/ 92109 h 333492"/>
                <a:gd name="connsiteX17" fmla="*/ 182355 w 454306"/>
                <a:gd name="connsiteY17" fmla="*/ 318735 h 333492"/>
                <a:gd name="connsiteX18" fmla="*/ 199220 w 454306"/>
                <a:gd name="connsiteY18" fmla="*/ 333492 h 333492"/>
                <a:gd name="connsiteX19" fmla="*/ 201329 w 454306"/>
                <a:gd name="connsiteY19" fmla="*/ 333492 h 333492"/>
                <a:gd name="connsiteX20" fmla="*/ 219248 w 454306"/>
                <a:gd name="connsiteY20" fmla="*/ 321897 h 333492"/>
                <a:gd name="connsiteX21" fmla="*/ 286709 w 454306"/>
                <a:gd name="connsiteY21" fmla="*/ 144813 h 333492"/>
                <a:gd name="connsiteX22" fmla="*/ 314115 w 454306"/>
                <a:gd name="connsiteY22" fmla="*/ 239679 h 333492"/>
                <a:gd name="connsiteX23" fmla="*/ 337304 w 454306"/>
                <a:gd name="connsiteY23" fmla="*/ 252328 h 333492"/>
                <a:gd name="connsiteX24" fmla="*/ 345737 w 454306"/>
                <a:gd name="connsiteY24" fmla="*/ 247058 h 333492"/>
                <a:gd name="connsiteX25" fmla="*/ 402657 w 454306"/>
                <a:gd name="connsiteY25" fmla="*/ 188030 h 333492"/>
                <a:gd name="connsiteX26" fmla="*/ 454307 w 454306"/>
                <a:gd name="connsiteY26" fmla="*/ 188030 h 333492"/>
                <a:gd name="connsiteX27" fmla="*/ 454307 w 454306"/>
                <a:gd name="connsiteY27" fmla="*/ 145867 h 333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54306" h="333492">
                  <a:moveTo>
                    <a:pt x="453253" y="145867"/>
                  </a:moveTo>
                  <a:lnTo>
                    <a:pt x="393170" y="145867"/>
                  </a:lnTo>
                  <a:cubicBezTo>
                    <a:pt x="387900" y="146921"/>
                    <a:pt x="382630" y="150083"/>
                    <a:pt x="379467" y="154299"/>
                  </a:cubicBezTo>
                  <a:lnTo>
                    <a:pt x="339413" y="197516"/>
                  </a:lnTo>
                  <a:lnTo>
                    <a:pt x="305682" y="80514"/>
                  </a:lnTo>
                  <a:cubicBezTo>
                    <a:pt x="302520" y="71027"/>
                    <a:pt x="291979" y="64703"/>
                    <a:pt x="282492" y="67865"/>
                  </a:cubicBezTo>
                  <a:cubicBezTo>
                    <a:pt x="277222" y="69973"/>
                    <a:pt x="271952" y="73135"/>
                    <a:pt x="269843" y="79460"/>
                  </a:cubicBezTo>
                  <a:lnTo>
                    <a:pt x="206599" y="247058"/>
                  </a:lnTo>
                  <a:lnTo>
                    <a:pt x="163382" y="15161"/>
                  </a:lnTo>
                  <a:cubicBezTo>
                    <a:pt x="161274" y="4620"/>
                    <a:pt x="151787" y="-1704"/>
                    <a:pt x="142300" y="404"/>
                  </a:cubicBezTo>
                  <a:cubicBezTo>
                    <a:pt x="135976" y="1458"/>
                    <a:pt x="130705" y="6728"/>
                    <a:pt x="127543" y="13053"/>
                  </a:cubicBezTo>
                  <a:lnTo>
                    <a:pt x="82218" y="145867"/>
                  </a:lnTo>
                  <a:lnTo>
                    <a:pt x="0" y="145867"/>
                  </a:lnTo>
                  <a:lnTo>
                    <a:pt x="0" y="188030"/>
                  </a:lnTo>
                  <a:lnTo>
                    <a:pt x="95921" y="188030"/>
                  </a:lnTo>
                  <a:cubicBezTo>
                    <a:pt x="104354" y="186976"/>
                    <a:pt x="111732" y="180651"/>
                    <a:pt x="113840" y="172218"/>
                  </a:cubicBezTo>
                  <a:lnTo>
                    <a:pt x="140192" y="92109"/>
                  </a:lnTo>
                  <a:lnTo>
                    <a:pt x="182355" y="318735"/>
                  </a:lnTo>
                  <a:cubicBezTo>
                    <a:pt x="183409" y="327168"/>
                    <a:pt x="190788" y="333492"/>
                    <a:pt x="199220" y="333492"/>
                  </a:cubicBezTo>
                  <a:lnTo>
                    <a:pt x="201329" y="333492"/>
                  </a:lnTo>
                  <a:cubicBezTo>
                    <a:pt x="208707" y="333492"/>
                    <a:pt x="216086" y="329276"/>
                    <a:pt x="219248" y="321897"/>
                  </a:cubicBezTo>
                  <a:lnTo>
                    <a:pt x="286709" y="144813"/>
                  </a:lnTo>
                  <a:lnTo>
                    <a:pt x="314115" y="239679"/>
                  </a:lnTo>
                  <a:cubicBezTo>
                    <a:pt x="317277" y="249166"/>
                    <a:pt x="326764" y="255491"/>
                    <a:pt x="337304" y="252328"/>
                  </a:cubicBezTo>
                  <a:cubicBezTo>
                    <a:pt x="340467" y="251274"/>
                    <a:pt x="343629" y="249166"/>
                    <a:pt x="345737" y="247058"/>
                  </a:cubicBezTo>
                  <a:lnTo>
                    <a:pt x="402657" y="188030"/>
                  </a:lnTo>
                  <a:lnTo>
                    <a:pt x="454307" y="188030"/>
                  </a:lnTo>
                  <a:lnTo>
                    <a:pt x="454307" y="145867"/>
                  </a:lnTo>
                  <a:close/>
                </a:path>
              </a:pathLst>
            </a:custGeom>
            <a:solidFill>
              <a:schemeClr val="bg1"/>
            </a:solidFill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4046E5D-08BB-48EE-91E6-56E48629B998}"/>
              </a:ext>
            </a:extLst>
          </p:cNvPr>
          <p:cNvGrpSpPr/>
          <p:nvPr/>
        </p:nvGrpSpPr>
        <p:grpSpPr>
          <a:xfrm>
            <a:off x="1130300" y="4659024"/>
            <a:ext cx="2926080" cy="1290153"/>
            <a:chOff x="332936" y="4652338"/>
            <a:chExt cx="2926080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4076E7B-7D6C-4D43-BF81-80880B0F0E2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177D094-9732-4EC0-93B3-ED355DCE811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702847D-2AF5-47A1-82AD-B136C336A826}"/>
              </a:ext>
            </a:extLst>
          </p:cNvPr>
          <p:cNvGrpSpPr/>
          <p:nvPr/>
        </p:nvGrpSpPr>
        <p:grpSpPr>
          <a:xfrm>
            <a:off x="4564893" y="4659024"/>
            <a:ext cx="2926080" cy="1290153"/>
            <a:chOff x="332936" y="4652338"/>
            <a:chExt cx="2926080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F4FABBA-D3F1-48AA-AD6C-B57C69310A6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D1243B1-3988-4739-81D1-8BF8EE6AE67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8E1B4A8B-91D7-4CD2-A7E4-7E17B6F24959}"/>
              </a:ext>
            </a:extLst>
          </p:cNvPr>
          <p:cNvSpPr txBox="1"/>
          <p:nvPr/>
        </p:nvSpPr>
        <p:spPr>
          <a:xfrm>
            <a:off x="8237913" y="2927169"/>
            <a:ext cx="1860997" cy="107721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200" b="1" cap="all" noProof="1">
                <a:solidFill>
                  <a:schemeClr val="tx2"/>
                </a:solidFill>
                <a:latin typeface="Mansalva" pitchFamily="2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338634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Arrow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6C35D71-7074-42CE-921C-6F7F694CF11D}"/>
              </a:ext>
            </a:extLst>
          </p:cNvPr>
          <p:cNvSpPr/>
          <p:nvPr/>
        </p:nvSpPr>
        <p:spPr>
          <a:xfrm>
            <a:off x="2318024" y="1124707"/>
            <a:ext cx="8743676" cy="4313186"/>
          </a:xfrm>
          <a:custGeom>
            <a:avLst/>
            <a:gdLst>
              <a:gd name="connsiteX0" fmla="*/ 21556 w 21564"/>
              <a:gd name="connsiteY0" fmla="*/ 9333 h 21587"/>
              <a:gd name="connsiteX1" fmla="*/ 21525 w 21564"/>
              <a:gd name="connsiteY1" fmla="*/ 9248 h 21587"/>
              <a:gd name="connsiteX2" fmla="*/ 21473 w 21564"/>
              <a:gd name="connsiteY2" fmla="*/ 9164 h 21587"/>
              <a:gd name="connsiteX3" fmla="*/ 21411 w 21564"/>
              <a:gd name="connsiteY3" fmla="*/ 9058 h 21587"/>
              <a:gd name="connsiteX4" fmla="*/ 21296 w 21564"/>
              <a:gd name="connsiteY4" fmla="*/ 8868 h 21587"/>
              <a:gd name="connsiteX5" fmla="*/ 20942 w 21564"/>
              <a:gd name="connsiteY5" fmla="*/ 8213 h 21587"/>
              <a:gd name="connsiteX6" fmla="*/ 20568 w 21564"/>
              <a:gd name="connsiteY6" fmla="*/ 7622 h 21587"/>
              <a:gd name="connsiteX7" fmla="*/ 20193 w 21564"/>
              <a:gd name="connsiteY7" fmla="*/ 6989 h 21587"/>
              <a:gd name="connsiteX8" fmla="*/ 19819 w 21564"/>
              <a:gd name="connsiteY8" fmla="*/ 6377 h 21587"/>
              <a:gd name="connsiteX9" fmla="*/ 19444 w 21564"/>
              <a:gd name="connsiteY9" fmla="*/ 5743 h 21587"/>
              <a:gd name="connsiteX10" fmla="*/ 19069 w 21564"/>
              <a:gd name="connsiteY10" fmla="*/ 5110 h 21587"/>
              <a:gd name="connsiteX11" fmla="*/ 18685 w 21564"/>
              <a:gd name="connsiteY11" fmla="*/ 4476 h 21587"/>
              <a:gd name="connsiteX12" fmla="*/ 18300 w 21564"/>
              <a:gd name="connsiteY12" fmla="*/ 3864 h 21587"/>
              <a:gd name="connsiteX13" fmla="*/ 17894 w 21564"/>
              <a:gd name="connsiteY13" fmla="*/ 3252 h 21587"/>
              <a:gd name="connsiteX14" fmla="*/ 17519 w 21564"/>
              <a:gd name="connsiteY14" fmla="*/ 2660 h 21587"/>
              <a:gd name="connsiteX15" fmla="*/ 17155 w 21564"/>
              <a:gd name="connsiteY15" fmla="*/ 2069 h 21587"/>
              <a:gd name="connsiteX16" fmla="*/ 16791 w 21564"/>
              <a:gd name="connsiteY16" fmla="*/ 1499 h 21587"/>
              <a:gd name="connsiteX17" fmla="*/ 16468 w 21564"/>
              <a:gd name="connsiteY17" fmla="*/ 971 h 21587"/>
              <a:gd name="connsiteX18" fmla="*/ 16312 w 21564"/>
              <a:gd name="connsiteY18" fmla="*/ 739 h 21587"/>
              <a:gd name="connsiteX19" fmla="*/ 16146 w 21564"/>
              <a:gd name="connsiteY19" fmla="*/ 486 h 21587"/>
              <a:gd name="connsiteX20" fmla="*/ 15959 w 21564"/>
              <a:gd name="connsiteY20" fmla="*/ 106 h 21587"/>
              <a:gd name="connsiteX21" fmla="*/ 15959 w 21564"/>
              <a:gd name="connsiteY21" fmla="*/ 106 h 21587"/>
              <a:gd name="connsiteX22" fmla="*/ 15906 w 21564"/>
              <a:gd name="connsiteY22" fmla="*/ 21 h 21587"/>
              <a:gd name="connsiteX23" fmla="*/ 15906 w 21564"/>
              <a:gd name="connsiteY23" fmla="*/ 21 h 21587"/>
              <a:gd name="connsiteX24" fmla="*/ 15823 w 21564"/>
              <a:gd name="connsiteY24" fmla="*/ 0 h 21587"/>
              <a:gd name="connsiteX25" fmla="*/ 15719 w 21564"/>
              <a:gd name="connsiteY25" fmla="*/ 63 h 21587"/>
              <a:gd name="connsiteX26" fmla="*/ 15678 w 21564"/>
              <a:gd name="connsiteY26" fmla="*/ 169 h 21587"/>
              <a:gd name="connsiteX27" fmla="*/ 15438 w 21564"/>
              <a:gd name="connsiteY27" fmla="*/ 570 h 21587"/>
              <a:gd name="connsiteX28" fmla="*/ 15157 w 21564"/>
              <a:gd name="connsiteY28" fmla="*/ 971 h 21587"/>
              <a:gd name="connsiteX29" fmla="*/ 14856 w 21564"/>
              <a:gd name="connsiteY29" fmla="*/ 1372 h 21587"/>
              <a:gd name="connsiteX30" fmla="*/ 14720 w 21564"/>
              <a:gd name="connsiteY30" fmla="*/ 1605 h 21587"/>
              <a:gd name="connsiteX31" fmla="*/ 14575 w 21564"/>
              <a:gd name="connsiteY31" fmla="*/ 1900 h 21587"/>
              <a:gd name="connsiteX32" fmla="*/ 14554 w 21564"/>
              <a:gd name="connsiteY32" fmla="*/ 2048 h 21587"/>
              <a:gd name="connsiteX33" fmla="*/ 14543 w 21564"/>
              <a:gd name="connsiteY33" fmla="*/ 2133 h 21587"/>
              <a:gd name="connsiteX34" fmla="*/ 14543 w 21564"/>
              <a:gd name="connsiteY34" fmla="*/ 2428 h 21587"/>
              <a:gd name="connsiteX35" fmla="*/ 14543 w 21564"/>
              <a:gd name="connsiteY35" fmla="*/ 2682 h 21587"/>
              <a:gd name="connsiteX36" fmla="*/ 14543 w 21564"/>
              <a:gd name="connsiteY36" fmla="*/ 3167 h 21587"/>
              <a:gd name="connsiteX37" fmla="*/ 14533 w 21564"/>
              <a:gd name="connsiteY37" fmla="*/ 4117 h 21587"/>
              <a:gd name="connsiteX38" fmla="*/ 14543 w 21564"/>
              <a:gd name="connsiteY38" fmla="*/ 4561 h 21587"/>
              <a:gd name="connsiteX39" fmla="*/ 14554 w 21564"/>
              <a:gd name="connsiteY39" fmla="*/ 4856 h 21587"/>
              <a:gd name="connsiteX40" fmla="*/ 14471 w 21564"/>
              <a:gd name="connsiteY40" fmla="*/ 4856 h 21587"/>
              <a:gd name="connsiteX41" fmla="*/ 14283 w 21564"/>
              <a:gd name="connsiteY41" fmla="*/ 4856 h 21587"/>
              <a:gd name="connsiteX42" fmla="*/ 14148 w 21564"/>
              <a:gd name="connsiteY42" fmla="*/ 4856 h 21587"/>
              <a:gd name="connsiteX43" fmla="*/ 13482 w 21564"/>
              <a:gd name="connsiteY43" fmla="*/ 4962 h 21587"/>
              <a:gd name="connsiteX44" fmla="*/ 12535 w 21564"/>
              <a:gd name="connsiteY44" fmla="*/ 5025 h 21587"/>
              <a:gd name="connsiteX45" fmla="*/ 11557 w 21564"/>
              <a:gd name="connsiteY45" fmla="*/ 4983 h 21587"/>
              <a:gd name="connsiteX46" fmla="*/ 10590 w 21564"/>
              <a:gd name="connsiteY46" fmla="*/ 4899 h 21587"/>
              <a:gd name="connsiteX47" fmla="*/ 9580 w 21564"/>
              <a:gd name="connsiteY47" fmla="*/ 4877 h 21587"/>
              <a:gd name="connsiteX48" fmla="*/ 8592 w 21564"/>
              <a:gd name="connsiteY48" fmla="*/ 4856 h 21587"/>
              <a:gd name="connsiteX49" fmla="*/ 7635 w 21564"/>
              <a:gd name="connsiteY49" fmla="*/ 4920 h 21587"/>
              <a:gd name="connsiteX50" fmla="*/ 7115 w 21564"/>
              <a:gd name="connsiteY50" fmla="*/ 4983 h 21587"/>
              <a:gd name="connsiteX51" fmla="*/ 6615 w 21564"/>
              <a:gd name="connsiteY51" fmla="*/ 5025 h 21587"/>
              <a:gd name="connsiteX52" fmla="*/ 6147 w 21564"/>
              <a:gd name="connsiteY52" fmla="*/ 5067 h 21587"/>
              <a:gd name="connsiteX53" fmla="*/ 5637 w 21564"/>
              <a:gd name="connsiteY53" fmla="*/ 5131 h 21587"/>
              <a:gd name="connsiteX54" fmla="*/ 5148 w 21564"/>
              <a:gd name="connsiteY54" fmla="*/ 5215 h 21587"/>
              <a:gd name="connsiteX55" fmla="*/ 4649 w 21564"/>
              <a:gd name="connsiteY55" fmla="*/ 5279 h 21587"/>
              <a:gd name="connsiteX56" fmla="*/ 3639 w 21564"/>
              <a:gd name="connsiteY56" fmla="*/ 5384 h 21587"/>
              <a:gd name="connsiteX57" fmla="*/ 3150 w 21564"/>
              <a:gd name="connsiteY57" fmla="*/ 5426 h 21587"/>
              <a:gd name="connsiteX58" fmla="*/ 2651 w 21564"/>
              <a:gd name="connsiteY58" fmla="*/ 5426 h 21587"/>
              <a:gd name="connsiteX59" fmla="*/ 2152 w 21564"/>
              <a:gd name="connsiteY59" fmla="*/ 5426 h 21587"/>
              <a:gd name="connsiteX60" fmla="*/ 1923 w 21564"/>
              <a:gd name="connsiteY60" fmla="*/ 5447 h 21587"/>
              <a:gd name="connsiteX61" fmla="*/ 1694 w 21564"/>
              <a:gd name="connsiteY61" fmla="*/ 5490 h 21587"/>
              <a:gd name="connsiteX62" fmla="*/ 1683 w 21564"/>
              <a:gd name="connsiteY62" fmla="*/ 5469 h 21587"/>
              <a:gd name="connsiteX63" fmla="*/ 1579 w 21564"/>
              <a:gd name="connsiteY63" fmla="*/ 5405 h 21587"/>
              <a:gd name="connsiteX64" fmla="*/ 1465 w 21564"/>
              <a:gd name="connsiteY64" fmla="*/ 5469 h 21587"/>
              <a:gd name="connsiteX65" fmla="*/ 1298 w 21564"/>
              <a:gd name="connsiteY65" fmla="*/ 5722 h 21587"/>
              <a:gd name="connsiteX66" fmla="*/ 1122 w 21564"/>
              <a:gd name="connsiteY66" fmla="*/ 6018 h 21587"/>
              <a:gd name="connsiteX67" fmla="*/ 768 w 21564"/>
              <a:gd name="connsiteY67" fmla="*/ 6567 h 21587"/>
              <a:gd name="connsiteX68" fmla="*/ 424 w 21564"/>
              <a:gd name="connsiteY68" fmla="*/ 7137 h 21587"/>
              <a:gd name="connsiteX69" fmla="*/ 227 w 21564"/>
              <a:gd name="connsiteY69" fmla="*/ 7432 h 21587"/>
              <a:gd name="connsiteX70" fmla="*/ 50 w 21564"/>
              <a:gd name="connsiteY70" fmla="*/ 7707 h 21587"/>
              <a:gd name="connsiteX71" fmla="*/ 8 w 21564"/>
              <a:gd name="connsiteY71" fmla="*/ 7812 h 21587"/>
              <a:gd name="connsiteX72" fmla="*/ 8 w 21564"/>
              <a:gd name="connsiteY72" fmla="*/ 7918 h 21587"/>
              <a:gd name="connsiteX73" fmla="*/ 39 w 21564"/>
              <a:gd name="connsiteY73" fmla="*/ 8002 h 21587"/>
              <a:gd name="connsiteX74" fmla="*/ 71 w 21564"/>
              <a:gd name="connsiteY74" fmla="*/ 9860 h 21587"/>
              <a:gd name="connsiteX75" fmla="*/ 91 w 21564"/>
              <a:gd name="connsiteY75" fmla="*/ 11909 h 21587"/>
              <a:gd name="connsiteX76" fmla="*/ 91 w 21564"/>
              <a:gd name="connsiteY76" fmla="*/ 13830 h 21587"/>
              <a:gd name="connsiteX77" fmla="*/ 81 w 21564"/>
              <a:gd name="connsiteY77" fmla="*/ 14759 h 21587"/>
              <a:gd name="connsiteX78" fmla="*/ 71 w 21564"/>
              <a:gd name="connsiteY78" fmla="*/ 15688 h 21587"/>
              <a:gd name="connsiteX79" fmla="*/ 71 w 21564"/>
              <a:gd name="connsiteY79" fmla="*/ 15688 h 21587"/>
              <a:gd name="connsiteX80" fmla="*/ 8 w 21564"/>
              <a:gd name="connsiteY80" fmla="*/ 15815 h 21587"/>
              <a:gd name="connsiteX81" fmla="*/ 112 w 21564"/>
              <a:gd name="connsiteY81" fmla="*/ 16089 h 21587"/>
              <a:gd name="connsiteX82" fmla="*/ 112 w 21564"/>
              <a:gd name="connsiteY82" fmla="*/ 16089 h 21587"/>
              <a:gd name="connsiteX83" fmla="*/ 227 w 21564"/>
              <a:gd name="connsiteY83" fmla="*/ 16110 h 21587"/>
              <a:gd name="connsiteX84" fmla="*/ 404 w 21564"/>
              <a:gd name="connsiteY84" fmla="*/ 16131 h 21587"/>
              <a:gd name="connsiteX85" fmla="*/ 664 w 21564"/>
              <a:gd name="connsiteY85" fmla="*/ 16131 h 21587"/>
              <a:gd name="connsiteX86" fmla="*/ 913 w 21564"/>
              <a:gd name="connsiteY86" fmla="*/ 16110 h 21587"/>
              <a:gd name="connsiteX87" fmla="*/ 1122 w 21564"/>
              <a:gd name="connsiteY87" fmla="*/ 16089 h 21587"/>
              <a:gd name="connsiteX88" fmla="*/ 2214 w 21564"/>
              <a:gd name="connsiteY88" fmla="*/ 15984 h 21587"/>
              <a:gd name="connsiteX89" fmla="*/ 3223 w 21564"/>
              <a:gd name="connsiteY89" fmla="*/ 15941 h 21587"/>
              <a:gd name="connsiteX90" fmla="*/ 4191 w 21564"/>
              <a:gd name="connsiteY90" fmla="*/ 15899 h 21587"/>
              <a:gd name="connsiteX91" fmla="*/ 6261 w 21564"/>
              <a:gd name="connsiteY91" fmla="*/ 15794 h 21587"/>
              <a:gd name="connsiteX92" fmla="*/ 7250 w 21564"/>
              <a:gd name="connsiteY92" fmla="*/ 15836 h 21587"/>
              <a:gd name="connsiteX93" fmla="*/ 8259 w 21564"/>
              <a:gd name="connsiteY93" fmla="*/ 15878 h 21587"/>
              <a:gd name="connsiteX94" fmla="*/ 9279 w 21564"/>
              <a:gd name="connsiteY94" fmla="*/ 15899 h 21587"/>
              <a:gd name="connsiteX95" fmla="*/ 10298 w 21564"/>
              <a:gd name="connsiteY95" fmla="*/ 15878 h 21587"/>
              <a:gd name="connsiteX96" fmla="*/ 11276 w 21564"/>
              <a:gd name="connsiteY96" fmla="*/ 15857 h 21587"/>
              <a:gd name="connsiteX97" fmla="*/ 12296 w 21564"/>
              <a:gd name="connsiteY97" fmla="*/ 15836 h 21587"/>
              <a:gd name="connsiteX98" fmla="*/ 13274 w 21564"/>
              <a:gd name="connsiteY98" fmla="*/ 15794 h 21587"/>
              <a:gd name="connsiteX99" fmla="*/ 13742 w 21564"/>
              <a:gd name="connsiteY99" fmla="*/ 15772 h 21587"/>
              <a:gd name="connsiteX100" fmla="*/ 14211 w 21564"/>
              <a:gd name="connsiteY100" fmla="*/ 15751 h 21587"/>
              <a:gd name="connsiteX101" fmla="*/ 14471 w 21564"/>
              <a:gd name="connsiteY101" fmla="*/ 15772 h 21587"/>
              <a:gd name="connsiteX102" fmla="*/ 14460 w 21564"/>
              <a:gd name="connsiteY102" fmla="*/ 16195 h 21587"/>
              <a:gd name="connsiteX103" fmla="*/ 14460 w 21564"/>
              <a:gd name="connsiteY103" fmla="*/ 16680 h 21587"/>
              <a:gd name="connsiteX104" fmla="*/ 14460 w 21564"/>
              <a:gd name="connsiteY104" fmla="*/ 17187 h 21587"/>
              <a:gd name="connsiteX105" fmla="*/ 14460 w 21564"/>
              <a:gd name="connsiteY105" fmla="*/ 17694 h 21587"/>
              <a:gd name="connsiteX106" fmla="*/ 14460 w 21564"/>
              <a:gd name="connsiteY106" fmla="*/ 18665 h 21587"/>
              <a:gd name="connsiteX107" fmla="*/ 14481 w 21564"/>
              <a:gd name="connsiteY107" fmla="*/ 19657 h 21587"/>
              <a:gd name="connsiteX108" fmla="*/ 14512 w 21564"/>
              <a:gd name="connsiteY108" fmla="*/ 20544 h 21587"/>
              <a:gd name="connsiteX109" fmla="*/ 14523 w 21564"/>
              <a:gd name="connsiteY109" fmla="*/ 20924 h 21587"/>
              <a:gd name="connsiteX110" fmla="*/ 14533 w 21564"/>
              <a:gd name="connsiteY110" fmla="*/ 21114 h 21587"/>
              <a:gd name="connsiteX111" fmla="*/ 14543 w 21564"/>
              <a:gd name="connsiteY111" fmla="*/ 21304 h 21587"/>
              <a:gd name="connsiteX112" fmla="*/ 14596 w 21564"/>
              <a:gd name="connsiteY112" fmla="*/ 21410 h 21587"/>
              <a:gd name="connsiteX113" fmla="*/ 14596 w 21564"/>
              <a:gd name="connsiteY113" fmla="*/ 21431 h 21587"/>
              <a:gd name="connsiteX114" fmla="*/ 14668 w 21564"/>
              <a:gd name="connsiteY114" fmla="*/ 21558 h 21587"/>
              <a:gd name="connsiteX115" fmla="*/ 14783 w 21564"/>
              <a:gd name="connsiteY115" fmla="*/ 21579 h 21587"/>
              <a:gd name="connsiteX116" fmla="*/ 14856 w 21564"/>
              <a:gd name="connsiteY116" fmla="*/ 21516 h 21587"/>
              <a:gd name="connsiteX117" fmla="*/ 14876 w 21564"/>
              <a:gd name="connsiteY117" fmla="*/ 21473 h 21587"/>
              <a:gd name="connsiteX118" fmla="*/ 14876 w 21564"/>
              <a:gd name="connsiteY118" fmla="*/ 21473 h 21587"/>
              <a:gd name="connsiteX119" fmla="*/ 15199 w 21564"/>
              <a:gd name="connsiteY119" fmla="*/ 20798 h 21587"/>
              <a:gd name="connsiteX120" fmla="*/ 15490 w 21564"/>
              <a:gd name="connsiteY120" fmla="*/ 20249 h 21587"/>
              <a:gd name="connsiteX121" fmla="*/ 15865 w 21564"/>
              <a:gd name="connsiteY121" fmla="*/ 19594 h 21587"/>
              <a:gd name="connsiteX122" fmla="*/ 16250 w 21564"/>
              <a:gd name="connsiteY122" fmla="*/ 18940 h 21587"/>
              <a:gd name="connsiteX123" fmla="*/ 16635 w 21564"/>
              <a:gd name="connsiteY123" fmla="*/ 18285 h 21587"/>
              <a:gd name="connsiteX124" fmla="*/ 16999 w 21564"/>
              <a:gd name="connsiteY124" fmla="*/ 17630 h 21587"/>
              <a:gd name="connsiteX125" fmla="*/ 17509 w 21564"/>
              <a:gd name="connsiteY125" fmla="*/ 16701 h 21587"/>
              <a:gd name="connsiteX126" fmla="*/ 18237 w 21564"/>
              <a:gd name="connsiteY126" fmla="*/ 15413 h 21587"/>
              <a:gd name="connsiteX127" fmla="*/ 18612 w 21564"/>
              <a:gd name="connsiteY127" fmla="*/ 14759 h 21587"/>
              <a:gd name="connsiteX128" fmla="*/ 18997 w 21564"/>
              <a:gd name="connsiteY128" fmla="*/ 14083 h 21587"/>
              <a:gd name="connsiteX129" fmla="*/ 19330 w 21564"/>
              <a:gd name="connsiteY129" fmla="*/ 13471 h 21587"/>
              <a:gd name="connsiteX130" fmla="*/ 19631 w 21564"/>
              <a:gd name="connsiteY130" fmla="*/ 12922 h 21587"/>
              <a:gd name="connsiteX131" fmla="*/ 19912 w 21564"/>
              <a:gd name="connsiteY131" fmla="*/ 12331 h 21587"/>
              <a:gd name="connsiteX132" fmla="*/ 20162 w 21564"/>
              <a:gd name="connsiteY132" fmla="*/ 11782 h 21587"/>
              <a:gd name="connsiteX133" fmla="*/ 20162 w 21564"/>
              <a:gd name="connsiteY133" fmla="*/ 11782 h 21587"/>
              <a:gd name="connsiteX134" fmla="*/ 20204 w 21564"/>
              <a:gd name="connsiteY134" fmla="*/ 11634 h 21587"/>
              <a:gd name="connsiteX135" fmla="*/ 20204 w 21564"/>
              <a:gd name="connsiteY135" fmla="*/ 11613 h 21587"/>
              <a:gd name="connsiteX136" fmla="*/ 20276 w 21564"/>
              <a:gd name="connsiteY136" fmla="*/ 11507 h 21587"/>
              <a:gd name="connsiteX137" fmla="*/ 20339 w 21564"/>
              <a:gd name="connsiteY137" fmla="*/ 11402 h 21587"/>
              <a:gd name="connsiteX138" fmla="*/ 20401 w 21564"/>
              <a:gd name="connsiteY138" fmla="*/ 11381 h 21587"/>
              <a:gd name="connsiteX139" fmla="*/ 20474 w 21564"/>
              <a:gd name="connsiteY139" fmla="*/ 11191 h 21587"/>
              <a:gd name="connsiteX140" fmla="*/ 20797 w 21564"/>
              <a:gd name="connsiteY140" fmla="*/ 10705 h 21587"/>
              <a:gd name="connsiteX141" fmla="*/ 21140 w 21564"/>
              <a:gd name="connsiteY141" fmla="*/ 10135 h 21587"/>
              <a:gd name="connsiteX142" fmla="*/ 21286 w 21564"/>
              <a:gd name="connsiteY142" fmla="*/ 9839 h 21587"/>
              <a:gd name="connsiteX143" fmla="*/ 21390 w 21564"/>
              <a:gd name="connsiteY143" fmla="*/ 9628 h 21587"/>
              <a:gd name="connsiteX144" fmla="*/ 21431 w 21564"/>
              <a:gd name="connsiteY144" fmla="*/ 9544 h 21587"/>
              <a:gd name="connsiteX145" fmla="*/ 21431 w 21564"/>
              <a:gd name="connsiteY145" fmla="*/ 9544 h 21587"/>
              <a:gd name="connsiteX146" fmla="*/ 21515 w 21564"/>
              <a:gd name="connsiteY146" fmla="*/ 9438 h 21587"/>
              <a:gd name="connsiteX147" fmla="*/ 21556 w 21564"/>
              <a:gd name="connsiteY147" fmla="*/ 9333 h 21587"/>
              <a:gd name="connsiteX148" fmla="*/ 10340 w 21564"/>
              <a:gd name="connsiteY148" fmla="*/ 5448 h 21587"/>
              <a:gd name="connsiteX149" fmla="*/ 10361 w 21564"/>
              <a:gd name="connsiteY149" fmla="*/ 5384 h 21587"/>
              <a:gd name="connsiteX150" fmla="*/ 10361 w 21564"/>
              <a:gd name="connsiteY150" fmla="*/ 5384 h 21587"/>
              <a:gd name="connsiteX151" fmla="*/ 10725 w 21564"/>
              <a:gd name="connsiteY151" fmla="*/ 5405 h 21587"/>
              <a:gd name="connsiteX152" fmla="*/ 11058 w 21564"/>
              <a:gd name="connsiteY152" fmla="*/ 5426 h 21587"/>
              <a:gd name="connsiteX153" fmla="*/ 10787 w 21564"/>
              <a:gd name="connsiteY153" fmla="*/ 5933 h 21587"/>
              <a:gd name="connsiteX154" fmla="*/ 10663 w 21564"/>
              <a:gd name="connsiteY154" fmla="*/ 6187 h 21587"/>
              <a:gd name="connsiteX155" fmla="*/ 10600 w 21564"/>
              <a:gd name="connsiteY155" fmla="*/ 6313 h 21587"/>
              <a:gd name="connsiteX156" fmla="*/ 10527 w 21564"/>
              <a:gd name="connsiteY156" fmla="*/ 6440 h 21587"/>
              <a:gd name="connsiteX157" fmla="*/ 10205 w 21564"/>
              <a:gd name="connsiteY157" fmla="*/ 6989 h 21587"/>
              <a:gd name="connsiteX158" fmla="*/ 10122 w 21564"/>
              <a:gd name="connsiteY158" fmla="*/ 7137 h 21587"/>
              <a:gd name="connsiteX159" fmla="*/ 10049 w 21564"/>
              <a:gd name="connsiteY159" fmla="*/ 7263 h 21587"/>
              <a:gd name="connsiteX160" fmla="*/ 9976 w 21564"/>
              <a:gd name="connsiteY160" fmla="*/ 7411 h 21587"/>
              <a:gd name="connsiteX161" fmla="*/ 9965 w 21564"/>
              <a:gd name="connsiteY161" fmla="*/ 7432 h 21587"/>
              <a:gd name="connsiteX162" fmla="*/ 9737 w 21564"/>
              <a:gd name="connsiteY162" fmla="*/ 7453 h 21587"/>
              <a:gd name="connsiteX163" fmla="*/ 9268 w 21564"/>
              <a:gd name="connsiteY163" fmla="*/ 7496 h 21587"/>
              <a:gd name="connsiteX164" fmla="*/ 9279 w 21564"/>
              <a:gd name="connsiteY164" fmla="*/ 7453 h 21587"/>
              <a:gd name="connsiteX165" fmla="*/ 9362 w 21564"/>
              <a:gd name="connsiteY165" fmla="*/ 7284 h 21587"/>
              <a:gd name="connsiteX166" fmla="*/ 9435 w 21564"/>
              <a:gd name="connsiteY166" fmla="*/ 7137 h 21587"/>
              <a:gd name="connsiteX167" fmla="*/ 9757 w 21564"/>
              <a:gd name="connsiteY167" fmla="*/ 6545 h 21587"/>
              <a:gd name="connsiteX168" fmla="*/ 10309 w 21564"/>
              <a:gd name="connsiteY168" fmla="*/ 5490 h 21587"/>
              <a:gd name="connsiteX169" fmla="*/ 10340 w 21564"/>
              <a:gd name="connsiteY169" fmla="*/ 5448 h 21587"/>
              <a:gd name="connsiteX170" fmla="*/ 9601 w 21564"/>
              <a:gd name="connsiteY170" fmla="*/ 5405 h 21587"/>
              <a:gd name="connsiteX171" fmla="*/ 9591 w 21564"/>
              <a:gd name="connsiteY171" fmla="*/ 5342 h 21587"/>
              <a:gd name="connsiteX172" fmla="*/ 9716 w 21564"/>
              <a:gd name="connsiteY172" fmla="*/ 5342 h 21587"/>
              <a:gd name="connsiteX173" fmla="*/ 10226 w 21564"/>
              <a:gd name="connsiteY173" fmla="*/ 5342 h 21587"/>
              <a:gd name="connsiteX174" fmla="*/ 10080 w 21564"/>
              <a:gd name="connsiteY174" fmla="*/ 5616 h 21587"/>
              <a:gd name="connsiteX175" fmla="*/ 9913 w 21564"/>
              <a:gd name="connsiteY175" fmla="*/ 5933 h 21587"/>
              <a:gd name="connsiteX176" fmla="*/ 9612 w 21564"/>
              <a:gd name="connsiteY176" fmla="*/ 6503 h 21587"/>
              <a:gd name="connsiteX177" fmla="*/ 9310 w 21564"/>
              <a:gd name="connsiteY177" fmla="*/ 7073 h 21587"/>
              <a:gd name="connsiteX178" fmla="*/ 9248 w 21564"/>
              <a:gd name="connsiteY178" fmla="*/ 7200 h 21587"/>
              <a:gd name="connsiteX179" fmla="*/ 9164 w 21564"/>
              <a:gd name="connsiteY179" fmla="*/ 7369 h 21587"/>
              <a:gd name="connsiteX180" fmla="*/ 9102 w 21564"/>
              <a:gd name="connsiteY180" fmla="*/ 7517 h 21587"/>
              <a:gd name="connsiteX181" fmla="*/ 8717 w 21564"/>
              <a:gd name="connsiteY181" fmla="*/ 7559 h 21587"/>
              <a:gd name="connsiteX182" fmla="*/ 8457 w 21564"/>
              <a:gd name="connsiteY182" fmla="*/ 7580 h 21587"/>
              <a:gd name="connsiteX183" fmla="*/ 8457 w 21564"/>
              <a:gd name="connsiteY183" fmla="*/ 7580 h 21587"/>
              <a:gd name="connsiteX184" fmla="*/ 8561 w 21564"/>
              <a:gd name="connsiteY184" fmla="*/ 7348 h 21587"/>
              <a:gd name="connsiteX185" fmla="*/ 8623 w 21564"/>
              <a:gd name="connsiteY185" fmla="*/ 7221 h 21587"/>
              <a:gd name="connsiteX186" fmla="*/ 8686 w 21564"/>
              <a:gd name="connsiteY186" fmla="*/ 7094 h 21587"/>
              <a:gd name="connsiteX187" fmla="*/ 8790 w 21564"/>
              <a:gd name="connsiteY187" fmla="*/ 6904 h 21587"/>
              <a:gd name="connsiteX188" fmla="*/ 8779 w 21564"/>
              <a:gd name="connsiteY188" fmla="*/ 6926 h 21587"/>
              <a:gd name="connsiteX189" fmla="*/ 9102 w 21564"/>
              <a:gd name="connsiteY189" fmla="*/ 6334 h 21587"/>
              <a:gd name="connsiteX190" fmla="*/ 9414 w 21564"/>
              <a:gd name="connsiteY190" fmla="*/ 5743 h 21587"/>
              <a:gd name="connsiteX191" fmla="*/ 9445 w 21564"/>
              <a:gd name="connsiteY191" fmla="*/ 5680 h 21587"/>
              <a:gd name="connsiteX192" fmla="*/ 9591 w 21564"/>
              <a:gd name="connsiteY192" fmla="*/ 5448 h 21587"/>
              <a:gd name="connsiteX193" fmla="*/ 9601 w 21564"/>
              <a:gd name="connsiteY193" fmla="*/ 5405 h 21587"/>
              <a:gd name="connsiteX194" fmla="*/ 8748 w 21564"/>
              <a:gd name="connsiteY194" fmla="*/ 5384 h 21587"/>
              <a:gd name="connsiteX195" fmla="*/ 8769 w 21564"/>
              <a:gd name="connsiteY195" fmla="*/ 5321 h 21587"/>
              <a:gd name="connsiteX196" fmla="*/ 9476 w 21564"/>
              <a:gd name="connsiteY196" fmla="*/ 5342 h 21587"/>
              <a:gd name="connsiteX197" fmla="*/ 9320 w 21564"/>
              <a:gd name="connsiteY197" fmla="*/ 5616 h 21587"/>
              <a:gd name="connsiteX198" fmla="*/ 9164 w 21564"/>
              <a:gd name="connsiteY198" fmla="*/ 5912 h 21587"/>
              <a:gd name="connsiteX199" fmla="*/ 9008 w 21564"/>
              <a:gd name="connsiteY199" fmla="*/ 6208 h 21587"/>
              <a:gd name="connsiteX200" fmla="*/ 8852 w 21564"/>
              <a:gd name="connsiteY200" fmla="*/ 6482 h 21587"/>
              <a:gd name="connsiteX201" fmla="*/ 8530 w 21564"/>
              <a:gd name="connsiteY201" fmla="*/ 7073 h 21587"/>
              <a:gd name="connsiteX202" fmla="*/ 8384 w 21564"/>
              <a:gd name="connsiteY202" fmla="*/ 7390 h 21587"/>
              <a:gd name="connsiteX203" fmla="*/ 8290 w 21564"/>
              <a:gd name="connsiteY203" fmla="*/ 7601 h 21587"/>
              <a:gd name="connsiteX204" fmla="*/ 7708 w 21564"/>
              <a:gd name="connsiteY204" fmla="*/ 7665 h 21587"/>
              <a:gd name="connsiteX205" fmla="*/ 7531 w 21564"/>
              <a:gd name="connsiteY205" fmla="*/ 7686 h 21587"/>
              <a:gd name="connsiteX206" fmla="*/ 7541 w 21564"/>
              <a:gd name="connsiteY206" fmla="*/ 7686 h 21587"/>
              <a:gd name="connsiteX207" fmla="*/ 7645 w 21564"/>
              <a:gd name="connsiteY207" fmla="*/ 7496 h 21587"/>
              <a:gd name="connsiteX208" fmla="*/ 7822 w 21564"/>
              <a:gd name="connsiteY208" fmla="*/ 7158 h 21587"/>
              <a:gd name="connsiteX209" fmla="*/ 7978 w 21564"/>
              <a:gd name="connsiteY209" fmla="*/ 6883 h 21587"/>
              <a:gd name="connsiteX210" fmla="*/ 8145 w 21564"/>
              <a:gd name="connsiteY210" fmla="*/ 6609 h 21587"/>
              <a:gd name="connsiteX211" fmla="*/ 8322 w 21564"/>
              <a:gd name="connsiteY211" fmla="*/ 6292 h 21587"/>
              <a:gd name="connsiteX212" fmla="*/ 8467 w 21564"/>
              <a:gd name="connsiteY212" fmla="*/ 6018 h 21587"/>
              <a:gd name="connsiteX213" fmla="*/ 8582 w 21564"/>
              <a:gd name="connsiteY213" fmla="*/ 5764 h 21587"/>
              <a:gd name="connsiteX214" fmla="*/ 8696 w 21564"/>
              <a:gd name="connsiteY214" fmla="*/ 5532 h 21587"/>
              <a:gd name="connsiteX215" fmla="*/ 8748 w 21564"/>
              <a:gd name="connsiteY215" fmla="*/ 5384 h 21587"/>
              <a:gd name="connsiteX216" fmla="*/ 3639 w 21564"/>
              <a:gd name="connsiteY216" fmla="*/ 5849 h 21587"/>
              <a:gd name="connsiteX217" fmla="*/ 3754 w 21564"/>
              <a:gd name="connsiteY217" fmla="*/ 5828 h 21587"/>
              <a:gd name="connsiteX218" fmla="*/ 4222 w 21564"/>
              <a:gd name="connsiteY218" fmla="*/ 5785 h 21587"/>
              <a:gd name="connsiteX219" fmla="*/ 4170 w 21564"/>
              <a:gd name="connsiteY219" fmla="*/ 5891 h 21587"/>
              <a:gd name="connsiteX220" fmla="*/ 3848 w 21564"/>
              <a:gd name="connsiteY220" fmla="*/ 6419 h 21587"/>
              <a:gd name="connsiteX221" fmla="*/ 3525 w 21564"/>
              <a:gd name="connsiteY221" fmla="*/ 6926 h 21587"/>
              <a:gd name="connsiteX222" fmla="*/ 3431 w 21564"/>
              <a:gd name="connsiteY222" fmla="*/ 7094 h 21587"/>
              <a:gd name="connsiteX223" fmla="*/ 3338 w 21564"/>
              <a:gd name="connsiteY223" fmla="*/ 7263 h 21587"/>
              <a:gd name="connsiteX224" fmla="*/ 3265 w 21564"/>
              <a:gd name="connsiteY224" fmla="*/ 7411 h 21587"/>
              <a:gd name="connsiteX225" fmla="*/ 3202 w 21564"/>
              <a:gd name="connsiteY225" fmla="*/ 7538 h 21587"/>
              <a:gd name="connsiteX226" fmla="*/ 3150 w 21564"/>
              <a:gd name="connsiteY226" fmla="*/ 7622 h 21587"/>
              <a:gd name="connsiteX227" fmla="*/ 3140 w 21564"/>
              <a:gd name="connsiteY227" fmla="*/ 7643 h 21587"/>
              <a:gd name="connsiteX228" fmla="*/ 2651 w 21564"/>
              <a:gd name="connsiteY228" fmla="*/ 7665 h 21587"/>
              <a:gd name="connsiteX229" fmla="*/ 2589 w 21564"/>
              <a:gd name="connsiteY229" fmla="*/ 7665 h 21587"/>
              <a:gd name="connsiteX230" fmla="*/ 2703 w 21564"/>
              <a:gd name="connsiteY230" fmla="*/ 7432 h 21587"/>
              <a:gd name="connsiteX231" fmla="*/ 2828 w 21564"/>
              <a:gd name="connsiteY231" fmla="*/ 7158 h 21587"/>
              <a:gd name="connsiteX232" fmla="*/ 2880 w 21564"/>
              <a:gd name="connsiteY232" fmla="*/ 7052 h 21587"/>
              <a:gd name="connsiteX233" fmla="*/ 2953 w 21564"/>
              <a:gd name="connsiteY233" fmla="*/ 6926 h 21587"/>
              <a:gd name="connsiteX234" fmla="*/ 3119 w 21564"/>
              <a:gd name="connsiteY234" fmla="*/ 6651 h 21587"/>
              <a:gd name="connsiteX235" fmla="*/ 3275 w 21564"/>
              <a:gd name="connsiteY235" fmla="*/ 6398 h 21587"/>
              <a:gd name="connsiteX236" fmla="*/ 3442 w 21564"/>
              <a:gd name="connsiteY236" fmla="*/ 6144 h 21587"/>
              <a:gd name="connsiteX237" fmla="*/ 3619 w 21564"/>
              <a:gd name="connsiteY237" fmla="*/ 5870 h 21587"/>
              <a:gd name="connsiteX238" fmla="*/ 3639 w 21564"/>
              <a:gd name="connsiteY238" fmla="*/ 5849 h 21587"/>
              <a:gd name="connsiteX239" fmla="*/ 2869 w 21564"/>
              <a:gd name="connsiteY239" fmla="*/ 5891 h 21587"/>
              <a:gd name="connsiteX240" fmla="*/ 2932 w 21564"/>
              <a:gd name="connsiteY240" fmla="*/ 5891 h 21587"/>
              <a:gd name="connsiteX241" fmla="*/ 3452 w 21564"/>
              <a:gd name="connsiteY241" fmla="*/ 5870 h 21587"/>
              <a:gd name="connsiteX242" fmla="*/ 3348 w 21564"/>
              <a:gd name="connsiteY242" fmla="*/ 6039 h 21587"/>
              <a:gd name="connsiteX243" fmla="*/ 3182 w 21564"/>
              <a:gd name="connsiteY243" fmla="*/ 6292 h 21587"/>
              <a:gd name="connsiteX244" fmla="*/ 3015 w 21564"/>
              <a:gd name="connsiteY244" fmla="*/ 6545 h 21587"/>
              <a:gd name="connsiteX245" fmla="*/ 2838 w 21564"/>
              <a:gd name="connsiteY245" fmla="*/ 6841 h 21587"/>
              <a:gd name="connsiteX246" fmla="*/ 2745 w 21564"/>
              <a:gd name="connsiteY246" fmla="*/ 7031 h 21587"/>
              <a:gd name="connsiteX247" fmla="*/ 2651 w 21564"/>
              <a:gd name="connsiteY247" fmla="*/ 7242 h 21587"/>
              <a:gd name="connsiteX248" fmla="*/ 2547 w 21564"/>
              <a:gd name="connsiteY248" fmla="*/ 7453 h 21587"/>
              <a:gd name="connsiteX249" fmla="*/ 2505 w 21564"/>
              <a:gd name="connsiteY249" fmla="*/ 7538 h 21587"/>
              <a:gd name="connsiteX250" fmla="*/ 2453 w 21564"/>
              <a:gd name="connsiteY250" fmla="*/ 7622 h 21587"/>
              <a:gd name="connsiteX251" fmla="*/ 2422 w 21564"/>
              <a:gd name="connsiteY251" fmla="*/ 7686 h 21587"/>
              <a:gd name="connsiteX252" fmla="*/ 1860 w 21564"/>
              <a:gd name="connsiteY252" fmla="*/ 7686 h 21587"/>
              <a:gd name="connsiteX253" fmla="*/ 1954 w 21564"/>
              <a:gd name="connsiteY253" fmla="*/ 7517 h 21587"/>
              <a:gd name="connsiteX254" fmla="*/ 2162 w 21564"/>
              <a:gd name="connsiteY254" fmla="*/ 7137 h 21587"/>
              <a:gd name="connsiteX255" fmla="*/ 2245 w 21564"/>
              <a:gd name="connsiteY255" fmla="*/ 6989 h 21587"/>
              <a:gd name="connsiteX256" fmla="*/ 2328 w 21564"/>
              <a:gd name="connsiteY256" fmla="*/ 6841 h 21587"/>
              <a:gd name="connsiteX257" fmla="*/ 2495 w 21564"/>
              <a:gd name="connsiteY257" fmla="*/ 6567 h 21587"/>
              <a:gd name="connsiteX258" fmla="*/ 2651 w 21564"/>
              <a:gd name="connsiteY258" fmla="*/ 6313 h 21587"/>
              <a:gd name="connsiteX259" fmla="*/ 2817 w 21564"/>
              <a:gd name="connsiteY259" fmla="*/ 5996 h 21587"/>
              <a:gd name="connsiteX260" fmla="*/ 2869 w 21564"/>
              <a:gd name="connsiteY260" fmla="*/ 5891 h 21587"/>
              <a:gd name="connsiteX261" fmla="*/ 2027 w 21564"/>
              <a:gd name="connsiteY261" fmla="*/ 6102 h 21587"/>
              <a:gd name="connsiteX262" fmla="*/ 2027 w 21564"/>
              <a:gd name="connsiteY262" fmla="*/ 6102 h 21587"/>
              <a:gd name="connsiteX263" fmla="*/ 2027 w 21564"/>
              <a:gd name="connsiteY263" fmla="*/ 6102 h 21587"/>
              <a:gd name="connsiteX264" fmla="*/ 2131 w 21564"/>
              <a:gd name="connsiteY264" fmla="*/ 5912 h 21587"/>
              <a:gd name="connsiteX265" fmla="*/ 2141 w 21564"/>
              <a:gd name="connsiteY265" fmla="*/ 5891 h 21587"/>
              <a:gd name="connsiteX266" fmla="*/ 2703 w 21564"/>
              <a:gd name="connsiteY266" fmla="*/ 5891 h 21587"/>
              <a:gd name="connsiteX267" fmla="*/ 2693 w 21564"/>
              <a:gd name="connsiteY267" fmla="*/ 5912 h 21587"/>
              <a:gd name="connsiteX268" fmla="*/ 2568 w 21564"/>
              <a:gd name="connsiteY268" fmla="*/ 6144 h 21587"/>
              <a:gd name="connsiteX269" fmla="*/ 2401 w 21564"/>
              <a:gd name="connsiteY269" fmla="*/ 6440 h 21587"/>
              <a:gd name="connsiteX270" fmla="*/ 2235 w 21564"/>
              <a:gd name="connsiteY270" fmla="*/ 6714 h 21587"/>
              <a:gd name="connsiteX271" fmla="*/ 1923 w 21564"/>
              <a:gd name="connsiteY271" fmla="*/ 7284 h 21587"/>
              <a:gd name="connsiteX272" fmla="*/ 1767 w 21564"/>
              <a:gd name="connsiteY272" fmla="*/ 7580 h 21587"/>
              <a:gd name="connsiteX273" fmla="*/ 1694 w 21564"/>
              <a:gd name="connsiteY273" fmla="*/ 7707 h 21587"/>
              <a:gd name="connsiteX274" fmla="*/ 1090 w 21564"/>
              <a:gd name="connsiteY274" fmla="*/ 7707 h 21587"/>
              <a:gd name="connsiteX275" fmla="*/ 1111 w 21564"/>
              <a:gd name="connsiteY275" fmla="*/ 7665 h 21587"/>
              <a:gd name="connsiteX276" fmla="*/ 1288 w 21564"/>
              <a:gd name="connsiteY276" fmla="*/ 7369 h 21587"/>
              <a:gd name="connsiteX277" fmla="*/ 1611 w 21564"/>
              <a:gd name="connsiteY277" fmla="*/ 6820 h 21587"/>
              <a:gd name="connsiteX278" fmla="*/ 2027 w 21564"/>
              <a:gd name="connsiteY278" fmla="*/ 6102 h 21587"/>
              <a:gd name="connsiteX279" fmla="*/ 2027 w 21564"/>
              <a:gd name="connsiteY279" fmla="*/ 6102 h 21587"/>
              <a:gd name="connsiteX280" fmla="*/ 2027 w 21564"/>
              <a:gd name="connsiteY280" fmla="*/ 6102 h 21587"/>
              <a:gd name="connsiteX281" fmla="*/ 632 w 21564"/>
              <a:gd name="connsiteY281" fmla="*/ 7474 h 21587"/>
              <a:gd name="connsiteX282" fmla="*/ 976 w 21564"/>
              <a:gd name="connsiteY282" fmla="*/ 6904 h 21587"/>
              <a:gd name="connsiteX283" fmla="*/ 1330 w 21564"/>
              <a:gd name="connsiteY283" fmla="*/ 6334 h 21587"/>
              <a:gd name="connsiteX284" fmla="*/ 1506 w 21564"/>
              <a:gd name="connsiteY284" fmla="*/ 6039 h 21587"/>
              <a:gd name="connsiteX285" fmla="*/ 1506 w 21564"/>
              <a:gd name="connsiteY285" fmla="*/ 6039 h 21587"/>
              <a:gd name="connsiteX286" fmla="*/ 1590 w 21564"/>
              <a:gd name="connsiteY286" fmla="*/ 6018 h 21587"/>
              <a:gd name="connsiteX287" fmla="*/ 1621 w 21564"/>
              <a:gd name="connsiteY287" fmla="*/ 5996 h 21587"/>
              <a:gd name="connsiteX288" fmla="*/ 1673 w 21564"/>
              <a:gd name="connsiteY288" fmla="*/ 5954 h 21587"/>
              <a:gd name="connsiteX289" fmla="*/ 1829 w 21564"/>
              <a:gd name="connsiteY289" fmla="*/ 5912 h 21587"/>
              <a:gd name="connsiteX290" fmla="*/ 1985 w 21564"/>
              <a:gd name="connsiteY290" fmla="*/ 5891 h 21587"/>
              <a:gd name="connsiteX291" fmla="*/ 1985 w 21564"/>
              <a:gd name="connsiteY291" fmla="*/ 5891 h 21587"/>
              <a:gd name="connsiteX292" fmla="*/ 1985 w 21564"/>
              <a:gd name="connsiteY292" fmla="*/ 5891 h 21587"/>
              <a:gd name="connsiteX293" fmla="*/ 1985 w 21564"/>
              <a:gd name="connsiteY293" fmla="*/ 5891 h 21587"/>
              <a:gd name="connsiteX294" fmla="*/ 1985 w 21564"/>
              <a:gd name="connsiteY294" fmla="*/ 5891 h 21587"/>
              <a:gd name="connsiteX295" fmla="*/ 1933 w 21564"/>
              <a:gd name="connsiteY295" fmla="*/ 5975 h 21587"/>
              <a:gd name="connsiteX296" fmla="*/ 1777 w 21564"/>
              <a:gd name="connsiteY296" fmla="*/ 6250 h 21587"/>
              <a:gd name="connsiteX297" fmla="*/ 1611 w 21564"/>
              <a:gd name="connsiteY297" fmla="*/ 6524 h 21587"/>
              <a:gd name="connsiteX298" fmla="*/ 1288 w 21564"/>
              <a:gd name="connsiteY298" fmla="*/ 7073 h 21587"/>
              <a:gd name="connsiteX299" fmla="*/ 1080 w 21564"/>
              <a:gd name="connsiteY299" fmla="*/ 7432 h 21587"/>
              <a:gd name="connsiteX300" fmla="*/ 945 w 21564"/>
              <a:gd name="connsiteY300" fmla="*/ 7665 h 21587"/>
              <a:gd name="connsiteX301" fmla="*/ 632 w 21564"/>
              <a:gd name="connsiteY301" fmla="*/ 7665 h 21587"/>
              <a:gd name="connsiteX302" fmla="*/ 539 w 21564"/>
              <a:gd name="connsiteY302" fmla="*/ 7665 h 21587"/>
              <a:gd name="connsiteX303" fmla="*/ 632 w 21564"/>
              <a:gd name="connsiteY303" fmla="*/ 7474 h 21587"/>
              <a:gd name="connsiteX304" fmla="*/ 3400 w 21564"/>
              <a:gd name="connsiteY304" fmla="*/ 15202 h 21587"/>
              <a:gd name="connsiteX305" fmla="*/ 3442 w 21564"/>
              <a:gd name="connsiteY305" fmla="*/ 15202 h 21587"/>
              <a:gd name="connsiteX306" fmla="*/ 3452 w 21564"/>
              <a:gd name="connsiteY306" fmla="*/ 15329 h 21587"/>
              <a:gd name="connsiteX307" fmla="*/ 3452 w 21564"/>
              <a:gd name="connsiteY307" fmla="*/ 15350 h 21587"/>
              <a:gd name="connsiteX308" fmla="*/ 3452 w 21564"/>
              <a:gd name="connsiteY308" fmla="*/ 15561 h 21587"/>
              <a:gd name="connsiteX309" fmla="*/ 2672 w 21564"/>
              <a:gd name="connsiteY309" fmla="*/ 15582 h 21587"/>
              <a:gd name="connsiteX310" fmla="*/ 1600 w 21564"/>
              <a:gd name="connsiteY310" fmla="*/ 15667 h 21587"/>
              <a:gd name="connsiteX311" fmla="*/ 1101 w 21564"/>
              <a:gd name="connsiteY311" fmla="*/ 15709 h 21587"/>
              <a:gd name="connsiteX312" fmla="*/ 872 w 21564"/>
              <a:gd name="connsiteY312" fmla="*/ 15730 h 21587"/>
              <a:gd name="connsiteX313" fmla="*/ 643 w 21564"/>
              <a:gd name="connsiteY313" fmla="*/ 15751 h 21587"/>
              <a:gd name="connsiteX314" fmla="*/ 445 w 21564"/>
              <a:gd name="connsiteY314" fmla="*/ 15751 h 21587"/>
              <a:gd name="connsiteX315" fmla="*/ 383 w 21564"/>
              <a:gd name="connsiteY315" fmla="*/ 15751 h 21587"/>
              <a:gd name="connsiteX316" fmla="*/ 383 w 21564"/>
              <a:gd name="connsiteY316" fmla="*/ 15730 h 21587"/>
              <a:gd name="connsiteX317" fmla="*/ 393 w 21564"/>
              <a:gd name="connsiteY317" fmla="*/ 14717 h 21587"/>
              <a:gd name="connsiteX318" fmla="*/ 404 w 21564"/>
              <a:gd name="connsiteY318" fmla="*/ 13745 h 21587"/>
              <a:gd name="connsiteX319" fmla="*/ 404 w 21564"/>
              <a:gd name="connsiteY319" fmla="*/ 12732 h 21587"/>
              <a:gd name="connsiteX320" fmla="*/ 404 w 21564"/>
              <a:gd name="connsiteY320" fmla="*/ 11718 h 21587"/>
              <a:gd name="connsiteX321" fmla="*/ 383 w 21564"/>
              <a:gd name="connsiteY321" fmla="*/ 9860 h 21587"/>
              <a:gd name="connsiteX322" fmla="*/ 362 w 21564"/>
              <a:gd name="connsiteY322" fmla="*/ 8868 h 21587"/>
              <a:gd name="connsiteX323" fmla="*/ 352 w 21564"/>
              <a:gd name="connsiteY323" fmla="*/ 8446 h 21587"/>
              <a:gd name="connsiteX324" fmla="*/ 341 w 21564"/>
              <a:gd name="connsiteY324" fmla="*/ 8108 h 21587"/>
              <a:gd name="connsiteX325" fmla="*/ 476 w 21564"/>
              <a:gd name="connsiteY325" fmla="*/ 8129 h 21587"/>
              <a:gd name="connsiteX326" fmla="*/ 726 w 21564"/>
              <a:gd name="connsiteY326" fmla="*/ 8129 h 21587"/>
              <a:gd name="connsiteX327" fmla="*/ 1236 w 21564"/>
              <a:gd name="connsiteY327" fmla="*/ 8129 h 21587"/>
              <a:gd name="connsiteX328" fmla="*/ 1673 w 21564"/>
              <a:gd name="connsiteY328" fmla="*/ 8129 h 21587"/>
              <a:gd name="connsiteX329" fmla="*/ 2204 w 21564"/>
              <a:gd name="connsiteY329" fmla="*/ 8129 h 21587"/>
              <a:gd name="connsiteX330" fmla="*/ 3213 w 21564"/>
              <a:gd name="connsiteY330" fmla="*/ 8087 h 21587"/>
              <a:gd name="connsiteX331" fmla="*/ 3327 w 21564"/>
              <a:gd name="connsiteY331" fmla="*/ 8087 h 21587"/>
              <a:gd name="connsiteX332" fmla="*/ 3327 w 21564"/>
              <a:gd name="connsiteY332" fmla="*/ 8171 h 21587"/>
              <a:gd name="connsiteX333" fmla="*/ 3327 w 21564"/>
              <a:gd name="connsiteY333" fmla="*/ 8361 h 21587"/>
              <a:gd name="connsiteX334" fmla="*/ 3338 w 21564"/>
              <a:gd name="connsiteY334" fmla="*/ 8762 h 21587"/>
              <a:gd name="connsiteX335" fmla="*/ 3327 w 21564"/>
              <a:gd name="connsiteY335" fmla="*/ 9164 h 21587"/>
              <a:gd name="connsiteX336" fmla="*/ 3327 w 21564"/>
              <a:gd name="connsiteY336" fmla="*/ 9375 h 21587"/>
              <a:gd name="connsiteX337" fmla="*/ 3338 w 21564"/>
              <a:gd name="connsiteY337" fmla="*/ 9565 h 21587"/>
              <a:gd name="connsiteX338" fmla="*/ 3348 w 21564"/>
              <a:gd name="connsiteY338" fmla="*/ 9987 h 21587"/>
              <a:gd name="connsiteX339" fmla="*/ 3348 w 21564"/>
              <a:gd name="connsiteY339" fmla="*/ 10409 h 21587"/>
              <a:gd name="connsiteX340" fmla="*/ 3359 w 21564"/>
              <a:gd name="connsiteY340" fmla="*/ 11233 h 21587"/>
              <a:gd name="connsiteX341" fmla="*/ 3390 w 21564"/>
              <a:gd name="connsiteY341" fmla="*/ 12056 h 21587"/>
              <a:gd name="connsiteX342" fmla="*/ 3421 w 21564"/>
              <a:gd name="connsiteY342" fmla="*/ 12880 h 21587"/>
              <a:gd name="connsiteX343" fmla="*/ 3431 w 21564"/>
              <a:gd name="connsiteY343" fmla="*/ 13703 h 21587"/>
              <a:gd name="connsiteX344" fmla="*/ 3431 w 21564"/>
              <a:gd name="connsiteY344" fmla="*/ 14126 h 21587"/>
              <a:gd name="connsiteX345" fmla="*/ 3431 w 21564"/>
              <a:gd name="connsiteY345" fmla="*/ 14548 h 21587"/>
              <a:gd name="connsiteX346" fmla="*/ 3431 w 21564"/>
              <a:gd name="connsiteY346" fmla="*/ 15076 h 21587"/>
              <a:gd name="connsiteX347" fmla="*/ 3421 w 21564"/>
              <a:gd name="connsiteY347" fmla="*/ 15097 h 21587"/>
              <a:gd name="connsiteX348" fmla="*/ 3400 w 21564"/>
              <a:gd name="connsiteY348" fmla="*/ 15202 h 21587"/>
              <a:gd name="connsiteX349" fmla="*/ 3671 w 21564"/>
              <a:gd name="connsiteY349" fmla="*/ 7643 h 21587"/>
              <a:gd name="connsiteX350" fmla="*/ 3327 w 21564"/>
              <a:gd name="connsiteY350" fmla="*/ 7643 h 21587"/>
              <a:gd name="connsiteX351" fmla="*/ 3348 w 21564"/>
              <a:gd name="connsiteY351" fmla="*/ 7601 h 21587"/>
              <a:gd name="connsiteX352" fmla="*/ 3390 w 21564"/>
              <a:gd name="connsiteY352" fmla="*/ 7517 h 21587"/>
              <a:gd name="connsiteX353" fmla="*/ 3556 w 21564"/>
              <a:gd name="connsiteY353" fmla="*/ 7200 h 21587"/>
              <a:gd name="connsiteX354" fmla="*/ 3723 w 21564"/>
              <a:gd name="connsiteY354" fmla="*/ 6904 h 21587"/>
              <a:gd name="connsiteX355" fmla="*/ 3879 w 21564"/>
              <a:gd name="connsiteY355" fmla="*/ 6651 h 21587"/>
              <a:gd name="connsiteX356" fmla="*/ 4212 w 21564"/>
              <a:gd name="connsiteY356" fmla="*/ 6102 h 21587"/>
              <a:gd name="connsiteX357" fmla="*/ 4378 w 21564"/>
              <a:gd name="connsiteY357" fmla="*/ 5806 h 21587"/>
              <a:gd name="connsiteX358" fmla="*/ 4368 w 21564"/>
              <a:gd name="connsiteY358" fmla="*/ 5828 h 21587"/>
              <a:gd name="connsiteX359" fmla="*/ 4378 w 21564"/>
              <a:gd name="connsiteY359" fmla="*/ 5806 h 21587"/>
              <a:gd name="connsiteX360" fmla="*/ 4399 w 21564"/>
              <a:gd name="connsiteY360" fmla="*/ 5764 h 21587"/>
              <a:gd name="connsiteX361" fmla="*/ 4774 w 21564"/>
              <a:gd name="connsiteY361" fmla="*/ 5722 h 21587"/>
              <a:gd name="connsiteX362" fmla="*/ 5117 w 21564"/>
              <a:gd name="connsiteY362" fmla="*/ 5659 h 21587"/>
              <a:gd name="connsiteX363" fmla="*/ 5013 w 21564"/>
              <a:gd name="connsiteY363" fmla="*/ 5849 h 21587"/>
              <a:gd name="connsiteX364" fmla="*/ 4701 w 21564"/>
              <a:gd name="connsiteY364" fmla="*/ 6398 h 21587"/>
              <a:gd name="connsiteX365" fmla="*/ 4368 w 21564"/>
              <a:gd name="connsiteY365" fmla="*/ 6968 h 21587"/>
              <a:gd name="connsiteX366" fmla="*/ 4024 w 21564"/>
              <a:gd name="connsiteY366" fmla="*/ 7643 h 21587"/>
              <a:gd name="connsiteX367" fmla="*/ 3671 w 21564"/>
              <a:gd name="connsiteY367" fmla="*/ 7643 h 21587"/>
              <a:gd name="connsiteX368" fmla="*/ 6553 w 21564"/>
              <a:gd name="connsiteY368" fmla="*/ 7580 h 21587"/>
              <a:gd name="connsiteX369" fmla="*/ 6501 w 21564"/>
              <a:gd name="connsiteY369" fmla="*/ 7728 h 21587"/>
              <a:gd name="connsiteX370" fmla="*/ 6209 w 21564"/>
              <a:gd name="connsiteY370" fmla="*/ 7728 h 21587"/>
              <a:gd name="connsiteX371" fmla="*/ 5741 w 21564"/>
              <a:gd name="connsiteY371" fmla="*/ 7707 h 21587"/>
              <a:gd name="connsiteX372" fmla="*/ 5814 w 21564"/>
              <a:gd name="connsiteY372" fmla="*/ 7580 h 21587"/>
              <a:gd name="connsiteX373" fmla="*/ 6001 w 21564"/>
              <a:gd name="connsiteY373" fmla="*/ 7200 h 21587"/>
              <a:gd name="connsiteX374" fmla="*/ 6168 w 21564"/>
              <a:gd name="connsiteY374" fmla="*/ 6926 h 21587"/>
              <a:gd name="connsiteX375" fmla="*/ 6324 w 21564"/>
              <a:gd name="connsiteY375" fmla="*/ 6672 h 21587"/>
              <a:gd name="connsiteX376" fmla="*/ 6657 w 21564"/>
              <a:gd name="connsiteY376" fmla="*/ 6060 h 21587"/>
              <a:gd name="connsiteX377" fmla="*/ 6678 w 21564"/>
              <a:gd name="connsiteY377" fmla="*/ 6018 h 21587"/>
              <a:gd name="connsiteX378" fmla="*/ 6688 w 21564"/>
              <a:gd name="connsiteY378" fmla="*/ 5954 h 21587"/>
              <a:gd name="connsiteX379" fmla="*/ 6657 w 21564"/>
              <a:gd name="connsiteY379" fmla="*/ 5891 h 21587"/>
              <a:gd name="connsiteX380" fmla="*/ 6626 w 21564"/>
              <a:gd name="connsiteY380" fmla="*/ 5870 h 21587"/>
              <a:gd name="connsiteX381" fmla="*/ 6563 w 21564"/>
              <a:gd name="connsiteY381" fmla="*/ 5912 h 21587"/>
              <a:gd name="connsiteX382" fmla="*/ 6365 w 21564"/>
              <a:gd name="connsiteY382" fmla="*/ 6292 h 21587"/>
              <a:gd name="connsiteX383" fmla="*/ 6209 w 21564"/>
              <a:gd name="connsiteY383" fmla="*/ 6567 h 21587"/>
              <a:gd name="connsiteX384" fmla="*/ 6053 w 21564"/>
              <a:gd name="connsiteY384" fmla="*/ 6820 h 21587"/>
              <a:gd name="connsiteX385" fmla="*/ 5970 w 21564"/>
              <a:gd name="connsiteY385" fmla="*/ 6947 h 21587"/>
              <a:gd name="connsiteX386" fmla="*/ 5876 w 21564"/>
              <a:gd name="connsiteY386" fmla="*/ 7094 h 21587"/>
              <a:gd name="connsiteX387" fmla="*/ 5793 w 21564"/>
              <a:gd name="connsiteY387" fmla="*/ 7242 h 21587"/>
              <a:gd name="connsiteX388" fmla="*/ 5710 w 21564"/>
              <a:gd name="connsiteY388" fmla="*/ 7390 h 21587"/>
              <a:gd name="connsiteX389" fmla="*/ 5627 w 21564"/>
              <a:gd name="connsiteY389" fmla="*/ 7559 h 21587"/>
              <a:gd name="connsiteX390" fmla="*/ 5564 w 21564"/>
              <a:gd name="connsiteY390" fmla="*/ 7665 h 21587"/>
              <a:gd name="connsiteX391" fmla="*/ 5554 w 21564"/>
              <a:gd name="connsiteY391" fmla="*/ 7686 h 21587"/>
              <a:gd name="connsiteX392" fmla="*/ 4940 w 21564"/>
              <a:gd name="connsiteY392" fmla="*/ 7665 h 21587"/>
              <a:gd name="connsiteX393" fmla="*/ 4982 w 21564"/>
              <a:gd name="connsiteY393" fmla="*/ 7601 h 21587"/>
              <a:gd name="connsiteX394" fmla="*/ 5086 w 21564"/>
              <a:gd name="connsiteY394" fmla="*/ 7411 h 21587"/>
              <a:gd name="connsiteX395" fmla="*/ 5304 w 21564"/>
              <a:gd name="connsiteY395" fmla="*/ 7010 h 21587"/>
              <a:gd name="connsiteX396" fmla="*/ 5637 w 21564"/>
              <a:gd name="connsiteY396" fmla="*/ 6461 h 21587"/>
              <a:gd name="connsiteX397" fmla="*/ 5793 w 21564"/>
              <a:gd name="connsiteY397" fmla="*/ 6165 h 21587"/>
              <a:gd name="connsiteX398" fmla="*/ 5960 w 21564"/>
              <a:gd name="connsiteY398" fmla="*/ 5849 h 21587"/>
              <a:gd name="connsiteX399" fmla="*/ 6022 w 21564"/>
              <a:gd name="connsiteY399" fmla="*/ 5722 h 21587"/>
              <a:gd name="connsiteX400" fmla="*/ 6032 w 21564"/>
              <a:gd name="connsiteY400" fmla="*/ 5659 h 21587"/>
              <a:gd name="connsiteX401" fmla="*/ 6001 w 21564"/>
              <a:gd name="connsiteY401" fmla="*/ 5595 h 21587"/>
              <a:gd name="connsiteX402" fmla="*/ 5970 w 21564"/>
              <a:gd name="connsiteY402" fmla="*/ 5574 h 21587"/>
              <a:gd name="connsiteX403" fmla="*/ 5908 w 21564"/>
              <a:gd name="connsiteY403" fmla="*/ 5616 h 21587"/>
              <a:gd name="connsiteX404" fmla="*/ 5752 w 21564"/>
              <a:gd name="connsiteY404" fmla="*/ 5933 h 21587"/>
              <a:gd name="connsiteX405" fmla="*/ 5606 w 21564"/>
              <a:gd name="connsiteY405" fmla="*/ 6208 h 21587"/>
              <a:gd name="connsiteX406" fmla="*/ 5606 w 21564"/>
              <a:gd name="connsiteY406" fmla="*/ 6208 h 21587"/>
              <a:gd name="connsiteX407" fmla="*/ 5606 w 21564"/>
              <a:gd name="connsiteY407" fmla="*/ 6208 h 21587"/>
              <a:gd name="connsiteX408" fmla="*/ 5606 w 21564"/>
              <a:gd name="connsiteY408" fmla="*/ 6208 h 21587"/>
              <a:gd name="connsiteX409" fmla="*/ 5606 w 21564"/>
              <a:gd name="connsiteY409" fmla="*/ 6208 h 21587"/>
              <a:gd name="connsiteX410" fmla="*/ 5606 w 21564"/>
              <a:gd name="connsiteY410" fmla="*/ 6208 h 21587"/>
              <a:gd name="connsiteX411" fmla="*/ 5460 w 21564"/>
              <a:gd name="connsiteY411" fmla="*/ 6461 h 21587"/>
              <a:gd name="connsiteX412" fmla="*/ 5294 w 21564"/>
              <a:gd name="connsiteY412" fmla="*/ 6736 h 21587"/>
              <a:gd name="connsiteX413" fmla="*/ 5106 w 21564"/>
              <a:gd name="connsiteY413" fmla="*/ 7052 h 21587"/>
              <a:gd name="connsiteX414" fmla="*/ 4950 w 21564"/>
              <a:gd name="connsiteY414" fmla="*/ 7348 h 21587"/>
              <a:gd name="connsiteX415" fmla="*/ 4950 w 21564"/>
              <a:gd name="connsiteY415" fmla="*/ 7348 h 21587"/>
              <a:gd name="connsiteX416" fmla="*/ 4867 w 21564"/>
              <a:gd name="connsiteY416" fmla="*/ 7496 h 21587"/>
              <a:gd name="connsiteX417" fmla="*/ 4763 w 21564"/>
              <a:gd name="connsiteY417" fmla="*/ 7665 h 21587"/>
              <a:gd name="connsiteX418" fmla="*/ 4607 w 21564"/>
              <a:gd name="connsiteY418" fmla="*/ 7665 h 21587"/>
              <a:gd name="connsiteX419" fmla="*/ 4160 w 21564"/>
              <a:gd name="connsiteY419" fmla="*/ 7665 h 21587"/>
              <a:gd name="connsiteX420" fmla="*/ 4160 w 21564"/>
              <a:gd name="connsiteY420" fmla="*/ 7665 h 21587"/>
              <a:gd name="connsiteX421" fmla="*/ 4253 w 21564"/>
              <a:gd name="connsiteY421" fmla="*/ 7475 h 21587"/>
              <a:gd name="connsiteX422" fmla="*/ 4357 w 21564"/>
              <a:gd name="connsiteY422" fmla="*/ 7284 h 21587"/>
              <a:gd name="connsiteX423" fmla="*/ 4461 w 21564"/>
              <a:gd name="connsiteY423" fmla="*/ 7094 h 21587"/>
              <a:gd name="connsiteX424" fmla="*/ 4451 w 21564"/>
              <a:gd name="connsiteY424" fmla="*/ 7116 h 21587"/>
              <a:gd name="connsiteX425" fmla="*/ 4784 w 21564"/>
              <a:gd name="connsiteY425" fmla="*/ 6545 h 21587"/>
              <a:gd name="connsiteX426" fmla="*/ 5106 w 21564"/>
              <a:gd name="connsiteY426" fmla="*/ 5996 h 21587"/>
              <a:gd name="connsiteX427" fmla="*/ 5211 w 21564"/>
              <a:gd name="connsiteY427" fmla="*/ 5806 h 21587"/>
              <a:gd name="connsiteX428" fmla="*/ 5263 w 21564"/>
              <a:gd name="connsiteY428" fmla="*/ 5722 h 21587"/>
              <a:gd name="connsiteX429" fmla="*/ 5283 w 21564"/>
              <a:gd name="connsiteY429" fmla="*/ 5680 h 21587"/>
              <a:gd name="connsiteX430" fmla="*/ 5741 w 21564"/>
              <a:gd name="connsiteY430" fmla="*/ 5595 h 21587"/>
              <a:gd name="connsiteX431" fmla="*/ 6740 w 21564"/>
              <a:gd name="connsiteY431" fmla="*/ 5511 h 21587"/>
              <a:gd name="connsiteX432" fmla="*/ 6896 w 21564"/>
              <a:gd name="connsiteY432" fmla="*/ 5490 h 21587"/>
              <a:gd name="connsiteX433" fmla="*/ 6958 w 21564"/>
              <a:gd name="connsiteY433" fmla="*/ 5553 h 21587"/>
              <a:gd name="connsiteX434" fmla="*/ 7021 w 21564"/>
              <a:gd name="connsiteY434" fmla="*/ 5469 h 21587"/>
              <a:gd name="connsiteX435" fmla="*/ 7239 w 21564"/>
              <a:gd name="connsiteY435" fmla="*/ 5448 h 21587"/>
              <a:gd name="connsiteX436" fmla="*/ 7645 w 21564"/>
              <a:gd name="connsiteY436" fmla="*/ 5405 h 21587"/>
              <a:gd name="connsiteX437" fmla="*/ 7531 w 21564"/>
              <a:gd name="connsiteY437" fmla="*/ 5595 h 21587"/>
              <a:gd name="connsiteX438" fmla="*/ 7375 w 21564"/>
              <a:gd name="connsiteY438" fmla="*/ 5891 h 21587"/>
              <a:gd name="connsiteX439" fmla="*/ 7063 w 21564"/>
              <a:gd name="connsiteY439" fmla="*/ 6524 h 21587"/>
              <a:gd name="connsiteX440" fmla="*/ 6782 w 21564"/>
              <a:gd name="connsiteY440" fmla="*/ 7073 h 21587"/>
              <a:gd name="connsiteX441" fmla="*/ 6709 w 21564"/>
              <a:gd name="connsiteY441" fmla="*/ 7221 h 21587"/>
              <a:gd name="connsiteX442" fmla="*/ 6626 w 21564"/>
              <a:gd name="connsiteY442" fmla="*/ 7411 h 21587"/>
              <a:gd name="connsiteX443" fmla="*/ 6553 w 21564"/>
              <a:gd name="connsiteY443" fmla="*/ 7580 h 21587"/>
              <a:gd name="connsiteX444" fmla="*/ 6646 w 21564"/>
              <a:gd name="connsiteY444" fmla="*/ 7707 h 21587"/>
              <a:gd name="connsiteX445" fmla="*/ 6667 w 21564"/>
              <a:gd name="connsiteY445" fmla="*/ 7665 h 21587"/>
              <a:gd name="connsiteX446" fmla="*/ 6740 w 21564"/>
              <a:gd name="connsiteY446" fmla="*/ 7496 h 21587"/>
              <a:gd name="connsiteX447" fmla="*/ 6823 w 21564"/>
              <a:gd name="connsiteY447" fmla="*/ 7306 h 21587"/>
              <a:gd name="connsiteX448" fmla="*/ 6906 w 21564"/>
              <a:gd name="connsiteY448" fmla="*/ 7137 h 21587"/>
              <a:gd name="connsiteX449" fmla="*/ 7052 w 21564"/>
              <a:gd name="connsiteY449" fmla="*/ 6841 h 21587"/>
              <a:gd name="connsiteX450" fmla="*/ 7198 w 21564"/>
              <a:gd name="connsiteY450" fmla="*/ 6545 h 21587"/>
              <a:gd name="connsiteX451" fmla="*/ 7604 w 21564"/>
              <a:gd name="connsiteY451" fmla="*/ 5743 h 21587"/>
              <a:gd name="connsiteX452" fmla="*/ 7812 w 21564"/>
              <a:gd name="connsiteY452" fmla="*/ 5405 h 21587"/>
              <a:gd name="connsiteX453" fmla="*/ 7832 w 21564"/>
              <a:gd name="connsiteY453" fmla="*/ 5342 h 21587"/>
              <a:gd name="connsiteX454" fmla="*/ 7832 w 21564"/>
              <a:gd name="connsiteY454" fmla="*/ 5342 h 21587"/>
              <a:gd name="connsiteX455" fmla="*/ 8613 w 21564"/>
              <a:gd name="connsiteY455" fmla="*/ 5300 h 21587"/>
              <a:gd name="connsiteX456" fmla="*/ 8384 w 21564"/>
              <a:gd name="connsiteY456" fmla="*/ 5764 h 21587"/>
              <a:gd name="connsiteX457" fmla="*/ 8124 w 21564"/>
              <a:gd name="connsiteY457" fmla="*/ 6271 h 21587"/>
              <a:gd name="connsiteX458" fmla="*/ 7957 w 21564"/>
              <a:gd name="connsiteY458" fmla="*/ 6567 h 21587"/>
              <a:gd name="connsiteX459" fmla="*/ 7885 w 21564"/>
              <a:gd name="connsiteY459" fmla="*/ 6693 h 21587"/>
              <a:gd name="connsiteX460" fmla="*/ 7801 w 21564"/>
              <a:gd name="connsiteY460" fmla="*/ 6820 h 21587"/>
              <a:gd name="connsiteX461" fmla="*/ 7708 w 21564"/>
              <a:gd name="connsiteY461" fmla="*/ 6989 h 21587"/>
              <a:gd name="connsiteX462" fmla="*/ 7624 w 21564"/>
              <a:gd name="connsiteY462" fmla="*/ 7158 h 21587"/>
              <a:gd name="connsiteX463" fmla="*/ 7468 w 21564"/>
              <a:gd name="connsiteY463" fmla="*/ 7453 h 21587"/>
              <a:gd name="connsiteX464" fmla="*/ 7458 w 21564"/>
              <a:gd name="connsiteY464" fmla="*/ 7474 h 21587"/>
              <a:gd name="connsiteX465" fmla="*/ 7343 w 21564"/>
              <a:gd name="connsiteY465" fmla="*/ 7665 h 21587"/>
              <a:gd name="connsiteX466" fmla="*/ 6709 w 21564"/>
              <a:gd name="connsiteY466" fmla="*/ 7686 h 21587"/>
              <a:gd name="connsiteX467" fmla="*/ 6646 w 21564"/>
              <a:gd name="connsiteY467" fmla="*/ 7707 h 21587"/>
              <a:gd name="connsiteX468" fmla="*/ 9185 w 21564"/>
              <a:gd name="connsiteY468" fmla="*/ 15519 h 21587"/>
              <a:gd name="connsiteX469" fmla="*/ 8759 w 21564"/>
              <a:gd name="connsiteY469" fmla="*/ 15519 h 21587"/>
              <a:gd name="connsiteX470" fmla="*/ 6875 w 21564"/>
              <a:gd name="connsiteY470" fmla="*/ 15456 h 21587"/>
              <a:gd name="connsiteX471" fmla="*/ 6875 w 21564"/>
              <a:gd name="connsiteY471" fmla="*/ 15287 h 21587"/>
              <a:gd name="connsiteX472" fmla="*/ 6875 w 21564"/>
              <a:gd name="connsiteY472" fmla="*/ 14865 h 21587"/>
              <a:gd name="connsiteX473" fmla="*/ 6875 w 21564"/>
              <a:gd name="connsiteY473" fmla="*/ 14653 h 21587"/>
              <a:gd name="connsiteX474" fmla="*/ 6875 w 21564"/>
              <a:gd name="connsiteY474" fmla="*/ 14442 h 21587"/>
              <a:gd name="connsiteX475" fmla="*/ 6865 w 21564"/>
              <a:gd name="connsiteY475" fmla="*/ 14020 h 21587"/>
              <a:gd name="connsiteX476" fmla="*/ 6844 w 21564"/>
              <a:gd name="connsiteY476" fmla="*/ 13196 h 21587"/>
              <a:gd name="connsiteX477" fmla="*/ 6844 w 21564"/>
              <a:gd name="connsiteY477" fmla="*/ 12331 h 21587"/>
              <a:gd name="connsiteX478" fmla="*/ 6834 w 21564"/>
              <a:gd name="connsiteY478" fmla="*/ 11909 h 21587"/>
              <a:gd name="connsiteX479" fmla="*/ 6813 w 21564"/>
              <a:gd name="connsiteY479" fmla="*/ 11486 h 21587"/>
              <a:gd name="connsiteX480" fmla="*/ 6792 w 21564"/>
              <a:gd name="connsiteY480" fmla="*/ 11064 h 21587"/>
              <a:gd name="connsiteX481" fmla="*/ 6771 w 21564"/>
              <a:gd name="connsiteY481" fmla="*/ 10642 h 21587"/>
              <a:gd name="connsiteX482" fmla="*/ 6750 w 21564"/>
              <a:gd name="connsiteY482" fmla="*/ 9818 h 21587"/>
              <a:gd name="connsiteX483" fmla="*/ 6730 w 21564"/>
              <a:gd name="connsiteY483" fmla="*/ 9396 h 21587"/>
              <a:gd name="connsiteX484" fmla="*/ 6730 w 21564"/>
              <a:gd name="connsiteY484" fmla="*/ 8995 h 21587"/>
              <a:gd name="connsiteX485" fmla="*/ 6730 w 21564"/>
              <a:gd name="connsiteY485" fmla="*/ 8699 h 21587"/>
              <a:gd name="connsiteX486" fmla="*/ 6719 w 21564"/>
              <a:gd name="connsiteY486" fmla="*/ 8425 h 21587"/>
              <a:gd name="connsiteX487" fmla="*/ 6730 w 21564"/>
              <a:gd name="connsiteY487" fmla="*/ 8171 h 21587"/>
              <a:gd name="connsiteX488" fmla="*/ 6730 w 21564"/>
              <a:gd name="connsiteY488" fmla="*/ 8150 h 21587"/>
              <a:gd name="connsiteX489" fmla="*/ 7312 w 21564"/>
              <a:gd name="connsiteY489" fmla="*/ 8129 h 21587"/>
              <a:gd name="connsiteX490" fmla="*/ 8353 w 21564"/>
              <a:gd name="connsiteY490" fmla="*/ 8045 h 21587"/>
              <a:gd name="connsiteX491" fmla="*/ 10288 w 21564"/>
              <a:gd name="connsiteY491" fmla="*/ 7855 h 21587"/>
              <a:gd name="connsiteX492" fmla="*/ 10288 w 21564"/>
              <a:gd name="connsiteY492" fmla="*/ 8023 h 21587"/>
              <a:gd name="connsiteX493" fmla="*/ 10288 w 21564"/>
              <a:gd name="connsiteY493" fmla="*/ 8235 h 21587"/>
              <a:gd name="connsiteX494" fmla="*/ 10288 w 21564"/>
              <a:gd name="connsiteY494" fmla="*/ 8446 h 21587"/>
              <a:gd name="connsiteX495" fmla="*/ 10288 w 21564"/>
              <a:gd name="connsiteY495" fmla="*/ 8657 h 21587"/>
              <a:gd name="connsiteX496" fmla="*/ 10288 w 21564"/>
              <a:gd name="connsiteY496" fmla="*/ 8847 h 21587"/>
              <a:gd name="connsiteX497" fmla="*/ 10309 w 21564"/>
              <a:gd name="connsiteY497" fmla="*/ 9248 h 21587"/>
              <a:gd name="connsiteX498" fmla="*/ 10330 w 21564"/>
              <a:gd name="connsiteY498" fmla="*/ 9670 h 21587"/>
              <a:gd name="connsiteX499" fmla="*/ 10340 w 21564"/>
              <a:gd name="connsiteY499" fmla="*/ 10093 h 21587"/>
              <a:gd name="connsiteX500" fmla="*/ 10350 w 21564"/>
              <a:gd name="connsiteY500" fmla="*/ 10937 h 21587"/>
              <a:gd name="connsiteX501" fmla="*/ 10361 w 21564"/>
              <a:gd name="connsiteY501" fmla="*/ 11803 h 21587"/>
              <a:gd name="connsiteX502" fmla="*/ 10371 w 21564"/>
              <a:gd name="connsiteY502" fmla="*/ 12648 h 21587"/>
              <a:gd name="connsiteX503" fmla="*/ 10382 w 21564"/>
              <a:gd name="connsiteY503" fmla="*/ 13492 h 21587"/>
              <a:gd name="connsiteX504" fmla="*/ 10402 w 21564"/>
              <a:gd name="connsiteY504" fmla="*/ 14337 h 21587"/>
              <a:gd name="connsiteX505" fmla="*/ 10423 w 21564"/>
              <a:gd name="connsiteY505" fmla="*/ 14970 h 21587"/>
              <a:gd name="connsiteX506" fmla="*/ 10423 w 21564"/>
              <a:gd name="connsiteY506" fmla="*/ 15012 h 21587"/>
              <a:gd name="connsiteX507" fmla="*/ 10423 w 21564"/>
              <a:gd name="connsiteY507" fmla="*/ 15033 h 21587"/>
              <a:gd name="connsiteX508" fmla="*/ 10423 w 21564"/>
              <a:gd name="connsiteY508" fmla="*/ 15097 h 21587"/>
              <a:gd name="connsiteX509" fmla="*/ 10413 w 21564"/>
              <a:gd name="connsiteY509" fmla="*/ 15160 h 21587"/>
              <a:gd name="connsiteX510" fmla="*/ 10423 w 21564"/>
              <a:gd name="connsiteY510" fmla="*/ 15350 h 21587"/>
              <a:gd name="connsiteX511" fmla="*/ 10434 w 21564"/>
              <a:gd name="connsiteY511" fmla="*/ 15392 h 21587"/>
              <a:gd name="connsiteX512" fmla="*/ 10434 w 21564"/>
              <a:gd name="connsiteY512" fmla="*/ 15498 h 21587"/>
              <a:gd name="connsiteX513" fmla="*/ 9185 w 21564"/>
              <a:gd name="connsiteY513" fmla="*/ 15519 h 21587"/>
              <a:gd name="connsiteX514" fmla="*/ 10735 w 21564"/>
              <a:gd name="connsiteY514" fmla="*/ 7390 h 21587"/>
              <a:gd name="connsiteX515" fmla="*/ 10267 w 21564"/>
              <a:gd name="connsiteY515" fmla="*/ 7411 h 21587"/>
              <a:gd name="connsiteX516" fmla="*/ 10122 w 21564"/>
              <a:gd name="connsiteY516" fmla="*/ 7432 h 21587"/>
              <a:gd name="connsiteX517" fmla="*/ 10142 w 21564"/>
              <a:gd name="connsiteY517" fmla="*/ 7390 h 21587"/>
              <a:gd name="connsiteX518" fmla="*/ 10288 w 21564"/>
              <a:gd name="connsiteY518" fmla="*/ 7116 h 21587"/>
              <a:gd name="connsiteX519" fmla="*/ 10621 w 21564"/>
              <a:gd name="connsiteY519" fmla="*/ 6567 h 21587"/>
              <a:gd name="connsiteX520" fmla="*/ 10715 w 21564"/>
              <a:gd name="connsiteY520" fmla="*/ 6398 h 21587"/>
              <a:gd name="connsiteX521" fmla="*/ 10787 w 21564"/>
              <a:gd name="connsiteY521" fmla="*/ 6250 h 21587"/>
              <a:gd name="connsiteX522" fmla="*/ 10933 w 21564"/>
              <a:gd name="connsiteY522" fmla="*/ 5933 h 21587"/>
              <a:gd name="connsiteX523" fmla="*/ 11079 w 21564"/>
              <a:gd name="connsiteY523" fmla="*/ 5659 h 21587"/>
              <a:gd name="connsiteX524" fmla="*/ 11162 w 21564"/>
              <a:gd name="connsiteY524" fmla="*/ 5511 h 21587"/>
              <a:gd name="connsiteX525" fmla="*/ 11183 w 21564"/>
              <a:gd name="connsiteY525" fmla="*/ 5448 h 21587"/>
              <a:gd name="connsiteX526" fmla="*/ 11183 w 21564"/>
              <a:gd name="connsiteY526" fmla="*/ 5426 h 21587"/>
              <a:gd name="connsiteX527" fmla="*/ 11682 w 21564"/>
              <a:gd name="connsiteY527" fmla="*/ 5469 h 21587"/>
              <a:gd name="connsiteX528" fmla="*/ 11786 w 21564"/>
              <a:gd name="connsiteY528" fmla="*/ 5469 h 21587"/>
              <a:gd name="connsiteX529" fmla="*/ 11589 w 21564"/>
              <a:gd name="connsiteY529" fmla="*/ 5828 h 21587"/>
              <a:gd name="connsiteX530" fmla="*/ 11474 w 21564"/>
              <a:gd name="connsiteY530" fmla="*/ 6060 h 21587"/>
              <a:gd name="connsiteX531" fmla="*/ 11380 w 21564"/>
              <a:gd name="connsiteY531" fmla="*/ 6229 h 21587"/>
              <a:gd name="connsiteX532" fmla="*/ 11224 w 21564"/>
              <a:gd name="connsiteY532" fmla="*/ 6482 h 21587"/>
              <a:gd name="connsiteX533" fmla="*/ 11048 w 21564"/>
              <a:gd name="connsiteY533" fmla="*/ 6778 h 21587"/>
              <a:gd name="connsiteX534" fmla="*/ 10985 w 21564"/>
              <a:gd name="connsiteY534" fmla="*/ 6883 h 21587"/>
              <a:gd name="connsiteX535" fmla="*/ 10902 w 21564"/>
              <a:gd name="connsiteY535" fmla="*/ 7031 h 21587"/>
              <a:gd name="connsiteX536" fmla="*/ 10829 w 21564"/>
              <a:gd name="connsiteY536" fmla="*/ 7179 h 21587"/>
              <a:gd name="connsiteX537" fmla="*/ 10735 w 21564"/>
              <a:gd name="connsiteY537" fmla="*/ 7390 h 21587"/>
              <a:gd name="connsiteX538" fmla="*/ 11578 w 21564"/>
              <a:gd name="connsiteY538" fmla="*/ 7284 h 21587"/>
              <a:gd name="connsiteX539" fmla="*/ 10902 w 21564"/>
              <a:gd name="connsiteY539" fmla="*/ 7348 h 21587"/>
              <a:gd name="connsiteX540" fmla="*/ 10943 w 21564"/>
              <a:gd name="connsiteY540" fmla="*/ 7263 h 21587"/>
              <a:gd name="connsiteX541" fmla="*/ 11027 w 21564"/>
              <a:gd name="connsiteY541" fmla="*/ 7094 h 21587"/>
              <a:gd name="connsiteX542" fmla="*/ 11183 w 21564"/>
              <a:gd name="connsiteY542" fmla="*/ 6841 h 21587"/>
              <a:gd name="connsiteX543" fmla="*/ 11360 w 21564"/>
              <a:gd name="connsiteY543" fmla="*/ 6545 h 21587"/>
              <a:gd name="connsiteX544" fmla="*/ 11672 w 21564"/>
              <a:gd name="connsiteY544" fmla="*/ 5975 h 21587"/>
              <a:gd name="connsiteX545" fmla="*/ 11765 w 21564"/>
              <a:gd name="connsiteY545" fmla="*/ 5806 h 21587"/>
              <a:gd name="connsiteX546" fmla="*/ 11932 w 21564"/>
              <a:gd name="connsiteY546" fmla="*/ 5532 h 21587"/>
              <a:gd name="connsiteX547" fmla="*/ 11953 w 21564"/>
              <a:gd name="connsiteY547" fmla="*/ 5469 h 21587"/>
              <a:gd name="connsiteX548" fmla="*/ 12598 w 21564"/>
              <a:gd name="connsiteY548" fmla="*/ 5469 h 21587"/>
              <a:gd name="connsiteX549" fmla="*/ 12504 w 21564"/>
              <a:gd name="connsiteY549" fmla="*/ 5638 h 21587"/>
              <a:gd name="connsiteX550" fmla="*/ 12338 w 21564"/>
              <a:gd name="connsiteY550" fmla="*/ 5933 h 21587"/>
              <a:gd name="connsiteX551" fmla="*/ 12005 w 21564"/>
              <a:gd name="connsiteY551" fmla="*/ 6503 h 21587"/>
              <a:gd name="connsiteX552" fmla="*/ 11859 w 21564"/>
              <a:gd name="connsiteY552" fmla="*/ 6735 h 21587"/>
              <a:gd name="connsiteX553" fmla="*/ 11765 w 21564"/>
              <a:gd name="connsiteY553" fmla="*/ 6904 h 21587"/>
              <a:gd name="connsiteX554" fmla="*/ 11672 w 21564"/>
              <a:gd name="connsiteY554" fmla="*/ 7094 h 21587"/>
              <a:gd name="connsiteX555" fmla="*/ 11578 w 21564"/>
              <a:gd name="connsiteY555" fmla="*/ 7284 h 21587"/>
              <a:gd name="connsiteX556" fmla="*/ 12494 w 21564"/>
              <a:gd name="connsiteY556" fmla="*/ 7094 h 21587"/>
              <a:gd name="connsiteX557" fmla="*/ 12473 w 21564"/>
              <a:gd name="connsiteY557" fmla="*/ 7137 h 21587"/>
              <a:gd name="connsiteX558" fmla="*/ 12452 w 21564"/>
              <a:gd name="connsiteY558" fmla="*/ 7179 h 21587"/>
              <a:gd name="connsiteX559" fmla="*/ 12452 w 21564"/>
              <a:gd name="connsiteY559" fmla="*/ 7221 h 21587"/>
              <a:gd name="connsiteX560" fmla="*/ 11776 w 21564"/>
              <a:gd name="connsiteY560" fmla="*/ 7284 h 21587"/>
              <a:gd name="connsiteX561" fmla="*/ 11734 w 21564"/>
              <a:gd name="connsiteY561" fmla="*/ 7284 h 21587"/>
              <a:gd name="connsiteX562" fmla="*/ 11745 w 21564"/>
              <a:gd name="connsiteY562" fmla="*/ 7263 h 21587"/>
              <a:gd name="connsiteX563" fmla="*/ 11838 w 21564"/>
              <a:gd name="connsiteY563" fmla="*/ 7073 h 21587"/>
              <a:gd name="connsiteX564" fmla="*/ 12171 w 21564"/>
              <a:gd name="connsiteY564" fmla="*/ 6524 h 21587"/>
              <a:gd name="connsiteX565" fmla="*/ 12494 w 21564"/>
              <a:gd name="connsiteY565" fmla="*/ 5954 h 21587"/>
              <a:gd name="connsiteX566" fmla="*/ 12587 w 21564"/>
              <a:gd name="connsiteY566" fmla="*/ 5785 h 21587"/>
              <a:gd name="connsiteX567" fmla="*/ 12764 w 21564"/>
              <a:gd name="connsiteY567" fmla="*/ 5490 h 21587"/>
              <a:gd name="connsiteX568" fmla="*/ 13097 w 21564"/>
              <a:gd name="connsiteY568" fmla="*/ 5469 h 21587"/>
              <a:gd name="connsiteX569" fmla="*/ 13378 w 21564"/>
              <a:gd name="connsiteY569" fmla="*/ 5448 h 21587"/>
              <a:gd name="connsiteX570" fmla="*/ 13076 w 21564"/>
              <a:gd name="connsiteY570" fmla="*/ 5996 h 21587"/>
              <a:gd name="connsiteX571" fmla="*/ 12754 w 21564"/>
              <a:gd name="connsiteY571" fmla="*/ 6588 h 21587"/>
              <a:gd name="connsiteX572" fmla="*/ 12639 w 21564"/>
              <a:gd name="connsiteY572" fmla="*/ 6820 h 21587"/>
              <a:gd name="connsiteX573" fmla="*/ 12567 w 21564"/>
              <a:gd name="connsiteY573" fmla="*/ 6968 h 21587"/>
              <a:gd name="connsiteX574" fmla="*/ 12494 w 21564"/>
              <a:gd name="connsiteY574" fmla="*/ 7094 h 21587"/>
              <a:gd name="connsiteX575" fmla="*/ 14575 w 21564"/>
              <a:gd name="connsiteY575" fmla="*/ 15392 h 21587"/>
              <a:gd name="connsiteX576" fmla="*/ 14575 w 21564"/>
              <a:gd name="connsiteY576" fmla="*/ 15392 h 21587"/>
              <a:gd name="connsiteX577" fmla="*/ 14575 w 21564"/>
              <a:gd name="connsiteY577" fmla="*/ 15392 h 21587"/>
              <a:gd name="connsiteX578" fmla="*/ 14575 w 21564"/>
              <a:gd name="connsiteY578" fmla="*/ 15392 h 21587"/>
              <a:gd name="connsiteX579" fmla="*/ 14481 w 21564"/>
              <a:gd name="connsiteY579" fmla="*/ 7010 h 21587"/>
              <a:gd name="connsiteX580" fmla="*/ 14221 w 21564"/>
              <a:gd name="connsiteY580" fmla="*/ 7010 h 21587"/>
              <a:gd name="connsiteX581" fmla="*/ 14127 w 21564"/>
              <a:gd name="connsiteY581" fmla="*/ 7010 h 21587"/>
              <a:gd name="connsiteX582" fmla="*/ 14169 w 21564"/>
              <a:gd name="connsiteY582" fmla="*/ 6926 h 21587"/>
              <a:gd name="connsiteX583" fmla="*/ 14242 w 21564"/>
              <a:gd name="connsiteY583" fmla="*/ 6799 h 21587"/>
              <a:gd name="connsiteX584" fmla="*/ 14471 w 21564"/>
              <a:gd name="connsiteY584" fmla="*/ 6440 h 21587"/>
              <a:gd name="connsiteX585" fmla="*/ 14491 w 21564"/>
              <a:gd name="connsiteY585" fmla="*/ 6377 h 21587"/>
              <a:gd name="connsiteX586" fmla="*/ 14471 w 21564"/>
              <a:gd name="connsiteY586" fmla="*/ 6313 h 21587"/>
              <a:gd name="connsiteX587" fmla="*/ 14419 w 21564"/>
              <a:gd name="connsiteY587" fmla="*/ 6292 h 21587"/>
              <a:gd name="connsiteX588" fmla="*/ 14377 w 21564"/>
              <a:gd name="connsiteY588" fmla="*/ 6313 h 21587"/>
              <a:gd name="connsiteX589" fmla="*/ 13982 w 21564"/>
              <a:gd name="connsiteY589" fmla="*/ 7010 h 21587"/>
              <a:gd name="connsiteX590" fmla="*/ 13982 w 21564"/>
              <a:gd name="connsiteY590" fmla="*/ 7031 h 21587"/>
              <a:gd name="connsiteX591" fmla="*/ 13742 w 21564"/>
              <a:gd name="connsiteY591" fmla="*/ 7052 h 21587"/>
              <a:gd name="connsiteX592" fmla="*/ 13461 w 21564"/>
              <a:gd name="connsiteY592" fmla="*/ 7094 h 21587"/>
              <a:gd name="connsiteX593" fmla="*/ 13482 w 21564"/>
              <a:gd name="connsiteY593" fmla="*/ 7052 h 21587"/>
              <a:gd name="connsiteX594" fmla="*/ 13524 w 21564"/>
              <a:gd name="connsiteY594" fmla="*/ 6968 h 21587"/>
              <a:gd name="connsiteX595" fmla="*/ 13617 w 21564"/>
              <a:gd name="connsiteY595" fmla="*/ 6778 h 21587"/>
              <a:gd name="connsiteX596" fmla="*/ 13617 w 21564"/>
              <a:gd name="connsiteY596" fmla="*/ 6778 h 21587"/>
              <a:gd name="connsiteX597" fmla="*/ 13711 w 21564"/>
              <a:gd name="connsiteY597" fmla="*/ 6609 h 21587"/>
              <a:gd name="connsiteX598" fmla="*/ 13711 w 21564"/>
              <a:gd name="connsiteY598" fmla="*/ 6609 h 21587"/>
              <a:gd name="connsiteX599" fmla="*/ 13711 w 21564"/>
              <a:gd name="connsiteY599" fmla="*/ 6609 h 21587"/>
              <a:gd name="connsiteX600" fmla="*/ 13711 w 21564"/>
              <a:gd name="connsiteY600" fmla="*/ 6609 h 21587"/>
              <a:gd name="connsiteX601" fmla="*/ 13711 w 21564"/>
              <a:gd name="connsiteY601" fmla="*/ 6609 h 21587"/>
              <a:gd name="connsiteX602" fmla="*/ 13711 w 21564"/>
              <a:gd name="connsiteY602" fmla="*/ 6609 h 21587"/>
              <a:gd name="connsiteX603" fmla="*/ 13711 w 21564"/>
              <a:gd name="connsiteY603" fmla="*/ 6609 h 21587"/>
              <a:gd name="connsiteX604" fmla="*/ 13711 w 21564"/>
              <a:gd name="connsiteY604" fmla="*/ 6609 h 21587"/>
              <a:gd name="connsiteX605" fmla="*/ 13711 w 21564"/>
              <a:gd name="connsiteY605" fmla="*/ 6609 h 21587"/>
              <a:gd name="connsiteX606" fmla="*/ 13711 w 21564"/>
              <a:gd name="connsiteY606" fmla="*/ 6609 h 21587"/>
              <a:gd name="connsiteX607" fmla="*/ 13711 w 21564"/>
              <a:gd name="connsiteY607" fmla="*/ 6609 h 21587"/>
              <a:gd name="connsiteX608" fmla="*/ 13711 w 21564"/>
              <a:gd name="connsiteY608" fmla="*/ 6609 h 21587"/>
              <a:gd name="connsiteX609" fmla="*/ 13711 w 21564"/>
              <a:gd name="connsiteY609" fmla="*/ 6609 h 21587"/>
              <a:gd name="connsiteX610" fmla="*/ 13711 w 21564"/>
              <a:gd name="connsiteY610" fmla="*/ 6609 h 21587"/>
              <a:gd name="connsiteX611" fmla="*/ 13711 w 21564"/>
              <a:gd name="connsiteY611" fmla="*/ 6609 h 21587"/>
              <a:gd name="connsiteX612" fmla="*/ 13711 w 21564"/>
              <a:gd name="connsiteY612" fmla="*/ 6609 h 21587"/>
              <a:gd name="connsiteX613" fmla="*/ 13950 w 21564"/>
              <a:gd name="connsiteY613" fmla="*/ 6165 h 21587"/>
              <a:gd name="connsiteX614" fmla="*/ 14054 w 21564"/>
              <a:gd name="connsiteY614" fmla="*/ 5954 h 21587"/>
              <a:gd name="connsiteX615" fmla="*/ 14190 w 21564"/>
              <a:gd name="connsiteY615" fmla="*/ 5680 h 21587"/>
              <a:gd name="connsiteX616" fmla="*/ 14200 w 21564"/>
              <a:gd name="connsiteY616" fmla="*/ 5616 h 21587"/>
              <a:gd name="connsiteX617" fmla="*/ 14169 w 21564"/>
              <a:gd name="connsiteY617" fmla="*/ 5553 h 21587"/>
              <a:gd name="connsiteX618" fmla="*/ 14138 w 21564"/>
              <a:gd name="connsiteY618" fmla="*/ 5532 h 21587"/>
              <a:gd name="connsiteX619" fmla="*/ 14117 w 21564"/>
              <a:gd name="connsiteY619" fmla="*/ 5532 h 21587"/>
              <a:gd name="connsiteX620" fmla="*/ 14075 w 21564"/>
              <a:gd name="connsiteY620" fmla="*/ 5574 h 21587"/>
              <a:gd name="connsiteX621" fmla="*/ 13878 w 21564"/>
              <a:gd name="connsiteY621" fmla="*/ 5954 h 21587"/>
              <a:gd name="connsiteX622" fmla="*/ 13680 w 21564"/>
              <a:gd name="connsiteY622" fmla="*/ 6313 h 21587"/>
              <a:gd name="connsiteX623" fmla="*/ 13493 w 21564"/>
              <a:gd name="connsiteY623" fmla="*/ 6651 h 21587"/>
              <a:gd name="connsiteX624" fmla="*/ 13482 w 21564"/>
              <a:gd name="connsiteY624" fmla="*/ 6672 h 21587"/>
              <a:gd name="connsiteX625" fmla="*/ 13482 w 21564"/>
              <a:gd name="connsiteY625" fmla="*/ 6672 h 21587"/>
              <a:gd name="connsiteX626" fmla="*/ 13482 w 21564"/>
              <a:gd name="connsiteY626" fmla="*/ 6672 h 21587"/>
              <a:gd name="connsiteX627" fmla="*/ 13430 w 21564"/>
              <a:gd name="connsiteY627" fmla="*/ 6778 h 21587"/>
              <a:gd name="connsiteX628" fmla="*/ 13389 w 21564"/>
              <a:gd name="connsiteY628" fmla="*/ 6862 h 21587"/>
              <a:gd name="connsiteX629" fmla="*/ 13337 w 21564"/>
              <a:gd name="connsiteY629" fmla="*/ 6968 h 21587"/>
              <a:gd name="connsiteX630" fmla="*/ 13305 w 21564"/>
              <a:gd name="connsiteY630" fmla="*/ 7031 h 21587"/>
              <a:gd name="connsiteX631" fmla="*/ 13295 w 21564"/>
              <a:gd name="connsiteY631" fmla="*/ 7052 h 21587"/>
              <a:gd name="connsiteX632" fmla="*/ 13285 w 21564"/>
              <a:gd name="connsiteY632" fmla="*/ 7094 h 21587"/>
              <a:gd name="connsiteX633" fmla="*/ 13274 w 21564"/>
              <a:gd name="connsiteY633" fmla="*/ 7116 h 21587"/>
              <a:gd name="connsiteX634" fmla="*/ 13274 w 21564"/>
              <a:gd name="connsiteY634" fmla="*/ 7137 h 21587"/>
              <a:gd name="connsiteX635" fmla="*/ 12743 w 21564"/>
              <a:gd name="connsiteY635" fmla="*/ 7200 h 21587"/>
              <a:gd name="connsiteX636" fmla="*/ 12567 w 21564"/>
              <a:gd name="connsiteY636" fmla="*/ 7221 h 21587"/>
              <a:gd name="connsiteX637" fmla="*/ 12639 w 21564"/>
              <a:gd name="connsiteY637" fmla="*/ 7073 h 21587"/>
              <a:gd name="connsiteX638" fmla="*/ 12723 w 21564"/>
              <a:gd name="connsiteY638" fmla="*/ 6926 h 21587"/>
              <a:gd name="connsiteX639" fmla="*/ 12879 w 21564"/>
              <a:gd name="connsiteY639" fmla="*/ 6630 h 21587"/>
              <a:gd name="connsiteX640" fmla="*/ 13201 w 21564"/>
              <a:gd name="connsiteY640" fmla="*/ 6039 h 21587"/>
              <a:gd name="connsiteX641" fmla="*/ 13285 w 21564"/>
              <a:gd name="connsiteY641" fmla="*/ 5891 h 21587"/>
              <a:gd name="connsiteX642" fmla="*/ 13482 w 21564"/>
              <a:gd name="connsiteY642" fmla="*/ 5532 h 21587"/>
              <a:gd name="connsiteX643" fmla="*/ 13503 w 21564"/>
              <a:gd name="connsiteY643" fmla="*/ 5469 h 21587"/>
              <a:gd name="connsiteX644" fmla="*/ 13503 w 21564"/>
              <a:gd name="connsiteY644" fmla="*/ 5448 h 21587"/>
              <a:gd name="connsiteX645" fmla="*/ 13513 w 21564"/>
              <a:gd name="connsiteY645" fmla="*/ 5448 h 21587"/>
              <a:gd name="connsiteX646" fmla="*/ 13513 w 21564"/>
              <a:gd name="connsiteY646" fmla="*/ 5448 h 21587"/>
              <a:gd name="connsiteX647" fmla="*/ 13513 w 21564"/>
              <a:gd name="connsiteY647" fmla="*/ 5448 h 21587"/>
              <a:gd name="connsiteX648" fmla="*/ 13513 w 21564"/>
              <a:gd name="connsiteY648" fmla="*/ 5448 h 21587"/>
              <a:gd name="connsiteX649" fmla="*/ 13513 w 21564"/>
              <a:gd name="connsiteY649" fmla="*/ 5448 h 21587"/>
              <a:gd name="connsiteX650" fmla="*/ 13513 w 21564"/>
              <a:gd name="connsiteY650" fmla="*/ 5448 h 21587"/>
              <a:gd name="connsiteX651" fmla="*/ 13513 w 21564"/>
              <a:gd name="connsiteY651" fmla="*/ 5448 h 21587"/>
              <a:gd name="connsiteX652" fmla="*/ 13513 w 21564"/>
              <a:gd name="connsiteY652" fmla="*/ 5448 h 21587"/>
              <a:gd name="connsiteX653" fmla="*/ 13513 w 21564"/>
              <a:gd name="connsiteY653" fmla="*/ 5448 h 21587"/>
              <a:gd name="connsiteX654" fmla="*/ 13513 w 21564"/>
              <a:gd name="connsiteY654" fmla="*/ 5448 h 21587"/>
              <a:gd name="connsiteX655" fmla="*/ 13513 w 21564"/>
              <a:gd name="connsiteY655" fmla="*/ 5448 h 21587"/>
              <a:gd name="connsiteX656" fmla="*/ 13513 w 21564"/>
              <a:gd name="connsiteY656" fmla="*/ 5448 h 21587"/>
              <a:gd name="connsiteX657" fmla="*/ 13524 w 21564"/>
              <a:gd name="connsiteY657" fmla="*/ 5448 h 21587"/>
              <a:gd name="connsiteX658" fmla="*/ 13545 w 21564"/>
              <a:gd name="connsiteY658" fmla="*/ 5448 h 21587"/>
              <a:gd name="connsiteX659" fmla="*/ 14117 w 21564"/>
              <a:gd name="connsiteY659" fmla="*/ 5363 h 21587"/>
              <a:gd name="connsiteX660" fmla="*/ 14304 w 21564"/>
              <a:gd name="connsiteY660" fmla="*/ 5363 h 21587"/>
              <a:gd name="connsiteX661" fmla="*/ 14419 w 21564"/>
              <a:gd name="connsiteY661" fmla="*/ 5363 h 21587"/>
              <a:gd name="connsiteX662" fmla="*/ 14523 w 21564"/>
              <a:gd name="connsiteY662" fmla="*/ 5363 h 21587"/>
              <a:gd name="connsiteX663" fmla="*/ 14523 w 21564"/>
              <a:gd name="connsiteY663" fmla="*/ 6060 h 21587"/>
              <a:gd name="connsiteX664" fmla="*/ 14533 w 21564"/>
              <a:gd name="connsiteY664" fmla="*/ 6672 h 21587"/>
              <a:gd name="connsiteX665" fmla="*/ 14554 w 21564"/>
              <a:gd name="connsiteY665" fmla="*/ 7073 h 21587"/>
              <a:gd name="connsiteX666" fmla="*/ 14481 w 21564"/>
              <a:gd name="connsiteY666" fmla="*/ 7010 h 21587"/>
              <a:gd name="connsiteX667" fmla="*/ 20443 w 21564"/>
              <a:gd name="connsiteY667" fmla="*/ 8066 h 21587"/>
              <a:gd name="connsiteX668" fmla="*/ 20505 w 21564"/>
              <a:gd name="connsiteY668" fmla="*/ 8150 h 21587"/>
              <a:gd name="connsiteX669" fmla="*/ 20807 w 21564"/>
              <a:gd name="connsiteY669" fmla="*/ 8636 h 21587"/>
              <a:gd name="connsiteX670" fmla="*/ 20922 w 21564"/>
              <a:gd name="connsiteY670" fmla="*/ 8847 h 21587"/>
              <a:gd name="connsiteX671" fmla="*/ 20880 w 21564"/>
              <a:gd name="connsiteY671" fmla="*/ 8868 h 21587"/>
              <a:gd name="connsiteX672" fmla="*/ 20485 w 21564"/>
              <a:gd name="connsiteY672" fmla="*/ 9354 h 21587"/>
              <a:gd name="connsiteX673" fmla="*/ 20380 w 21564"/>
              <a:gd name="connsiteY673" fmla="*/ 9480 h 21587"/>
              <a:gd name="connsiteX674" fmla="*/ 20297 w 21564"/>
              <a:gd name="connsiteY674" fmla="*/ 9607 h 21587"/>
              <a:gd name="connsiteX675" fmla="*/ 20204 w 21564"/>
              <a:gd name="connsiteY675" fmla="*/ 9734 h 21587"/>
              <a:gd name="connsiteX676" fmla="*/ 20120 w 21564"/>
              <a:gd name="connsiteY676" fmla="*/ 9860 h 21587"/>
              <a:gd name="connsiteX677" fmla="*/ 19985 w 21564"/>
              <a:gd name="connsiteY677" fmla="*/ 10050 h 21587"/>
              <a:gd name="connsiteX678" fmla="*/ 19881 w 21564"/>
              <a:gd name="connsiteY678" fmla="*/ 10219 h 21587"/>
              <a:gd name="connsiteX679" fmla="*/ 19621 w 21564"/>
              <a:gd name="connsiteY679" fmla="*/ 9776 h 21587"/>
              <a:gd name="connsiteX680" fmla="*/ 19454 w 21564"/>
              <a:gd name="connsiteY680" fmla="*/ 9480 h 21587"/>
              <a:gd name="connsiteX681" fmla="*/ 19611 w 21564"/>
              <a:gd name="connsiteY681" fmla="*/ 9269 h 21587"/>
              <a:gd name="connsiteX682" fmla="*/ 19808 w 21564"/>
              <a:gd name="connsiteY682" fmla="*/ 8995 h 21587"/>
              <a:gd name="connsiteX683" fmla="*/ 20152 w 21564"/>
              <a:gd name="connsiteY683" fmla="*/ 8488 h 21587"/>
              <a:gd name="connsiteX684" fmla="*/ 20443 w 21564"/>
              <a:gd name="connsiteY684" fmla="*/ 8066 h 21587"/>
              <a:gd name="connsiteX685" fmla="*/ 20443 w 21564"/>
              <a:gd name="connsiteY685" fmla="*/ 8066 h 21587"/>
              <a:gd name="connsiteX686" fmla="*/ 19975 w 21564"/>
              <a:gd name="connsiteY686" fmla="*/ 7306 h 21587"/>
              <a:gd name="connsiteX687" fmla="*/ 20204 w 21564"/>
              <a:gd name="connsiteY687" fmla="*/ 7686 h 21587"/>
              <a:gd name="connsiteX688" fmla="*/ 20360 w 21564"/>
              <a:gd name="connsiteY688" fmla="*/ 7939 h 21587"/>
              <a:gd name="connsiteX689" fmla="*/ 20349 w 21564"/>
              <a:gd name="connsiteY689" fmla="*/ 7939 h 21587"/>
              <a:gd name="connsiteX690" fmla="*/ 20172 w 21564"/>
              <a:gd name="connsiteY690" fmla="*/ 8192 h 21587"/>
              <a:gd name="connsiteX691" fmla="*/ 20006 w 21564"/>
              <a:gd name="connsiteY691" fmla="*/ 8446 h 21587"/>
              <a:gd name="connsiteX692" fmla="*/ 19652 w 21564"/>
              <a:gd name="connsiteY692" fmla="*/ 8974 h 21587"/>
              <a:gd name="connsiteX693" fmla="*/ 19517 w 21564"/>
              <a:gd name="connsiteY693" fmla="*/ 9164 h 21587"/>
              <a:gd name="connsiteX694" fmla="*/ 19382 w 21564"/>
              <a:gd name="connsiteY694" fmla="*/ 9333 h 21587"/>
              <a:gd name="connsiteX695" fmla="*/ 19340 w 21564"/>
              <a:gd name="connsiteY695" fmla="*/ 9248 h 21587"/>
              <a:gd name="connsiteX696" fmla="*/ 19028 w 21564"/>
              <a:gd name="connsiteY696" fmla="*/ 8657 h 21587"/>
              <a:gd name="connsiteX697" fmla="*/ 19059 w 21564"/>
              <a:gd name="connsiteY697" fmla="*/ 8594 h 21587"/>
              <a:gd name="connsiteX698" fmla="*/ 19142 w 21564"/>
              <a:gd name="connsiteY698" fmla="*/ 8467 h 21587"/>
              <a:gd name="connsiteX699" fmla="*/ 19236 w 21564"/>
              <a:gd name="connsiteY699" fmla="*/ 8340 h 21587"/>
              <a:gd name="connsiteX700" fmla="*/ 19423 w 21564"/>
              <a:gd name="connsiteY700" fmla="*/ 8087 h 21587"/>
              <a:gd name="connsiteX701" fmla="*/ 19600 w 21564"/>
              <a:gd name="connsiteY701" fmla="*/ 7855 h 21587"/>
              <a:gd name="connsiteX702" fmla="*/ 19787 w 21564"/>
              <a:gd name="connsiteY702" fmla="*/ 7601 h 21587"/>
              <a:gd name="connsiteX703" fmla="*/ 19975 w 21564"/>
              <a:gd name="connsiteY703" fmla="*/ 7327 h 21587"/>
              <a:gd name="connsiteX704" fmla="*/ 19975 w 21564"/>
              <a:gd name="connsiteY704" fmla="*/ 7306 h 21587"/>
              <a:gd name="connsiteX705" fmla="*/ 19184 w 21564"/>
              <a:gd name="connsiteY705" fmla="*/ 5996 h 21587"/>
              <a:gd name="connsiteX706" fmla="*/ 19444 w 21564"/>
              <a:gd name="connsiteY706" fmla="*/ 6419 h 21587"/>
              <a:gd name="connsiteX707" fmla="*/ 19829 w 21564"/>
              <a:gd name="connsiteY707" fmla="*/ 7052 h 21587"/>
              <a:gd name="connsiteX708" fmla="*/ 19923 w 21564"/>
              <a:gd name="connsiteY708" fmla="*/ 7200 h 21587"/>
              <a:gd name="connsiteX709" fmla="*/ 19912 w 21564"/>
              <a:gd name="connsiteY709" fmla="*/ 7200 h 21587"/>
              <a:gd name="connsiteX710" fmla="*/ 19860 w 21564"/>
              <a:gd name="connsiteY710" fmla="*/ 7221 h 21587"/>
              <a:gd name="connsiteX711" fmla="*/ 19683 w 21564"/>
              <a:gd name="connsiteY711" fmla="*/ 7474 h 21587"/>
              <a:gd name="connsiteX712" fmla="*/ 19517 w 21564"/>
              <a:gd name="connsiteY712" fmla="*/ 7707 h 21587"/>
              <a:gd name="connsiteX713" fmla="*/ 19142 w 21564"/>
              <a:gd name="connsiteY713" fmla="*/ 8213 h 21587"/>
              <a:gd name="connsiteX714" fmla="*/ 19059 w 21564"/>
              <a:gd name="connsiteY714" fmla="*/ 8340 h 21587"/>
              <a:gd name="connsiteX715" fmla="*/ 18965 w 21564"/>
              <a:gd name="connsiteY715" fmla="*/ 8488 h 21587"/>
              <a:gd name="connsiteX716" fmla="*/ 18945 w 21564"/>
              <a:gd name="connsiteY716" fmla="*/ 8530 h 21587"/>
              <a:gd name="connsiteX717" fmla="*/ 18674 w 21564"/>
              <a:gd name="connsiteY717" fmla="*/ 8002 h 21587"/>
              <a:gd name="connsiteX718" fmla="*/ 18820 w 21564"/>
              <a:gd name="connsiteY718" fmla="*/ 7833 h 21587"/>
              <a:gd name="connsiteX719" fmla="*/ 18924 w 21564"/>
              <a:gd name="connsiteY719" fmla="*/ 7707 h 21587"/>
              <a:gd name="connsiteX720" fmla="*/ 19007 w 21564"/>
              <a:gd name="connsiteY720" fmla="*/ 7601 h 21587"/>
              <a:gd name="connsiteX721" fmla="*/ 19350 w 21564"/>
              <a:gd name="connsiteY721" fmla="*/ 7073 h 21587"/>
              <a:gd name="connsiteX722" fmla="*/ 19496 w 21564"/>
              <a:gd name="connsiteY722" fmla="*/ 6841 h 21587"/>
              <a:gd name="connsiteX723" fmla="*/ 19517 w 21564"/>
              <a:gd name="connsiteY723" fmla="*/ 6778 h 21587"/>
              <a:gd name="connsiteX724" fmla="*/ 19496 w 21564"/>
              <a:gd name="connsiteY724" fmla="*/ 6714 h 21587"/>
              <a:gd name="connsiteX725" fmla="*/ 19444 w 21564"/>
              <a:gd name="connsiteY725" fmla="*/ 6693 h 21587"/>
              <a:gd name="connsiteX726" fmla="*/ 19402 w 21564"/>
              <a:gd name="connsiteY726" fmla="*/ 6714 h 21587"/>
              <a:gd name="connsiteX727" fmla="*/ 19226 w 21564"/>
              <a:gd name="connsiteY727" fmla="*/ 7010 h 21587"/>
              <a:gd name="connsiteX728" fmla="*/ 19059 w 21564"/>
              <a:gd name="connsiteY728" fmla="*/ 7284 h 21587"/>
              <a:gd name="connsiteX729" fmla="*/ 18716 w 21564"/>
              <a:gd name="connsiteY729" fmla="*/ 7770 h 21587"/>
              <a:gd name="connsiteX730" fmla="*/ 18601 w 21564"/>
              <a:gd name="connsiteY730" fmla="*/ 7897 h 21587"/>
              <a:gd name="connsiteX731" fmla="*/ 18310 w 21564"/>
              <a:gd name="connsiteY731" fmla="*/ 7348 h 21587"/>
              <a:gd name="connsiteX732" fmla="*/ 18404 w 21564"/>
              <a:gd name="connsiteY732" fmla="*/ 7200 h 21587"/>
              <a:gd name="connsiteX733" fmla="*/ 18487 w 21564"/>
              <a:gd name="connsiteY733" fmla="*/ 7073 h 21587"/>
              <a:gd name="connsiteX734" fmla="*/ 18591 w 21564"/>
              <a:gd name="connsiteY734" fmla="*/ 6926 h 21587"/>
              <a:gd name="connsiteX735" fmla="*/ 18695 w 21564"/>
              <a:gd name="connsiteY735" fmla="*/ 6799 h 21587"/>
              <a:gd name="connsiteX736" fmla="*/ 18789 w 21564"/>
              <a:gd name="connsiteY736" fmla="*/ 6693 h 21587"/>
              <a:gd name="connsiteX737" fmla="*/ 18955 w 21564"/>
              <a:gd name="connsiteY737" fmla="*/ 6482 h 21587"/>
              <a:gd name="connsiteX738" fmla="*/ 19194 w 21564"/>
              <a:gd name="connsiteY738" fmla="*/ 6144 h 21587"/>
              <a:gd name="connsiteX739" fmla="*/ 19215 w 21564"/>
              <a:gd name="connsiteY739" fmla="*/ 6081 h 21587"/>
              <a:gd name="connsiteX740" fmla="*/ 19184 w 21564"/>
              <a:gd name="connsiteY740" fmla="*/ 5996 h 21587"/>
              <a:gd name="connsiteX741" fmla="*/ 16656 w 21564"/>
              <a:gd name="connsiteY741" fmla="*/ 1964 h 21587"/>
              <a:gd name="connsiteX742" fmla="*/ 16791 w 21564"/>
              <a:gd name="connsiteY742" fmla="*/ 2175 h 21587"/>
              <a:gd name="connsiteX743" fmla="*/ 17155 w 21564"/>
              <a:gd name="connsiteY743" fmla="*/ 2745 h 21587"/>
              <a:gd name="connsiteX744" fmla="*/ 17540 w 21564"/>
              <a:gd name="connsiteY744" fmla="*/ 3336 h 21587"/>
              <a:gd name="connsiteX745" fmla="*/ 17915 w 21564"/>
              <a:gd name="connsiteY745" fmla="*/ 3927 h 21587"/>
              <a:gd name="connsiteX746" fmla="*/ 18310 w 21564"/>
              <a:gd name="connsiteY746" fmla="*/ 4540 h 21587"/>
              <a:gd name="connsiteX747" fmla="*/ 18695 w 21564"/>
              <a:gd name="connsiteY747" fmla="*/ 5173 h 21587"/>
              <a:gd name="connsiteX748" fmla="*/ 19069 w 21564"/>
              <a:gd name="connsiteY748" fmla="*/ 5785 h 21587"/>
              <a:gd name="connsiteX749" fmla="*/ 19174 w 21564"/>
              <a:gd name="connsiteY749" fmla="*/ 5954 h 21587"/>
              <a:gd name="connsiteX750" fmla="*/ 19142 w 21564"/>
              <a:gd name="connsiteY750" fmla="*/ 5933 h 21587"/>
              <a:gd name="connsiteX751" fmla="*/ 19090 w 21564"/>
              <a:gd name="connsiteY751" fmla="*/ 5954 h 21587"/>
              <a:gd name="connsiteX752" fmla="*/ 18893 w 21564"/>
              <a:gd name="connsiteY752" fmla="*/ 6229 h 21587"/>
              <a:gd name="connsiteX753" fmla="*/ 18716 w 21564"/>
              <a:gd name="connsiteY753" fmla="*/ 6461 h 21587"/>
              <a:gd name="connsiteX754" fmla="*/ 18528 w 21564"/>
              <a:gd name="connsiteY754" fmla="*/ 6693 h 21587"/>
              <a:gd name="connsiteX755" fmla="*/ 18445 w 21564"/>
              <a:gd name="connsiteY755" fmla="*/ 6799 h 21587"/>
              <a:gd name="connsiteX756" fmla="*/ 18362 w 21564"/>
              <a:gd name="connsiteY756" fmla="*/ 6926 h 21587"/>
              <a:gd name="connsiteX757" fmla="*/ 18248 w 21564"/>
              <a:gd name="connsiteY757" fmla="*/ 7116 h 21587"/>
              <a:gd name="connsiteX758" fmla="*/ 18227 w 21564"/>
              <a:gd name="connsiteY758" fmla="*/ 7158 h 21587"/>
              <a:gd name="connsiteX759" fmla="*/ 17894 w 21564"/>
              <a:gd name="connsiteY759" fmla="*/ 6545 h 21587"/>
              <a:gd name="connsiteX760" fmla="*/ 17842 w 21564"/>
              <a:gd name="connsiteY760" fmla="*/ 6440 h 21587"/>
              <a:gd name="connsiteX761" fmla="*/ 17863 w 21564"/>
              <a:gd name="connsiteY761" fmla="*/ 6398 h 21587"/>
              <a:gd name="connsiteX762" fmla="*/ 18039 w 21564"/>
              <a:gd name="connsiteY762" fmla="*/ 6144 h 21587"/>
              <a:gd name="connsiteX763" fmla="*/ 18383 w 21564"/>
              <a:gd name="connsiteY763" fmla="*/ 5659 h 21587"/>
              <a:gd name="connsiteX764" fmla="*/ 18653 w 21564"/>
              <a:gd name="connsiteY764" fmla="*/ 5321 h 21587"/>
              <a:gd name="connsiteX765" fmla="*/ 18685 w 21564"/>
              <a:gd name="connsiteY765" fmla="*/ 5300 h 21587"/>
              <a:gd name="connsiteX766" fmla="*/ 18716 w 21564"/>
              <a:gd name="connsiteY766" fmla="*/ 5236 h 21587"/>
              <a:gd name="connsiteX767" fmla="*/ 18705 w 21564"/>
              <a:gd name="connsiteY767" fmla="*/ 5173 h 21587"/>
              <a:gd name="connsiteX768" fmla="*/ 18643 w 21564"/>
              <a:gd name="connsiteY768" fmla="*/ 5131 h 21587"/>
              <a:gd name="connsiteX769" fmla="*/ 18612 w 21564"/>
              <a:gd name="connsiteY769" fmla="*/ 5152 h 21587"/>
              <a:gd name="connsiteX770" fmla="*/ 18227 w 21564"/>
              <a:gd name="connsiteY770" fmla="*/ 5616 h 21587"/>
              <a:gd name="connsiteX771" fmla="*/ 17863 w 21564"/>
              <a:gd name="connsiteY771" fmla="*/ 6144 h 21587"/>
              <a:gd name="connsiteX772" fmla="*/ 17738 w 21564"/>
              <a:gd name="connsiteY772" fmla="*/ 6313 h 21587"/>
              <a:gd name="connsiteX773" fmla="*/ 17384 w 21564"/>
              <a:gd name="connsiteY773" fmla="*/ 5743 h 21587"/>
              <a:gd name="connsiteX774" fmla="*/ 17415 w 21564"/>
              <a:gd name="connsiteY774" fmla="*/ 5680 h 21587"/>
              <a:gd name="connsiteX775" fmla="*/ 17634 w 21564"/>
              <a:gd name="connsiteY775" fmla="*/ 5363 h 21587"/>
              <a:gd name="connsiteX776" fmla="*/ 17800 w 21564"/>
              <a:gd name="connsiteY776" fmla="*/ 5152 h 21587"/>
              <a:gd name="connsiteX777" fmla="*/ 17967 w 21564"/>
              <a:gd name="connsiteY777" fmla="*/ 4941 h 21587"/>
              <a:gd name="connsiteX778" fmla="*/ 18143 w 21564"/>
              <a:gd name="connsiteY778" fmla="*/ 4687 h 21587"/>
              <a:gd name="connsiteX779" fmla="*/ 18164 w 21564"/>
              <a:gd name="connsiteY779" fmla="*/ 4624 h 21587"/>
              <a:gd name="connsiteX780" fmla="*/ 18143 w 21564"/>
              <a:gd name="connsiteY780" fmla="*/ 4561 h 21587"/>
              <a:gd name="connsiteX781" fmla="*/ 18091 w 21564"/>
              <a:gd name="connsiteY781" fmla="*/ 4540 h 21587"/>
              <a:gd name="connsiteX782" fmla="*/ 18050 w 21564"/>
              <a:gd name="connsiteY782" fmla="*/ 4561 h 21587"/>
              <a:gd name="connsiteX783" fmla="*/ 17863 w 21564"/>
              <a:gd name="connsiteY783" fmla="*/ 4835 h 21587"/>
              <a:gd name="connsiteX784" fmla="*/ 17686 w 21564"/>
              <a:gd name="connsiteY784" fmla="*/ 5067 h 21587"/>
              <a:gd name="connsiteX785" fmla="*/ 17530 w 21564"/>
              <a:gd name="connsiteY785" fmla="*/ 5279 h 21587"/>
              <a:gd name="connsiteX786" fmla="*/ 17426 w 21564"/>
              <a:gd name="connsiteY786" fmla="*/ 5405 h 21587"/>
              <a:gd name="connsiteX787" fmla="*/ 17311 w 21564"/>
              <a:gd name="connsiteY787" fmla="*/ 5574 h 21587"/>
              <a:gd name="connsiteX788" fmla="*/ 17290 w 21564"/>
              <a:gd name="connsiteY788" fmla="*/ 5616 h 21587"/>
              <a:gd name="connsiteX789" fmla="*/ 17061 w 21564"/>
              <a:gd name="connsiteY789" fmla="*/ 5279 h 21587"/>
              <a:gd name="connsiteX790" fmla="*/ 17009 w 21564"/>
              <a:gd name="connsiteY790" fmla="*/ 5194 h 21587"/>
              <a:gd name="connsiteX791" fmla="*/ 17051 w 21564"/>
              <a:gd name="connsiteY791" fmla="*/ 5152 h 21587"/>
              <a:gd name="connsiteX792" fmla="*/ 17093 w 21564"/>
              <a:gd name="connsiteY792" fmla="*/ 5089 h 21587"/>
              <a:gd name="connsiteX793" fmla="*/ 17259 w 21564"/>
              <a:gd name="connsiteY793" fmla="*/ 4856 h 21587"/>
              <a:gd name="connsiteX794" fmla="*/ 17436 w 21564"/>
              <a:gd name="connsiteY794" fmla="*/ 4582 h 21587"/>
              <a:gd name="connsiteX795" fmla="*/ 17613 w 21564"/>
              <a:gd name="connsiteY795" fmla="*/ 4328 h 21587"/>
              <a:gd name="connsiteX796" fmla="*/ 17800 w 21564"/>
              <a:gd name="connsiteY796" fmla="*/ 4096 h 21587"/>
              <a:gd name="connsiteX797" fmla="*/ 17821 w 21564"/>
              <a:gd name="connsiteY797" fmla="*/ 4033 h 21587"/>
              <a:gd name="connsiteX798" fmla="*/ 17800 w 21564"/>
              <a:gd name="connsiteY798" fmla="*/ 3969 h 21587"/>
              <a:gd name="connsiteX799" fmla="*/ 17759 w 21564"/>
              <a:gd name="connsiteY799" fmla="*/ 3948 h 21587"/>
              <a:gd name="connsiteX800" fmla="*/ 17706 w 21564"/>
              <a:gd name="connsiteY800" fmla="*/ 3969 h 21587"/>
              <a:gd name="connsiteX801" fmla="*/ 17519 w 21564"/>
              <a:gd name="connsiteY801" fmla="*/ 4223 h 21587"/>
              <a:gd name="connsiteX802" fmla="*/ 17332 w 21564"/>
              <a:gd name="connsiteY802" fmla="*/ 4497 h 21587"/>
              <a:gd name="connsiteX803" fmla="*/ 17165 w 21564"/>
              <a:gd name="connsiteY803" fmla="*/ 4772 h 21587"/>
              <a:gd name="connsiteX804" fmla="*/ 16989 w 21564"/>
              <a:gd name="connsiteY804" fmla="*/ 5025 h 21587"/>
              <a:gd name="connsiteX805" fmla="*/ 16926 w 21564"/>
              <a:gd name="connsiteY805" fmla="*/ 5110 h 21587"/>
              <a:gd name="connsiteX806" fmla="*/ 16687 w 21564"/>
              <a:gd name="connsiteY806" fmla="*/ 4730 h 21587"/>
              <a:gd name="connsiteX807" fmla="*/ 16604 w 21564"/>
              <a:gd name="connsiteY807" fmla="*/ 4603 h 21587"/>
              <a:gd name="connsiteX808" fmla="*/ 16656 w 21564"/>
              <a:gd name="connsiteY808" fmla="*/ 4497 h 21587"/>
              <a:gd name="connsiteX809" fmla="*/ 16801 w 21564"/>
              <a:gd name="connsiteY809" fmla="*/ 4244 h 21587"/>
              <a:gd name="connsiteX810" fmla="*/ 16978 w 21564"/>
              <a:gd name="connsiteY810" fmla="*/ 3991 h 21587"/>
              <a:gd name="connsiteX811" fmla="*/ 17155 w 21564"/>
              <a:gd name="connsiteY811" fmla="*/ 3758 h 21587"/>
              <a:gd name="connsiteX812" fmla="*/ 17332 w 21564"/>
              <a:gd name="connsiteY812" fmla="*/ 3526 h 21587"/>
              <a:gd name="connsiteX813" fmla="*/ 17394 w 21564"/>
              <a:gd name="connsiteY813" fmla="*/ 3442 h 21587"/>
              <a:gd name="connsiteX814" fmla="*/ 17415 w 21564"/>
              <a:gd name="connsiteY814" fmla="*/ 3378 h 21587"/>
              <a:gd name="connsiteX815" fmla="*/ 17394 w 21564"/>
              <a:gd name="connsiteY815" fmla="*/ 3315 h 21587"/>
              <a:gd name="connsiteX816" fmla="*/ 17353 w 21564"/>
              <a:gd name="connsiteY816" fmla="*/ 3294 h 21587"/>
              <a:gd name="connsiteX817" fmla="*/ 17301 w 21564"/>
              <a:gd name="connsiteY817" fmla="*/ 3315 h 21587"/>
              <a:gd name="connsiteX818" fmla="*/ 16937 w 21564"/>
              <a:gd name="connsiteY818" fmla="*/ 3801 h 21587"/>
              <a:gd name="connsiteX819" fmla="*/ 16593 w 21564"/>
              <a:gd name="connsiteY819" fmla="*/ 4307 h 21587"/>
              <a:gd name="connsiteX820" fmla="*/ 16520 w 21564"/>
              <a:gd name="connsiteY820" fmla="*/ 4455 h 21587"/>
              <a:gd name="connsiteX821" fmla="*/ 16281 w 21564"/>
              <a:gd name="connsiteY821" fmla="*/ 4096 h 21587"/>
              <a:gd name="connsiteX822" fmla="*/ 16167 w 21564"/>
              <a:gd name="connsiteY822" fmla="*/ 3927 h 21587"/>
              <a:gd name="connsiteX823" fmla="*/ 16239 w 21564"/>
              <a:gd name="connsiteY823" fmla="*/ 3822 h 21587"/>
              <a:gd name="connsiteX824" fmla="*/ 16323 w 21564"/>
              <a:gd name="connsiteY824" fmla="*/ 3716 h 21587"/>
              <a:gd name="connsiteX825" fmla="*/ 16416 w 21564"/>
              <a:gd name="connsiteY825" fmla="*/ 3568 h 21587"/>
              <a:gd name="connsiteX826" fmla="*/ 16593 w 21564"/>
              <a:gd name="connsiteY826" fmla="*/ 3294 h 21587"/>
              <a:gd name="connsiteX827" fmla="*/ 16749 w 21564"/>
              <a:gd name="connsiteY827" fmla="*/ 3040 h 21587"/>
              <a:gd name="connsiteX828" fmla="*/ 16947 w 21564"/>
              <a:gd name="connsiteY828" fmla="*/ 2745 h 21587"/>
              <a:gd name="connsiteX829" fmla="*/ 16968 w 21564"/>
              <a:gd name="connsiteY829" fmla="*/ 2682 h 21587"/>
              <a:gd name="connsiteX830" fmla="*/ 16947 w 21564"/>
              <a:gd name="connsiteY830" fmla="*/ 2618 h 21587"/>
              <a:gd name="connsiteX831" fmla="*/ 16905 w 21564"/>
              <a:gd name="connsiteY831" fmla="*/ 2597 h 21587"/>
              <a:gd name="connsiteX832" fmla="*/ 16853 w 21564"/>
              <a:gd name="connsiteY832" fmla="*/ 2618 h 21587"/>
              <a:gd name="connsiteX833" fmla="*/ 16676 w 21564"/>
              <a:gd name="connsiteY833" fmla="*/ 2893 h 21587"/>
              <a:gd name="connsiteX834" fmla="*/ 16510 w 21564"/>
              <a:gd name="connsiteY834" fmla="*/ 3167 h 21587"/>
              <a:gd name="connsiteX835" fmla="*/ 16333 w 21564"/>
              <a:gd name="connsiteY835" fmla="*/ 3442 h 21587"/>
              <a:gd name="connsiteX836" fmla="*/ 16167 w 21564"/>
              <a:gd name="connsiteY836" fmla="*/ 3674 h 21587"/>
              <a:gd name="connsiteX837" fmla="*/ 16073 w 21564"/>
              <a:gd name="connsiteY837" fmla="*/ 3801 h 21587"/>
              <a:gd name="connsiteX838" fmla="*/ 15927 w 21564"/>
              <a:gd name="connsiteY838" fmla="*/ 3568 h 21587"/>
              <a:gd name="connsiteX839" fmla="*/ 15761 w 21564"/>
              <a:gd name="connsiteY839" fmla="*/ 3315 h 21587"/>
              <a:gd name="connsiteX840" fmla="*/ 15865 w 21564"/>
              <a:gd name="connsiteY840" fmla="*/ 3146 h 21587"/>
              <a:gd name="connsiteX841" fmla="*/ 15959 w 21564"/>
              <a:gd name="connsiteY841" fmla="*/ 2998 h 21587"/>
              <a:gd name="connsiteX842" fmla="*/ 16042 w 21564"/>
              <a:gd name="connsiteY842" fmla="*/ 2872 h 21587"/>
              <a:gd name="connsiteX843" fmla="*/ 16385 w 21564"/>
              <a:gd name="connsiteY843" fmla="*/ 2386 h 21587"/>
              <a:gd name="connsiteX844" fmla="*/ 16500 w 21564"/>
              <a:gd name="connsiteY844" fmla="*/ 2217 h 21587"/>
              <a:gd name="connsiteX845" fmla="*/ 16656 w 21564"/>
              <a:gd name="connsiteY845" fmla="*/ 1964 h 21587"/>
              <a:gd name="connsiteX846" fmla="*/ 16656 w 21564"/>
              <a:gd name="connsiteY846" fmla="*/ 1964 h 21587"/>
              <a:gd name="connsiteX847" fmla="*/ 14960 w 21564"/>
              <a:gd name="connsiteY847" fmla="*/ 1879 h 21587"/>
              <a:gd name="connsiteX848" fmla="*/ 15053 w 21564"/>
              <a:gd name="connsiteY848" fmla="*/ 1710 h 21587"/>
              <a:gd name="connsiteX849" fmla="*/ 15178 w 21564"/>
              <a:gd name="connsiteY849" fmla="*/ 1541 h 21587"/>
              <a:gd name="connsiteX850" fmla="*/ 15438 w 21564"/>
              <a:gd name="connsiteY850" fmla="*/ 1182 h 21587"/>
              <a:gd name="connsiteX851" fmla="*/ 15678 w 21564"/>
              <a:gd name="connsiteY851" fmla="*/ 823 h 21587"/>
              <a:gd name="connsiteX852" fmla="*/ 15802 w 21564"/>
              <a:gd name="connsiteY852" fmla="*/ 612 h 21587"/>
              <a:gd name="connsiteX853" fmla="*/ 16042 w 21564"/>
              <a:gd name="connsiteY853" fmla="*/ 1035 h 21587"/>
              <a:gd name="connsiteX854" fmla="*/ 16219 w 21564"/>
              <a:gd name="connsiteY854" fmla="*/ 1288 h 21587"/>
              <a:gd name="connsiteX855" fmla="*/ 16395 w 21564"/>
              <a:gd name="connsiteY855" fmla="*/ 1584 h 21587"/>
              <a:gd name="connsiteX856" fmla="*/ 16552 w 21564"/>
              <a:gd name="connsiteY856" fmla="*/ 1837 h 21587"/>
              <a:gd name="connsiteX857" fmla="*/ 16531 w 21564"/>
              <a:gd name="connsiteY857" fmla="*/ 1858 h 21587"/>
              <a:gd name="connsiteX858" fmla="*/ 16354 w 21564"/>
              <a:gd name="connsiteY858" fmla="*/ 2133 h 21587"/>
              <a:gd name="connsiteX859" fmla="*/ 16187 w 21564"/>
              <a:gd name="connsiteY859" fmla="*/ 2365 h 21587"/>
              <a:gd name="connsiteX860" fmla="*/ 15834 w 21564"/>
              <a:gd name="connsiteY860" fmla="*/ 2872 h 21587"/>
              <a:gd name="connsiteX861" fmla="*/ 15678 w 21564"/>
              <a:gd name="connsiteY861" fmla="*/ 3125 h 21587"/>
              <a:gd name="connsiteX862" fmla="*/ 15615 w 21564"/>
              <a:gd name="connsiteY862" fmla="*/ 3019 h 21587"/>
              <a:gd name="connsiteX863" fmla="*/ 15282 w 21564"/>
              <a:gd name="connsiteY863" fmla="*/ 2534 h 21587"/>
              <a:gd name="connsiteX864" fmla="*/ 15261 w 21564"/>
              <a:gd name="connsiteY864" fmla="*/ 2513 h 21587"/>
              <a:gd name="connsiteX865" fmla="*/ 15365 w 21564"/>
              <a:gd name="connsiteY865" fmla="*/ 2407 h 21587"/>
              <a:gd name="connsiteX866" fmla="*/ 15563 w 21564"/>
              <a:gd name="connsiteY866" fmla="*/ 2154 h 21587"/>
              <a:gd name="connsiteX867" fmla="*/ 15730 w 21564"/>
              <a:gd name="connsiteY867" fmla="*/ 1921 h 21587"/>
              <a:gd name="connsiteX868" fmla="*/ 15896 w 21564"/>
              <a:gd name="connsiteY868" fmla="*/ 1647 h 21587"/>
              <a:gd name="connsiteX869" fmla="*/ 16052 w 21564"/>
              <a:gd name="connsiteY869" fmla="*/ 1415 h 21587"/>
              <a:gd name="connsiteX870" fmla="*/ 16073 w 21564"/>
              <a:gd name="connsiteY870" fmla="*/ 1351 h 21587"/>
              <a:gd name="connsiteX871" fmla="*/ 16052 w 21564"/>
              <a:gd name="connsiteY871" fmla="*/ 1288 h 21587"/>
              <a:gd name="connsiteX872" fmla="*/ 16011 w 21564"/>
              <a:gd name="connsiteY872" fmla="*/ 1267 h 21587"/>
              <a:gd name="connsiteX873" fmla="*/ 15959 w 21564"/>
              <a:gd name="connsiteY873" fmla="*/ 1288 h 21587"/>
              <a:gd name="connsiteX874" fmla="*/ 15854 w 21564"/>
              <a:gd name="connsiteY874" fmla="*/ 1436 h 21587"/>
              <a:gd name="connsiteX875" fmla="*/ 15771 w 21564"/>
              <a:gd name="connsiteY875" fmla="*/ 1562 h 21587"/>
              <a:gd name="connsiteX876" fmla="*/ 15615 w 21564"/>
              <a:gd name="connsiteY876" fmla="*/ 1816 h 21587"/>
              <a:gd name="connsiteX877" fmla="*/ 15261 w 21564"/>
              <a:gd name="connsiteY877" fmla="*/ 2301 h 21587"/>
              <a:gd name="connsiteX878" fmla="*/ 15178 w 21564"/>
              <a:gd name="connsiteY878" fmla="*/ 2407 h 21587"/>
              <a:gd name="connsiteX879" fmla="*/ 14991 w 21564"/>
              <a:gd name="connsiteY879" fmla="*/ 2133 h 21587"/>
              <a:gd name="connsiteX880" fmla="*/ 14908 w 21564"/>
              <a:gd name="connsiteY880" fmla="*/ 1985 h 21587"/>
              <a:gd name="connsiteX881" fmla="*/ 14960 w 21564"/>
              <a:gd name="connsiteY881" fmla="*/ 1879 h 21587"/>
              <a:gd name="connsiteX882" fmla="*/ 20037 w 21564"/>
              <a:gd name="connsiteY882" fmla="*/ 11317 h 21587"/>
              <a:gd name="connsiteX883" fmla="*/ 19912 w 21564"/>
              <a:gd name="connsiteY883" fmla="*/ 11486 h 21587"/>
              <a:gd name="connsiteX884" fmla="*/ 19871 w 21564"/>
              <a:gd name="connsiteY884" fmla="*/ 11697 h 21587"/>
              <a:gd name="connsiteX885" fmla="*/ 19829 w 21564"/>
              <a:gd name="connsiteY885" fmla="*/ 11803 h 21587"/>
              <a:gd name="connsiteX886" fmla="*/ 19704 w 21564"/>
              <a:gd name="connsiteY886" fmla="*/ 12077 h 21587"/>
              <a:gd name="connsiteX887" fmla="*/ 19434 w 21564"/>
              <a:gd name="connsiteY887" fmla="*/ 12648 h 21587"/>
              <a:gd name="connsiteX888" fmla="*/ 19163 w 21564"/>
              <a:gd name="connsiteY888" fmla="*/ 13154 h 21587"/>
              <a:gd name="connsiteX889" fmla="*/ 18872 w 21564"/>
              <a:gd name="connsiteY889" fmla="*/ 13682 h 21587"/>
              <a:gd name="connsiteX890" fmla="*/ 18123 w 21564"/>
              <a:gd name="connsiteY890" fmla="*/ 14991 h 21587"/>
              <a:gd name="connsiteX891" fmla="*/ 17384 w 21564"/>
              <a:gd name="connsiteY891" fmla="*/ 16300 h 21587"/>
              <a:gd name="connsiteX892" fmla="*/ 16999 w 21564"/>
              <a:gd name="connsiteY892" fmla="*/ 16997 h 21587"/>
              <a:gd name="connsiteX893" fmla="*/ 16624 w 21564"/>
              <a:gd name="connsiteY893" fmla="*/ 17652 h 21587"/>
              <a:gd name="connsiteX894" fmla="*/ 16250 w 21564"/>
              <a:gd name="connsiteY894" fmla="*/ 18327 h 21587"/>
              <a:gd name="connsiteX895" fmla="*/ 15854 w 21564"/>
              <a:gd name="connsiteY895" fmla="*/ 18982 h 21587"/>
              <a:gd name="connsiteX896" fmla="*/ 15480 w 21564"/>
              <a:gd name="connsiteY896" fmla="*/ 19636 h 21587"/>
              <a:gd name="connsiteX897" fmla="*/ 15261 w 21564"/>
              <a:gd name="connsiteY897" fmla="*/ 20016 h 21587"/>
              <a:gd name="connsiteX898" fmla="*/ 15032 w 21564"/>
              <a:gd name="connsiteY898" fmla="*/ 20439 h 21587"/>
              <a:gd name="connsiteX899" fmla="*/ 14814 w 21564"/>
              <a:gd name="connsiteY899" fmla="*/ 20861 h 21587"/>
              <a:gd name="connsiteX900" fmla="*/ 14804 w 21564"/>
              <a:gd name="connsiteY900" fmla="*/ 20396 h 21587"/>
              <a:gd name="connsiteX901" fmla="*/ 14772 w 21564"/>
              <a:gd name="connsiteY901" fmla="*/ 19383 h 21587"/>
              <a:gd name="connsiteX902" fmla="*/ 14752 w 21564"/>
              <a:gd name="connsiteY902" fmla="*/ 17377 h 21587"/>
              <a:gd name="connsiteX903" fmla="*/ 14752 w 21564"/>
              <a:gd name="connsiteY903" fmla="*/ 16554 h 21587"/>
              <a:gd name="connsiteX904" fmla="*/ 14752 w 21564"/>
              <a:gd name="connsiteY904" fmla="*/ 16131 h 21587"/>
              <a:gd name="connsiteX905" fmla="*/ 14762 w 21564"/>
              <a:gd name="connsiteY905" fmla="*/ 15730 h 21587"/>
              <a:gd name="connsiteX906" fmla="*/ 14741 w 21564"/>
              <a:gd name="connsiteY906" fmla="*/ 15625 h 21587"/>
              <a:gd name="connsiteX907" fmla="*/ 14700 w 21564"/>
              <a:gd name="connsiteY907" fmla="*/ 15477 h 21587"/>
              <a:gd name="connsiteX908" fmla="*/ 14700 w 21564"/>
              <a:gd name="connsiteY908" fmla="*/ 15287 h 21587"/>
              <a:gd name="connsiteX909" fmla="*/ 14700 w 21564"/>
              <a:gd name="connsiteY909" fmla="*/ 14886 h 21587"/>
              <a:gd name="connsiteX910" fmla="*/ 14700 w 21564"/>
              <a:gd name="connsiteY910" fmla="*/ 14041 h 21587"/>
              <a:gd name="connsiteX911" fmla="*/ 14710 w 21564"/>
              <a:gd name="connsiteY911" fmla="*/ 13196 h 21587"/>
              <a:gd name="connsiteX912" fmla="*/ 14710 w 21564"/>
              <a:gd name="connsiteY912" fmla="*/ 12774 h 21587"/>
              <a:gd name="connsiteX913" fmla="*/ 14710 w 21564"/>
              <a:gd name="connsiteY913" fmla="*/ 12352 h 21587"/>
              <a:gd name="connsiteX914" fmla="*/ 14720 w 21564"/>
              <a:gd name="connsiteY914" fmla="*/ 11507 h 21587"/>
              <a:gd name="connsiteX915" fmla="*/ 14752 w 21564"/>
              <a:gd name="connsiteY915" fmla="*/ 10663 h 21587"/>
              <a:gd name="connsiteX916" fmla="*/ 14772 w 21564"/>
              <a:gd name="connsiteY916" fmla="*/ 9797 h 21587"/>
              <a:gd name="connsiteX917" fmla="*/ 14804 w 21564"/>
              <a:gd name="connsiteY917" fmla="*/ 8952 h 21587"/>
              <a:gd name="connsiteX918" fmla="*/ 14835 w 21564"/>
              <a:gd name="connsiteY918" fmla="*/ 8129 h 21587"/>
              <a:gd name="connsiteX919" fmla="*/ 14856 w 21564"/>
              <a:gd name="connsiteY919" fmla="*/ 7432 h 21587"/>
              <a:gd name="connsiteX920" fmla="*/ 14856 w 21564"/>
              <a:gd name="connsiteY920" fmla="*/ 7432 h 21587"/>
              <a:gd name="connsiteX921" fmla="*/ 14928 w 21564"/>
              <a:gd name="connsiteY921" fmla="*/ 7242 h 21587"/>
              <a:gd name="connsiteX922" fmla="*/ 14918 w 21564"/>
              <a:gd name="connsiteY922" fmla="*/ 7179 h 21587"/>
              <a:gd name="connsiteX923" fmla="*/ 14918 w 21564"/>
              <a:gd name="connsiteY923" fmla="*/ 7179 h 21587"/>
              <a:gd name="connsiteX924" fmla="*/ 14897 w 21564"/>
              <a:gd name="connsiteY924" fmla="*/ 6989 h 21587"/>
              <a:gd name="connsiteX925" fmla="*/ 14876 w 21564"/>
              <a:gd name="connsiteY925" fmla="*/ 6123 h 21587"/>
              <a:gd name="connsiteX926" fmla="*/ 14876 w 21564"/>
              <a:gd name="connsiteY926" fmla="*/ 5194 h 21587"/>
              <a:gd name="connsiteX927" fmla="*/ 14876 w 21564"/>
              <a:gd name="connsiteY927" fmla="*/ 5194 h 21587"/>
              <a:gd name="connsiteX928" fmla="*/ 14876 w 21564"/>
              <a:gd name="connsiteY928" fmla="*/ 5046 h 21587"/>
              <a:gd name="connsiteX929" fmla="*/ 14866 w 21564"/>
              <a:gd name="connsiteY929" fmla="*/ 5025 h 21587"/>
              <a:gd name="connsiteX930" fmla="*/ 14845 w 21564"/>
              <a:gd name="connsiteY930" fmla="*/ 4265 h 21587"/>
              <a:gd name="connsiteX931" fmla="*/ 14856 w 21564"/>
              <a:gd name="connsiteY931" fmla="*/ 3315 h 21587"/>
              <a:gd name="connsiteX932" fmla="*/ 14856 w 21564"/>
              <a:gd name="connsiteY932" fmla="*/ 2766 h 21587"/>
              <a:gd name="connsiteX933" fmla="*/ 14856 w 21564"/>
              <a:gd name="connsiteY933" fmla="*/ 2555 h 21587"/>
              <a:gd name="connsiteX934" fmla="*/ 14856 w 21564"/>
              <a:gd name="connsiteY934" fmla="*/ 2555 h 21587"/>
              <a:gd name="connsiteX935" fmla="*/ 15032 w 21564"/>
              <a:gd name="connsiteY935" fmla="*/ 2808 h 21587"/>
              <a:gd name="connsiteX936" fmla="*/ 15230 w 21564"/>
              <a:gd name="connsiteY936" fmla="*/ 3083 h 21587"/>
              <a:gd name="connsiteX937" fmla="*/ 15428 w 21564"/>
              <a:gd name="connsiteY937" fmla="*/ 3378 h 21587"/>
              <a:gd name="connsiteX938" fmla="*/ 15813 w 21564"/>
              <a:gd name="connsiteY938" fmla="*/ 3969 h 21587"/>
              <a:gd name="connsiteX939" fmla="*/ 16219 w 21564"/>
              <a:gd name="connsiteY939" fmla="*/ 4582 h 21587"/>
              <a:gd name="connsiteX940" fmla="*/ 16593 w 21564"/>
              <a:gd name="connsiteY940" fmla="*/ 5194 h 21587"/>
              <a:gd name="connsiteX941" fmla="*/ 16968 w 21564"/>
              <a:gd name="connsiteY941" fmla="*/ 5785 h 21587"/>
              <a:gd name="connsiteX942" fmla="*/ 17332 w 21564"/>
              <a:gd name="connsiteY942" fmla="*/ 6355 h 21587"/>
              <a:gd name="connsiteX943" fmla="*/ 17675 w 21564"/>
              <a:gd name="connsiteY943" fmla="*/ 6947 h 21587"/>
              <a:gd name="connsiteX944" fmla="*/ 18383 w 21564"/>
              <a:gd name="connsiteY944" fmla="*/ 8277 h 21587"/>
              <a:gd name="connsiteX945" fmla="*/ 18757 w 21564"/>
              <a:gd name="connsiteY945" fmla="*/ 8974 h 21587"/>
              <a:gd name="connsiteX946" fmla="*/ 19132 w 21564"/>
              <a:gd name="connsiteY946" fmla="*/ 9670 h 21587"/>
              <a:gd name="connsiteX947" fmla="*/ 19434 w 21564"/>
              <a:gd name="connsiteY947" fmla="*/ 10177 h 21587"/>
              <a:gd name="connsiteX948" fmla="*/ 19735 w 21564"/>
              <a:gd name="connsiteY948" fmla="*/ 10705 h 21587"/>
              <a:gd name="connsiteX949" fmla="*/ 20027 w 21564"/>
              <a:gd name="connsiteY949" fmla="*/ 11169 h 21587"/>
              <a:gd name="connsiteX950" fmla="*/ 20100 w 21564"/>
              <a:gd name="connsiteY950" fmla="*/ 11275 h 21587"/>
              <a:gd name="connsiteX951" fmla="*/ 20037 w 21564"/>
              <a:gd name="connsiteY951" fmla="*/ 11317 h 21587"/>
              <a:gd name="connsiteX952" fmla="*/ 21171 w 21564"/>
              <a:gd name="connsiteY952" fmla="*/ 9396 h 21587"/>
              <a:gd name="connsiteX953" fmla="*/ 21171 w 21564"/>
              <a:gd name="connsiteY953" fmla="*/ 9396 h 21587"/>
              <a:gd name="connsiteX954" fmla="*/ 21109 w 21564"/>
              <a:gd name="connsiteY954" fmla="*/ 9501 h 21587"/>
              <a:gd name="connsiteX955" fmla="*/ 21036 w 21564"/>
              <a:gd name="connsiteY955" fmla="*/ 9670 h 21587"/>
              <a:gd name="connsiteX956" fmla="*/ 20859 w 21564"/>
              <a:gd name="connsiteY956" fmla="*/ 10029 h 21587"/>
              <a:gd name="connsiteX957" fmla="*/ 20401 w 21564"/>
              <a:gd name="connsiteY957" fmla="*/ 10747 h 21587"/>
              <a:gd name="connsiteX958" fmla="*/ 20308 w 21564"/>
              <a:gd name="connsiteY958" fmla="*/ 10895 h 21587"/>
              <a:gd name="connsiteX959" fmla="*/ 20214 w 21564"/>
              <a:gd name="connsiteY959" fmla="*/ 10768 h 21587"/>
              <a:gd name="connsiteX960" fmla="*/ 19985 w 21564"/>
              <a:gd name="connsiteY960" fmla="*/ 10388 h 21587"/>
              <a:gd name="connsiteX961" fmla="*/ 20120 w 21564"/>
              <a:gd name="connsiteY961" fmla="*/ 10198 h 21587"/>
              <a:gd name="connsiteX962" fmla="*/ 20318 w 21564"/>
              <a:gd name="connsiteY962" fmla="*/ 9903 h 21587"/>
              <a:gd name="connsiteX963" fmla="*/ 20380 w 21564"/>
              <a:gd name="connsiteY963" fmla="*/ 9797 h 21587"/>
              <a:gd name="connsiteX964" fmla="*/ 20485 w 21564"/>
              <a:gd name="connsiteY964" fmla="*/ 9649 h 21587"/>
              <a:gd name="connsiteX965" fmla="*/ 20557 w 21564"/>
              <a:gd name="connsiteY965" fmla="*/ 9544 h 21587"/>
              <a:gd name="connsiteX966" fmla="*/ 20641 w 21564"/>
              <a:gd name="connsiteY966" fmla="*/ 9438 h 21587"/>
              <a:gd name="connsiteX967" fmla="*/ 20974 w 21564"/>
              <a:gd name="connsiteY967" fmla="*/ 9037 h 21587"/>
              <a:gd name="connsiteX968" fmla="*/ 20984 w 21564"/>
              <a:gd name="connsiteY968" fmla="*/ 9016 h 21587"/>
              <a:gd name="connsiteX969" fmla="*/ 21026 w 21564"/>
              <a:gd name="connsiteY969" fmla="*/ 9100 h 21587"/>
              <a:gd name="connsiteX970" fmla="*/ 21171 w 21564"/>
              <a:gd name="connsiteY970" fmla="*/ 9354 h 21587"/>
              <a:gd name="connsiteX971" fmla="*/ 21171 w 21564"/>
              <a:gd name="connsiteY971" fmla="*/ 9396 h 21587"/>
              <a:gd name="connsiteX0" fmla="*/ 21556 w 21564"/>
              <a:gd name="connsiteY0" fmla="*/ 9333 h 21587"/>
              <a:gd name="connsiteX1" fmla="*/ 21525 w 21564"/>
              <a:gd name="connsiteY1" fmla="*/ 9248 h 21587"/>
              <a:gd name="connsiteX2" fmla="*/ 21473 w 21564"/>
              <a:gd name="connsiteY2" fmla="*/ 9164 h 21587"/>
              <a:gd name="connsiteX3" fmla="*/ 21411 w 21564"/>
              <a:gd name="connsiteY3" fmla="*/ 9058 h 21587"/>
              <a:gd name="connsiteX4" fmla="*/ 21296 w 21564"/>
              <a:gd name="connsiteY4" fmla="*/ 8868 h 21587"/>
              <a:gd name="connsiteX5" fmla="*/ 20942 w 21564"/>
              <a:gd name="connsiteY5" fmla="*/ 8213 h 21587"/>
              <a:gd name="connsiteX6" fmla="*/ 20568 w 21564"/>
              <a:gd name="connsiteY6" fmla="*/ 7622 h 21587"/>
              <a:gd name="connsiteX7" fmla="*/ 20193 w 21564"/>
              <a:gd name="connsiteY7" fmla="*/ 6989 h 21587"/>
              <a:gd name="connsiteX8" fmla="*/ 19819 w 21564"/>
              <a:gd name="connsiteY8" fmla="*/ 6377 h 21587"/>
              <a:gd name="connsiteX9" fmla="*/ 19444 w 21564"/>
              <a:gd name="connsiteY9" fmla="*/ 5743 h 21587"/>
              <a:gd name="connsiteX10" fmla="*/ 19069 w 21564"/>
              <a:gd name="connsiteY10" fmla="*/ 5110 h 21587"/>
              <a:gd name="connsiteX11" fmla="*/ 18685 w 21564"/>
              <a:gd name="connsiteY11" fmla="*/ 4476 h 21587"/>
              <a:gd name="connsiteX12" fmla="*/ 18300 w 21564"/>
              <a:gd name="connsiteY12" fmla="*/ 3864 h 21587"/>
              <a:gd name="connsiteX13" fmla="*/ 17894 w 21564"/>
              <a:gd name="connsiteY13" fmla="*/ 3252 h 21587"/>
              <a:gd name="connsiteX14" fmla="*/ 17519 w 21564"/>
              <a:gd name="connsiteY14" fmla="*/ 2660 h 21587"/>
              <a:gd name="connsiteX15" fmla="*/ 17155 w 21564"/>
              <a:gd name="connsiteY15" fmla="*/ 2069 h 21587"/>
              <a:gd name="connsiteX16" fmla="*/ 16791 w 21564"/>
              <a:gd name="connsiteY16" fmla="*/ 1499 h 21587"/>
              <a:gd name="connsiteX17" fmla="*/ 16468 w 21564"/>
              <a:gd name="connsiteY17" fmla="*/ 971 h 21587"/>
              <a:gd name="connsiteX18" fmla="*/ 16312 w 21564"/>
              <a:gd name="connsiteY18" fmla="*/ 739 h 21587"/>
              <a:gd name="connsiteX19" fmla="*/ 16146 w 21564"/>
              <a:gd name="connsiteY19" fmla="*/ 486 h 21587"/>
              <a:gd name="connsiteX20" fmla="*/ 15959 w 21564"/>
              <a:gd name="connsiteY20" fmla="*/ 106 h 21587"/>
              <a:gd name="connsiteX21" fmla="*/ 15959 w 21564"/>
              <a:gd name="connsiteY21" fmla="*/ 106 h 21587"/>
              <a:gd name="connsiteX22" fmla="*/ 15906 w 21564"/>
              <a:gd name="connsiteY22" fmla="*/ 21 h 21587"/>
              <a:gd name="connsiteX23" fmla="*/ 15906 w 21564"/>
              <a:gd name="connsiteY23" fmla="*/ 21 h 21587"/>
              <a:gd name="connsiteX24" fmla="*/ 15823 w 21564"/>
              <a:gd name="connsiteY24" fmla="*/ 0 h 21587"/>
              <a:gd name="connsiteX25" fmla="*/ 15719 w 21564"/>
              <a:gd name="connsiteY25" fmla="*/ 63 h 21587"/>
              <a:gd name="connsiteX26" fmla="*/ 15678 w 21564"/>
              <a:gd name="connsiteY26" fmla="*/ 169 h 21587"/>
              <a:gd name="connsiteX27" fmla="*/ 15438 w 21564"/>
              <a:gd name="connsiteY27" fmla="*/ 570 h 21587"/>
              <a:gd name="connsiteX28" fmla="*/ 15157 w 21564"/>
              <a:gd name="connsiteY28" fmla="*/ 971 h 21587"/>
              <a:gd name="connsiteX29" fmla="*/ 14856 w 21564"/>
              <a:gd name="connsiteY29" fmla="*/ 1372 h 21587"/>
              <a:gd name="connsiteX30" fmla="*/ 14720 w 21564"/>
              <a:gd name="connsiteY30" fmla="*/ 1605 h 21587"/>
              <a:gd name="connsiteX31" fmla="*/ 14575 w 21564"/>
              <a:gd name="connsiteY31" fmla="*/ 1900 h 21587"/>
              <a:gd name="connsiteX32" fmla="*/ 14554 w 21564"/>
              <a:gd name="connsiteY32" fmla="*/ 2048 h 21587"/>
              <a:gd name="connsiteX33" fmla="*/ 14543 w 21564"/>
              <a:gd name="connsiteY33" fmla="*/ 2133 h 21587"/>
              <a:gd name="connsiteX34" fmla="*/ 14543 w 21564"/>
              <a:gd name="connsiteY34" fmla="*/ 2428 h 21587"/>
              <a:gd name="connsiteX35" fmla="*/ 14543 w 21564"/>
              <a:gd name="connsiteY35" fmla="*/ 2682 h 21587"/>
              <a:gd name="connsiteX36" fmla="*/ 14543 w 21564"/>
              <a:gd name="connsiteY36" fmla="*/ 3167 h 21587"/>
              <a:gd name="connsiteX37" fmla="*/ 14533 w 21564"/>
              <a:gd name="connsiteY37" fmla="*/ 4117 h 21587"/>
              <a:gd name="connsiteX38" fmla="*/ 14543 w 21564"/>
              <a:gd name="connsiteY38" fmla="*/ 4561 h 21587"/>
              <a:gd name="connsiteX39" fmla="*/ 14554 w 21564"/>
              <a:gd name="connsiteY39" fmla="*/ 4856 h 21587"/>
              <a:gd name="connsiteX40" fmla="*/ 14471 w 21564"/>
              <a:gd name="connsiteY40" fmla="*/ 4856 h 21587"/>
              <a:gd name="connsiteX41" fmla="*/ 14283 w 21564"/>
              <a:gd name="connsiteY41" fmla="*/ 4856 h 21587"/>
              <a:gd name="connsiteX42" fmla="*/ 14148 w 21564"/>
              <a:gd name="connsiteY42" fmla="*/ 4856 h 21587"/>
              <a:gd name="connsiteX43" fmla="*/ 13482 w 21564"/>
              <a:gd name="connsiteY43" fmla="*/ 4962 h 21587"/>
              <a:gd name="connsiteX44" fmla="*/ 12535 w 21564"/>
              <a:gd name="connsiteY44" fmla="*/ 5025 h 21587"/>
              <a:gd name="connsiteX45" fmla="*/ 11557 w 21564"/>
              <a:gd name="connsiteY45" fmla="*/ 4983 h 21587"/>
              <a:gd name="connsiteX46" fmla="*/ 10590 w 21564"/>
              <a:gd name="connsiteY46" fmla="*/ 4899 h 21587"/>
              <a:gd name="connsiteX47" fmla="*/ 9580 w 21564"/>
              <a:gd name="connsiteY47" fmla="*/ 4877 h 21587"/>
              <a:gd name="connsiteX48" fmla="*/ 8592 w 21564"/>
              <a:gd name="connsiteY48" fmla="*/ 4856 h 21587"/>
              <a:gd name="connsiteX49" fmla="*/ 7635 w 21564"/>
              <a:gd name="connsiteY49" fmla="*/ 4920 h 21587"/>
              <a:gd name="connsiteX50" fmla="*/ 7115 w 21564"/>
              <a:gd name="connsiteY50" fmla="*/ 4983 h 21587"/>
              <a:gd name="connsiteX51" fmla="*/ 6615 w 21564"/>
              <a:gd name="connsiteY51" fmla="*/ 5025 h 21587"/>
              <a:gd name="connsiteX52" fmla="*/ 6147 w 21564"/>
              <a:gd name="connsiteY52" fmla="*/ 5067 h 21587"/>
              <a:gd name="connsiteX53" fmla="*/ 5637 w 21564"/>
              <a:gd name="connsiteY53" fmla="*/ 5131 h 21587"/>
              <a:gd name="connsiteX54" fmla="*/ 5148 w 21564"/>
              <a:gd name="connsiteY54" fmla="*/ 5215 h 21587"/>
              <a:gd name="connsiteX55" fmla="*/ 4649 w 21564"/>
              <a:gd name="connsiteY55" fmla="*/ 5279 h 21587"/>
              <a:gd name="connsiteX56" fmla="*/ 3639 w 21564"/>
              <a:gd name="connsiteY56" fmla="*/ 5384 h 21587"/>
              <a:gd name="connsiteX57" fmla="*/ 3150 w 21564"/>
              <a:gd name="connsiteY57" fmla="*/ 5426 h 21587"/>
              <a:gd name="connsiteX58" fmla="*/ 2651 w 21564"/>
              <a:gd name="connsiteY58" fmla="*/ 5426 h 21587"/>
              <a:gd name="connsiteX59" fmla="*/ 2152 w 21564"/>
              <a:gd name="connsiteY59" fmla="*/ 5426 h 21587"/>
              <a:gd name="connsiteX60" fmla="*/ 1923 w 21564"/>
              <a:gd name="connsiteY60" fmla="*/ 5447 h 21587"/>
              <a:gd name="connsiteX61" fmla="*/ 1694 w 21564"/>
              <a:gd name="connsiteY61" fmla="*/ 5490 h 21587"/>
              <a:gd name="connsiteX62" fmla="*/ 1683 w 21564"/>
              <a:gd name="connsiteY62" fmla="*/ 5469 h 21587"/>
              <a:gd name="connsiteX63" fmla="*/ 1579 w 21564"/>
              <a:gd name="connsiteY63" fmla="*/ 5405 h 21587"/>
              <a:gd name="connsiteX64" fmla="*/ 1465 w 21564"/>
              <a:gd name="connsiteY64" fmla="*/ 5469 h 21587"/>
              <a:gd name="connsiteX65" fmla="*/ 1298 w 21564"/>
              <a:gd name="connsiteY65" fmla="*/ 5722 h 21587"/>
              <a:gd name="connsiteX66" fmla="*/ 1122 w 21564"/>
              <a:gd name="connsiteY66" fmla="*/ 6018 h 21587"/>
              <a:gd name="connsiteX67" fmla="*/ 768 w 21564"/>
              <a:gd name="connsiteY67" fmla="*/ 6567 h 21587"/>
              <a:gd name="connsiteX68" fmla="*/ 424 w 21564"/>
              <a:gd name="connsiteY68" fmla="*/ 7137 h 21587"/>
              <a:gd name="connsiteX69" fmla="*/ 227 w 21564"/>
              <a:gd name="connsiteY69" fmla="*/ 7432 h 21587"/>
              <a:gd name="connsiteX70" fmla="*/ 50 w 21564"/>
              <a:gd name="connsiteY70" fmla="*/ 7707 h 21587"/>
              <a:gd name="connsiteX71" fmla="*/ 8 w 21564"/>
              <a:gd name="connsiteY71" fmla="*/ 7812 h 21587"/>
              <a:gd name="connsiteX72" fmla="*/ 8 w 21564"/>
              <a:gd name="connsiteY72" fmla="*/ 7918 h 21587"/>
              <a:gd name="connsiteX73" fmla="*/ 39 w 21564"/>
              <a:gd name="connsiteY73" fmla="*/ 8002 h 21587"/>
              <a:gd name="connsiteX74" fmla="*/ 71 w 21564"/>
              <a:gd name="connsiteY74" fmla="*/ 9860 h 21587"/>
              <a:gd name="connsiteX75" fmla="*/ 91 w 21564"/>
              <a:gd name="connsiteY75" fmla="*/ 11909 h 21587"/>
              <a:gd name="connsiteX76" fmla="*/ 91 w 21564"/>
              <a:gd name="connsiteY76" fmla="*/ 13830 h 21587"/>
              <a:gd name="connsiteX77" fmla="*/ 81 w 21564"/>
              <a:gd name="connsiteY77" fmla="*/ 14759 h 21587"/>
              <a:gd name="connsiteX78" fmla="*/ 71 w 21564"/>
              <a:gd name="connsiteY78" fmla="*/ 15688 h 21587"/>
              <a:gd name="connsiteX79" fmla="*/ 71 w 21564"/>
              <a:gd name="connsiteY79" fmla="*/ 15688 h 21587"/>
              <a:gd name="connsiteX80" fmla="*/ 8 w 21564"/>
              <a:gd name="connsiteY80" fmla="*/ 15815 h 21587"/>
              <a:gd name="connsiteX81" fmla="*/ 112 w 21564"/>
              <a:gd name="connsiteY81" fmla="*/ 16089 h 21587"/>
              <a:gd name="connsiteX82" fmla="*/ 112 w 21564"/>
              <a:gd name="connsiteY82" fmla="*/ 16089 h 21587"/>
              <a:gd name="connsiteX83" fmla="*/ 227 w 21564"/>
              <a:gd name="connsiteY83" fmla="*/ 16110 h 21587"/>
              <a:gd name="connsiteX84" fmla="*/ 404 w 21564"/>
              <a:gd name="connsiteY84" fmla="*/ 16131 h 21587"/>
              <a:gd name="connsiteX85" fmla="*/ 664 w 21564"/>
              <a:gd name="connsiteY85" fmla="*/ 16131 h 21587"/>
              <a:gd name="connsiteX86" fmla="*/ 913 w 21564"/>
              <a:gd name="connsiteY86" fmla="*/ 16110 h 21587"/>
              <a:gd name="connsiteX87" fmla="*/ 1122 w 21564"/>
              <a:gd name="connsiteY87" fmla="*/ 16089 h 21587"/>
              <a:gd name="connsiteX88" fmla="*/ 2214 w 21564"/>
              <a:gd name="connsiteY88" fmla="*/ 15984 h 21587"/>
              <a:gd name="connsiteX89" fmla="*/ 3223 w 21564"/>
              <a:gd name="connsiteY89" fmla="*/ 15941 h 21587"/>
              <a:gd name="connsiteX90" fmla="*/ 4191 w 21564"/>
              <a:gd name="connsiteY90" fmla="*/ 15899 h 21587"/>
              <a:gd name="connsiteX91" fmla="*/ 6261 w 21564"/>
              <a:gd name="connsiteY91" fmla="*/ 15794 h 21587"/>
              <a:gd name="connsiteX92" fmla="*/ 7250 w 21564"/>
              <a:gd name="connsiteY92" fmla="*/ 15836 h 21587"/>
              <a:gd name="connsiteX93" fmla="*/ 8259 w 21564"/>
              <a:gd name="connsiteY93" fmla="*/ 15878 h 21587"/>
              <a:gd name="connsiteX94" fmla="*/ 9279 w 21564"/>
              <a:gd name="connsiteY94" fmla="*/ 15899 h 21587"/>
              <a:gd name="connsiteX95" fmla="*/ 10298 w 21564"/>
              <a:gd name="connsiteY95" fmla="*/ 15878 h 21587"/>
              <a:gd name="connsiteX96" fmla="*/ 11276 w 21564"/>
              <a:gd name="connsiteY96" fmla="*/ 15857 h 21587"/>
              <a:gd name="connsiteX97" fmla="*/ 12296 w 21564"/>
              <a:gd name="connsiteY97" fmla="*/ 15836 h 21587"/>
              <a:gd name="connsiteX98" fmla="*/ 13274 w 21564"/>
              <a:gd name="connsiteY98" fmla="*/ 15794 h 21587"/>
              <a:gd name="connsiteX99" fmla="*/ 13742 w 21564"/>
              <a:gd name="connsiteY99" fmla="*/ 15772 h 21587"/>
              <a:gd name="connsiteX100" fmla="*/ 14211 w 21564"/>
              <a:gd name="connsiteY100" fmla="*/ 15751 h 21587"/>
              <a:gd name="connsiteX101" fmla="*/ 14471 w 21564"/>
              <a:gd name="connsiteY101" fmla="*/ 15772 h 21587"/>
              <a:gd name="connsiteX102" fmla="*/ 14460 w 21564"/>
              <a:gd name="connsiteY102" fmla="*/ 16195 h 21587"/>
              <a:gd name="connsiteX103" fmla="*/ 14460 w 21564"/>
              <a:gd name="connsiteY103" fmla="*/ 16680 h 21587"/>
              <a:gd name="connsiteX104" fmla="*/ 14460 w 21564"/>
              <a:gd name="connsiteY104" fmla="*/ 17187 h 21587"/>
              <a:gd name="connsiteX105" fmla="*/ 14460 w 21564"/>
              <a:gd name="connsiteY105" fmla="*/ 17694 h 21587"/>
              <a:gd name="connsiteX106" fmla="*/ 14460 w 21564"/>
              <a:gd name="connsiteY106" fmla="*/ 18665 h 21587"/>
              <a:gd name="connsiteX107" fmla="*/ 14481 w 21564"/>
              <a:gd name="connsiteY107" fmla="*/ 19657 h 21587"/>
              <a:gd name="connsiteX108" fmla="*/ 14512 w 21564"/>
              <a:gd name="connsiteY108" fmla="*/ 20544 h 21587"/>
              <a:gd name="connsiteX109" fmla="*/ 14523 w 21564"/>
              <a:gd name="connsiteY109" fmla="*/ 20924 h 21587"/>
              <a:gd name="connsiteX110" fmla="*/ 14533 w 21564"/>
              <a:gd name="connsiteY110" fmla="*/ 21114 h 21587"/>
              <a:gd name="connsiteX111" fmla="*/ 14543 w 21564"/>
              <a:gd name="connsiteY111" fmla="*/ 21304 h 21587"/>
              <a:gd name="connsiteX112" fmla="*/ 14596 w 21564"/>
              <a:gd name="connsiteY112" fmla="*/ 21410 h 21587"/>
              <a:gd name="connsiteX113" fmla="*/ 14596 w 21564"/>
              <a:gd name="connsiteY113" fmla="*/ 21431 h 21587"/>
              <a:gd name="connsiteX114" fmla="*/ 14668 w 21564"/>
              <a:gd name="connsiteY114" fmla="*/ 21558 h 21587"/>
              <a:gd name="connsiteX115" fmla="*/ 14783 w 21564"/>
              <a:gd name="connsiteY115" fmla="*/ 21579 h 21587"/>
              <a:gd name="connsiteX116" fmla="*/ 14856 w 21564"/>
              <a:gd name="connsiteY116" fmla="*/ 21516 h 21587"/>
              <a:gd name="connsiteX117" fmla="*/ 14876 w 21564"/>
              <a:gd name="connsiteY117" fmla="*/ 21473 h 21587"/>
              <a:gd name="connsiteX118" fmla="*/ 14876 w 21564"/>
              <a:gd name="connsiteY118" fmla="*/ 21473 h 21587"/>
              <a:gd name="connsiteX119" fmla="*/ 15199 w 21564"/>
              <a:gd name="connsiteY119" fmla="*/ 20798 h 21587"/>
              <a:gd name="connsiteX120" fmla="*/ 15490 w 21564"/>
              <a:gd name="connsiteY120" fmla="*/ 20249 h 21587"/>
              <a:gd name="connsiteX121" fmla="*/ 15865 w 21564"/>
              <a:gd name="connsiteY121" fmla="*/ 19594 h 21587"/>
              <a:gd name="connsiteX122" fmla="*/ 16250 w 21564"/>
              <a:gd name="connsiteY122" fmla="*/ 18940 h 21587"/>
              <a:gd name="connsiteX123" fmla="*/ 16635 w 21564"/>
              <a:gd name="connsiteY123" fmla="*/ 18285 h 21587"/>
              <a:gd name="connsiteX124" fmla="*/ 16999 w 21564"/>
              <a:gd name="connsiteY124" fmla="*/ 17630 h 21587"/>
              <a:gd name="connsiteX125" fmla="*/ 17509 w 21564"/>
              <a:gd name="connsiteY125" fmla="*/ 16701 h 21587"/>
              <a:gd name="connsiteX126" fmla="*/ 18237 w 21564"/>
              <a:gd name="connsiteY126" fmla="*/ 15413 h 21587"/>
              <a:gd name="connsiteX127" fmla="*/ 18612 w 21564"/>
              <a:gd name="connsiteY127" fmla="*/ 14759 h 21587"/>
              <a:gd name="connsiteX128" fmla="*/ 18997 w 21564"/>
              <a:gd name="connsiteY128" fmla="*/ 14083 h 21587"/>
              <a:gd name="connsiteX129" fmla="*/ 19330 w 21564"/>
              <a:gd name="connsiteY129" fmla="*/ 13471 h 21587"/>
              <a:gd name="connsiteX130" fmla="*/ 19631 w 21564"/>
              <a:gd name="connsiteY130" fmla="*/ 12922 h 21587"/>
              <a:gd name="connsiteX131" fmla="*/ 19912 w 21564"/>
              <a:gd name="connsiteY131" fmla="*/ 12331 h 21587"/>
              <a:gd name="connsiteX132" fmla="*/ 20162 w 21564"/>
              <a:gd name="connsiteY132" fmla="*/ 11782 h 21587"/>
              <a:gd name="connsiteX133" fmla="*/ 20162 w 21564"/>
              <a:gd name="connsiteY133" fmla="*/ 11782 h 21587"/>
              <a:gd name="connsiteX134" fmla="*/ 20204 w 21564"/>
              <a:gd name="connsiteY134" fmla="*/ 11634 h 21587"/>
              <a:gd name="connsiteX135" fmla="*/ 20204 w 21564"/>
              <a:gd name="connsiteY135" fmla="*/ 11613 h 21587"/>
              <a:gd name="connsiteX136" fmla="*/ 20276 w 21564"/>
              <a:gd name="connsiteY136" fmla="*/ 11507 h 21587"/>
              <a:gd name="connsiteX137" fmla="*/ 20339 w 21564"/>
              <a:gd name="connsiteY137" fmla="*/ 11402 h 21587"/>
              <a:gd name="connsiteX138" fmla="*/ 20401 w 21564"/>
              <a:gd name="connsiteY138" fmla="*/ 11381 h 21587"/>
              <a:gd name="connsiteX139" fmla="*/ 20474 w 21564"/>
              <a:gd name="connsiteY139" fmla="*/ 11191 h 21587"/>
              <a:gd name="connsiteX140" fmla="*/ 20797 w 21564"/>
              <a:gd name="connsiteY140" fmla="*/ 10705 h 21587"/>
              <a:gd name="connsiteX141" fmla="*/ 21140 w 21564"/>
              <a:gd name="connsiteY141" fmla="*/ 10135 h 21587"/>
              <a:gd name="connsiteX142" fmla="*/ 21286 w 21564"/>
              <a:gd name="connsiteY142" fmla="*/ 9839 h 21587"/>
              <a:gd name="connsiteX143" fmla="*/ 21390 w 21564"/>
              <a:gd name="connsiteY143" fmla="*/ 9628 h 21587"/>
              <a:gd name="connsiteX144" fmla="*/ 21431 w 21564"/>
              <a:gd name="connsiteY144" fmla="*/ 9544 h 21587"/>
              <a:gd name="connsiteX145" fmla="*/ 21431 w 21564"/>
              <a:gd name="connsiteY145" fmla="*/ 9544 h 21587"/>
              <a:gd name="connsiteX146" fmla="*/ 21515 w 21564"/>
              <a:gd name="connsiteY146" fmla="*/ 9438 h 21587"/>
              <a:gd name="connsiteX147" fmla="*/ 21556 w 21564"/>
              <a:gd name="connsiteY147" fmla="*/ 9333 h 21587"/>
              <a:gd name="connsiteX148" fmla="*/ 10340 w 21564"/>
              <a:gd name="connsiteY148" fmla="*/ 5448 h 21587"/>
              <a:gd name="connsiteX149" fmla="*/ 10361 w 21564"/>
              <a:gd name="connsiteY149" fmla="*/ 5384 h 21587"/>
              <a:gd name="connsiteX150" fmla="*/ 10361 w 21564"/>
              <a:gd name="connsiteY150" fmla="*/ 5384 h 21587"/>
              <a:gd name="connsiteX151" fmla="*/ 10725 w 21564"/>
              <a:gd name="connsiteY151" fmla="*/ 5405 h 21587"/>
              <a:gd name="connsiteX152" fmla="*/ 11058 w 21564"/>
              <a:gd name="connsiteY152" fmla="*/ 5426 h 21587"/>
              <a:gd name="connsiteX153" fmla="*/ 10787 w 21564"/>
              <a:gd name="connsiteY153" fmla="*/ 5933 h 21587"/>
              <a:gd name="connsiteX154" fmla="*/ 10663 w 21564"/>
              <a:gd name="connsiteY154" fmla="*/ 6187 h 21587"/>
              <a:gd name="connsiteX155" fmla="*/ 10600 w 21564"/>
              <a:gd name="connsiteY155" fmla="*/ 6313 h 21587"/>
              <a:gd name="connsiteX156" fmla="*/ 10527 w 21564"/>
              <a:gd name="connsiteY156" fmla="*/ 6440 h 21587"/>
              <a:gd name="connsiteX157" fmla="*/ 10205 w 21564"/>
              <a:gd name="connsiteY157" fmla="*/ 6989 h 21587"/>
              <a:gd name="connsiteX158" fmla="*/ 10122 w 21564"/>
              <a:gd name="connsiteY158" fmla="*/ 7137 h 21587"/>
              <a:gd name="connsiteX159" fmla="*/ 10049 w 21564"/>
              <a:gd name="connsiteY159" fmla="*/ 7263 h 21587"/>
              <a:gd name="connsiteX160" fmla="*/ 9976 w 21564"/>
              <a:gd name="connsiteY160" fmla="*/ 7411 h 21587"/>
              <a:gd name="connsiteX161" fmla="*/ 9965 w 21564"/>
              <a:gd name="connsiteY161" fmla="*/ 7432 h 21587"/>
              <a:gd name="connsiteX162" fmla="*/ 9737 w 21564"/>
              <a:gd name="connsiteY162" fmla="*/ 7453 h 21587"/>
              <a:gd name="connsiteX163" fmla="*/ 9268 w 21564"/>
              <a:gd name="connsiteY163" fmla="*/ 7496 h 21587"/>
              <a:gd name="connsiteX164" fmla="*/ 9279 w 21564"/>
              <a:gd name="connsiteY164" fmla="*/ 7453 h 21587"/>
              <a:gd name="connsiteX165" fmla="*/ 9362 w 21564"/>
              <a:gd name="connsiteY165" fmla="*/ 7284 h 21587"/>
              <a:gd name="connsiteX166" fmla="*/ 9435 w 21564"/>
              <a:gd name="connsiteY166" fmla="*/ 7137 h 21587"/>
              <a:gd name="connsiteX167" fmla="*/ 9757 w 21564"/>
              <a:gd name="connsiteY167" fmla="*/ 6545 h 21587"/>
              <a:gd name="connsiteX168" fmla="*/ 10309 w 21564"/>
              <a:gd name="connsiteY168" fmla="*/ 5490 h 21587"/>
              <a:gd name="connsiteX169" fmla="*/ 10340 w 21564"/>
              <a:gd name="connsiteY169" fmla="*/ 5448 h 21587"/>
              <a:gd name="connsiteX170" fmla="*/ 9601 w 21564"/>
              <a:gd name="connsiteY170" fmla="*/ 5405 h 21587"/>
              <a:gd name="connsiteX171" fmla="*/ 9591 w 21564"/>
              <a:gd name="connsiteY171" fmla="*/ 5342 h 21587"/>
              <a:gd name="connsiteX172" fmla="*/ 9716 w 21564"/>
              <a:gd name="connsiteY172" fmla="*/ 5342 h 21587"/>
              <a:gd name="connsiteX173" fmla="*/ 10226 w 21564"/>
              <a:gd name="connsiteY173" fmla="*/ 5342 h 21587"/>
              <a:gd name="connsiteX174" fmla="*/ 10080 w 21564"/>
              <a:gd name="connsiteY174" fmla="*/ 5616 h 21587"/>
              <a:gd name="connsiteX175" fmla="*/ 9913 w 21564"/>
              <a:gd name="connsiteY175" fmla="*/ 5933 h 21587"/>
              <a:gd name="connsiteX176" fmla="*/ 9612 w 21564"/>
              <a:gd name="connsiteY176" fmla="*/ 6503 h 21587"/>
              <a:gd name="connsiteX177" fmla="*/ 9310 w 21564"/>
              <a:gd name="connsiteY177" fmla="*/ 7073 h 21587"/>
              <a:gd name="connsiteX178" fmla="*/ 9248 w 21564"/>
              <a:gd name="connsiteY178" fmla="*/ 7200 h 21587"/>
              <a:gd name="connsiteX179" fmla="*/ 9164 w 21564"/>
              <a:gd name="connsiteY179" fmla="*/ 7369 h 21587"/>
              <a:gd name="connsiteX180" fmla="*/ 9102 w 21564"/>
              <a:gd name="connsiteY180" fmla="*/ 7517 h 21587"/>
              <a:gd name="connsiteX181" fmla="*/ 8717 w 21564"/>
              <a:gd name="connsiteY181" fmla="*/ 7559 h 21587"/>
              <a:gd name="connsiteX182" fmla="*/ 8457 w 21564"/>
              <a:gd name="connsiteY182" fmla="*/ 7580 h 21587"/>
              <a:gd name="connsiteX183" fmla="*/ 8457 w 21564"/>
              <a:gd name="connsiteY183" fmla="*/ 7580 h 21587"/>
              <a:gd name="connsiteX184" fmla="*/ 8561 w 21564"/>
              <a:gd name="connsiteY184" fmla="*/ 7348 h 21587"/>
              <a:gd name="connsiteX185" fmla="*/ 8623 w 21564"/>
              <a:gd name="connsiteY185" fmla="*/ 7221 h 21587"/>
              <a:gd name="connsiteX186" fmla="*/ 8686 w 21564"/>
              <a:gd name="connsiteY186" fmla="*/ 7094 h 21587"/>
              <a:gd name="connsiteX187" fmla="*/ 8790 w 21564"/>
              <a:gd name="connsiteY187" fmla="*/ 6904 h 21587"/>
              <a:gd name="connsiteX188" fmla="*/ 8779 w 21564"/>
              <a:gd name="connsiteY188" fmla="*/ 6926 h 21587"/>
              <a:gd name="connsiteX189" fmla="*/ 9102 w 21564"/>
              <a:gd name="connsiteY189" fmla="*/ 6334 h 21587"/>
              <a:gd name="connsiteX190" fmla="*/ 9414 w 21564"/>
              <a:gd name="connsiteY190" fmla="*/ 5743 h 21587"/>
              <a:gd name="connsiteX191" fmla="*/ 9445 w 21564"/>
              <a:gd name="connsiteY191" fmla="*/ 5680 h 21587"/>
              <a:gd name="connsiteX192" fmla="*/ 9591 w 21564"/>
              <a:gd name="connsiteY192" fmla="*/ 5448 h 21587"/>
              <a:gd name="connsiteX193" fmla="*/ 9601 w 21564"/>
              <a:gd name="connsiteY193" fmla="*/ 5405 h 21587"/>
              <a:gd name="connsiteX194" fmla="*/ 8748 w 21564"/>
              <a:gd name="connsiteY194" fmla="*/ 5384 h 21587"/>
              <a:gd name="connsiteX195" fmla="*/ 8769 w 21564"/>
              <a:gd name="connsiteY195" fmla="*/ 5321 h 21587"/>
              <a:gd name="connsiteX196" fmla="*/ 9476 w 21564"/>
              <a:gd name="connsiteY196" fmla="*/ 5342 h 21587"/>
              <a:gd name="connsiteX197" fmla="*/ 9320 w 21564"/>
              <a:gd name="connsiteY197" fmla="*/ 5616 h 21587"/>
              <a:gd name="connsiteX198" fmla="*/ 9164 w 21564"/>
              <a:gd name="connsiteY198" fmla="*/ 5912 h 21587"/>
              <a:gd name="connsiteX199" fmla="*/ 9008 w 21564"/>
              <a:gd name="connsiteY199" fmla="*/ 6208 h 21587"/>
              <a:gd name="connsiteX200" fmla="*/ 8852 w 21564"/>
              <a:gd name="connsiteY200" fmla="*/ 6482 h 21587"/>
              <a:gd name="connsiteX201" fmla="*/ 8530 w 21564"/>
              <a:gd name="connsiteY201" fmla="*/ 7073 h 21587"/>
              <a:gd name="connsiteX202" fmla="*/ 8384 w 21564"/>
              <a:gd name="connsiteY202" fmla="*/ 7390 h 21587"/>
              <a:gd name="connsiteX203" fmla="*/ 8290 w 21564"/>
              <a:gd name="connsiteY203" fmla="*/ 7601 h 21587"/>
              <a:gd name="connsiteX204" fmla="*/ 7708 w 21564"/>
              <a:gd name="connsiteY204" fmla="*/ 7665 h 21587"/>
              <a:gd name="connsiteX205" fmla="*/ 7531 w 21564"/>
              <a:gd name="connsiteY205" fmla="*/ 7686 h 21587"/>
              <a:gd name="connsiteX206" fmla="*/ 7541 w 21564"/>
              <a:gd name="connsiteY206" fmla="*/ 7686 h 21587"/>
              <a:gd name="connsiteX207" fmla="*/ 7645 w 21564"/>
              <a:gd name="connsiteY207" fmla="*/ 7496 h 21587"/>
              <a:gd name="connsiteX208" fmla="*/ 7822 w 21564"/>
              <a:gd name="connsiteY208" fmla="*/ 7158 h 21587"/>
              <a:gd name="connsiteX209" fmla="*/ 7978 w 21564"/>
              <a:gd name="connsiteY209" fmla="*/ 6883 h 21587"/>
              <a:gd name="connsiteX210" fmla="*/ 8145 w 21564"/>
              <a:gd name="connsiteY210" fmla="*/ 6609 h 21587"/>
              <a:gd name="connsiteX211" fmla="*/ 8322 w 21564"/>
              <a:gd name="connsiteY211" fmla="*/ 6292 h 21587"/>
              <a:gd name="connsiteX212" fmla="*/ 8467 w 21564"/>
              <a:gd name="connsiteY212" fmla="*/ 6018 h 21587"/>
              <a:gd name="connsiteX213" fmla="*/ 8582 w 21564"/>
              <a:gd name="connsiteY213" fmla="*/ 5764 h 21587"/>
              <a:gd name="connsiteX214" fmla="*/ 8696 w 21564"/>
              <a:gd name="connsiteY214" fmla="*/ 5532 h 21587"/>
              <a:gd name="connsiteX215" fmla="*/ 8748 w 21564"/>
              <a:gd name="connsiteY215" fmla="*/ 5384 h 21587"/>
              <a:gd name="connsiteX216" fmla="*/ 3639 w 21564"/>
              <a:gd name="connsiteY216" fmla="*/ 5849 h 21587"/>
              <a:gd name="connsiteX217" fmla="*/ 3754 w 21564"/>
              <a:gd name="connsiteY217" fmla="*/ 5828 h 21587"/>
              <a:gd name="connsiteX218" fmla="*/ 4222 w 21564"/>
              <a:gd name="connsiteY218" fmla="*/ 5785 h 21587"/>
              <a:gd name="connsiteX219" fmla="*/ 4170 w 21564"/>
              <a:gd name="connsiteY219" fmla="*/ 5891 h 21587"/>
              <a:gd name="connsiteX220" fmla="*/ 3848 w 21564"/>
              <a:gd name="connsiteY220" fmla="*/ 6419 h 21587"/>
              <a:gd name="connsiteX221" fmla="*/ 3525 w 21564"/>
              <a:gd name="connsiteY221" fmla="*/ 6926 h 21587"/>
              <a:gd name="connsiteX222" fmla="*/ 3431 w 21564"/>
              <a:gd name="connsiteY222" fmla="*/ 7094 h 21587"/>
              <a:gd name="connsiteX223" fmla="*/ 3338 w 21564"/>
              <a:gd name="connsiteY223" fmla="*/ 7263 h 21587"/>
              <a:gd name="connsiteX224" fmla="*/ 3265 w 21564"/>
              <a:gd name="connsiteY224" fmla="*/ 7411 h 21587"/>
              <a:gd name="connsiteX225" fmla="*/ 3202 w 21564"/>
              <a:gd name="connsiteY225" fmla="*/ 7538 h 21587"/>
              <a:gd name="connsiteX226" fmla="*/ 3150 w 21564"/>
              <a:gd name="connsiteY226" fmla="*/ 7622 h 21587"/>
              <a:gd name="connsiteX227" fmla="*/ 3140 w 21564"/>
              <a:gd name="connsiteY227" fmla="*/ 7643 h 21587"/>
              <a:gd name="connsiteX228" fmla="*/ 2651 w 21564"/>
              <a:gd name="connsiteY228" fmla="*/ 7665 h 21587"/>
              <a:gd name="connsiteX229" fmla="*/ 2589 w 21564"/>
              <a:gd name="connsiteY229" fmla="*/ 7665 h 21587"/>
              <a:gd name="connsiteX230" fmla="*/ 2703 w 21564"/>
              <a:gd name="connsiteY230" fmla="*/ 7432 h 21587"/>
              <a:gd name="connsiteX231" fmla="*/ 2828 w 21564"/>
              <a:gd name="connsiteY231" fmla="*/ 7158 h 21587"/>
              <a:gd name="connsiteX232" fmla="*/ 2880 w 21564"/>
              <a:gd name="connsiteY232" fmla="*/ 7052 h 21587"/>
              <a:gd name="connsiteX233" fmla="*/ 2953 w 21564"/>
              <a:gd name="connsiteY233" fmla="*/ 6926 h 21587"/>
              <a:gd name="connsiteX234" fmla="*/ 3119 w 21564"/>
              <a:gd name="connsiteY234" fmla="*/ 6651 h 21587"/>
              <a:gd name="connsiteX235" fmla="*/ 3275 w 21564"/>
              <a:gd name="connsiteY235" fmla="*/ 6398 h 21587"/>
              <a:gd name="connsiteX236" fmla="*/ 3442 w 21564"/>
              <a:gd name="connsiteY236" fmla="*/ 6144 h 21587"/>
              <a:gd name="connsiteX237" fmla="*/ 3619 w 21564"/>
              <a:gd name="connsiteY237" fmla="*/ 5870 h 21587"/>
              <a:gd name="connsiteX238" fmla="*/ 3639 w 21564"/>
              <a:gd name="connsiteY238" fmla="*/ 5849 h 21587"/>
              <a:gd name="connsiteX239" fmla="*/ 2869 w 21564"/>
              <a:gd name="connsiteY239" fmla="*/ 5891 h 21587"/>
              <a:gd name="connsiteX240" fmla="*/ 2932 w 21564"/>
              <a:gd name="connsiteY240" fmla="*/ 5891 h 21587"/>
              <a:gd name="connsiteX241" fmla="*/ 3452 w 21564"/>
              <a:gd name="connsiteY241" fmla="*/ 5870 h 21587"/>
              <a:gd name="connsiteX242" fmla="*/ 3348 w 21564"/>
              <a:gd name="connsiteY242" fmla="*/ 6039 h 21587"/>
              <a:gd name="connsiteX243" fmla="*/ 3182 w 21564"/>
              <a:gd name="connsiteY243" fmla="*/ 6292 h 21587"/>
              <a:gd name="connsiteX244" fmla="*/ 3015 w 21564"/>
              <a:gd name="connsiteY244" fmla="*/ 6545 h 21587"/>
              <a:gd name="connsiteX245" fmla="*/ 2838 w 21564"/>
              <a:gd name="connsiteY245" fmla="*/ 6841 h 21587"/>
              <a:gd name="connsiteX246" fmla="*/ 2745 w 21564"/>
              <a:gd name="connsiteY246" fmla="*/ 7031 h 21587"/>
              <a:gd name="connsiteX247" fmla="*/ 2651 w 21564"/>
              <a:gd name="connsiteY247" fmla="*/ 7242 h 21587"/>
              <a:gd name="connsiteX248" fmla="*/ 2547 w 21564"/>
              <a:gd name="connsiteY248" fmla="*/ 7453 h 21587"/>
              <a:gd name="connsiteX249" fmla="*/ 2505 w 21564"/>
              <a:gd name="connsiteY249" fmla="*/ 7538 h 21587"/>
              <a:gd name="connsiteX250" fmla="*/ 2453 w 21564"/>
              <a:gd name="connsiteY250" fmla="*/ 7622 h 21587"/>
              <a:gd name="connsiteX251" fmla="*/ 2422 w 21564"/>
              <a:gd name="connsiteY251" fmla="*/ 7686 h 21587"/>
              <a:gd name="connsiteX252" fmla="*/ 1860 w 21564"/>
              <a:gd name="connsiteY252" fmla="*/ 7686 h 21587"/>
              <a:gd name="connsiteX253" fmla="*/ 1954 w 21564"/>
              <a:gd name="connsiteY253" fmla="*/ 7517 h 21587"/>
              <a:gd name="connsiteX254" fmla="*/ 2162 w 21564"/>
              <a:gd name="connsiteY254" fmla="*/ 7137 h 21587"/>
              <a:gd name="connsiteX255" fmla="*/ 2245 w 21564"/>
              <a:gd name="connsiteY255" fmla="*/ 6989 h 21587"/>
              <a:gd name="connsiteX256" fmla="*/ 2328 w 21564"/>
              <a:gd name="connsiteY256" fmla="*/ 6841 h 21587"/>
              <a:gd name="connsiteX257" fmla="*/ 2495 w 21564"/>
              <a:gd name="connsiteY257" fmla="*/ 6567 h 21587"/>
              <a:gd name="connsiteX258" fmla="*/ 2651 w 21564"/>
              <a:gd name="connsiteY258" fmla="*/ 6313 h 21587"/>
              <a:gd name="connsiteX259" fmla="*/ 2817 w 21564"/>
              <a:gd name="connsiteY259" fmla="*/ 5996 h 21587"/>
              <a:gd name="connsiteX260" fmla="*/ 2869 w 21564"/>
              <a:gd name="connsiteY260" fmla="*/ 5891 h 21587"/>
              <a:gd name="connsiteX261" fmla="*/ 2027 w 21564"/>
              <a:gd name="connsiteY261" fmla="*/ 6102 h 21587"/>
              <a:gd name="connsiteX262" fmla="*/ 2027 w 21564"/>
              <a:gd name="connsiteY262" fmla="*/ 6102 h 21587"/>
              <a:gd name="connsiteX263" fmla="*/ 2027 w 21564"/>
              <a:gd name="connsiteY263" fmla="*/ 6102 h 21587"/>
              <a:gd name="connsiteX264" fmla="*/ 2131 w 21564"/>
              <a:gd name="connsiteY264" fmla="*/ 5912 h 21587"/>
              <a:gd name="connsiteX265" fmla="*/ 2141 w 21564"/>
              <a:gd name="connsiteY265" fmla="*/ 5891 h 21587"/>
              <a:gd name="connsiteX266" fmla="*/ 2703 w 21564"/>
              <a:gd name="connsiteY266" fmla="*/ 5891 h 21587"/>
              <a:gd name="connsiteX267" fmla="*/ 2693 w 21564"/>
              <a:gd name="connsiteY267" fmla="*/ 5912 h 21587"/>
              <a:gd name="connsiteX268" fmla="*/ 2568 w 21564"/>
              <a:gd name="connsiteY268" fmla="*/ 6144 h 21587"/>
              <a:gd name="connsiteX269" fmla="*/ 2401 w 21564"/>
              <a:gd name="connsiteY269" fmla="*/ 6440 h 21587"/>
              <a:gd name="connsiteX270" fmla="*/ 2235 w 21564"/>
              <a:gd name="connsiteY270" fmla="*/ 6714 h 21587"/>
              <a:gd name="connsiteX271" fmla="*/ 1923 w 21564"/>
              <a:gd name="connsiteY271" fmla="*/ 7284 h 21587"/>
              <a:gd name="connsiteX272" fmla="*/ 1767 w 21564"/>
              <a:gd name="connsiteY272" fmla="*/ 7580 h 21587"/>
              <a:gd name="connsiteX273" fmla="*/ 1694 w 21564"/>
              <a:gd name="connsiteY273" fmla="*/ 7707 h 21587"/>
              <a:gd name="connsiteX274" fmla="*/ 1090 w 21564"/>
              <a:gd name="connsiteY274" fmla="*/ 7707 h 21587"/>
              <a:gd name="connsiteX275" fmla="*/ 1111 w 21564"/>
              <a:gd name="connsiteY275" fmla="*/ 7665 h 21587"/>
              <a:gd name="connsiteX276" fmla="*/ 1288 w 21564"/>
              <a:gd name="connsiteY276" fmla="*/ 7369 h 21587"/>
              <a:gd name="connsiteX277" fmla="*/ 1611 w 21564"/>
              <a:gd name="connsiteY277" fmla="*/ 6820 h 21587"/>
              <a:gd name="connsiteX278" fmla="*/ 2027 w 21564"/>
              <a:gd name="connsiteY278" fmla="*/ 6102 h 21587"/>
              <a:gd name="connsiteX279" fmla="*/ 2027 w 21564"/>
              <a:gd name="connsiteY279" fmla="*/ 6102 h 21587"/>
              <a:gd name="connsiteX280" fmla="*/ 2027 w 21564"/>
              <a:gd name="connsiteY280" fmla="*/ 6102 h 21587"/>
              <a:gd name="connsiteX281" fmla="*/ 632 w 21564"/>
              <a:gd name="connsiteY281" fmla="*/ 7474 h 21587"/>
              <a:gd name="connsiteX282" fmla="*/ 976 w 21564"/>
              <a:gd name="connsiteY282" fmla="*/ 6904 h 21587"/>
              <a:gd name="connsiteX283" fmla="*/ 1330 w 21564"/>
              <a:gd name="connsiteY283" fmla="*/ 6334 h 21587"/>
              <a:gd name="connsiteX284" fmla="*/ 1506 w 21564"/>
              <a:gd name="connsiteY284" fmla="*/ 6039 h 21587"/>
              <a:gd name="connsiteX285" fmla="*/ 1506 w 21564"/>
              <a:gd name="connsiteY285" fmla="*/ 6039 h 21587"/>
              <a:gd name="connsiteX286" fmla="*/ 1590 w 21564"/>
              <a:gd name="connsiteY286" fmla="*/ 6018 h 21587"/>
              <a:gd name="connsiteX287" fmla="*/ 1621 w 21564"/>
              <a:gd name="connsiteY287" fmla="*/ 5996 h 21587"/>
              <a:gd name="connsiteX288" fmla="*/ 1673 w 21564"/>
              <a:gd name="connsiteY288" fmla="*/ 5954 h 21587"/>
              <a:gd name="connsiteX289" fmla="*/ 1829 w 21564"/>
              <a:gd name="connsiteY289" fmla="*/ 5912 h 21587"/>
              <a:gd name="connsiteX290" fmla="*/ 1985 w 21564"/>
              <a:gd name="connsiteY290" fmla="*/ 5891 h 21587"/>
              <a:gd name="connsiteX291" fmla="*/ 1985 w 21564"/>
              <a:gd name="connsiteY291" fmla="*/ 5891 h 21587"/>
              <a:gd name="connsiteX292" fmla="*/ 1985 w 21564"/>
              <a:gd name="connsiteY292" fmla="*/ 5891 h 21587"/>
              <a:gd name="connsiteX293" fmla="*/ 1985 w 21564"/>
              <a:gd name="connsiteY293" fmla="*/ 5891 h 21587"/>
              <a:gd name="connsiteX294" fmla="*/ 1985 w 21564"/>
              <a:gd name="connsiteY294" fmla="*/ 5891 h 21587"/>
              <a:gd name="connsiteX295" fmla="*/ 1933 w 21564"/>
              <a:gd name="connsiteY295" fmla="*/ 5975 h 21587"/>
              <a:gd name="connsiteX296" fmla="*/ 1777 w 21564"/>
              <a:gd name="connsiteY296" fmla="*/ 6250 h 21587"/>
              <a:gd name="connsiteX297" fmla="*/ 1611 w 21564"/>
              <a:gd name="connsiteY297" fmla="*/ 6524 h 21587"/>
              <a:gd name="connsiteX298" fmla="*/ 1288 w 21564"/>
              <a:gd name="connsiteY298" fmla="*/ 7073 h 21587"/>
              <a:gd name="connsiteX299" fmla="*/ 1080 w 21564"/>
              <a:gd name="connsiteY299" fmla="*/ 7432 h 21587"/>
              <a:gd name="connsiteX300" fmla="*/ 945 w 21564"/>
              <a:gd name="connsiteY300" fmla="*/ 7665 h 21587"/>
              <a:gd name="connsiteX301" fmla="*/ 632 w 21564"/>
              <a:gd name="connsiteY301" fmla="*/ 7665 h 21587"/>
              <a:gd name="connsiteX302" fmla="*/ 539 w 21564"/>
              <a:gd name="connsiteY302" fmla="*/ 7665 h 21587"/>
              <a:gd name="connsiteX303" fmla="*/ 632 w 21564"/>
              <a:gd name="connsiteY303" fmla="*/ 7474 h 21587"/>
              <a:gd name="connsiteX304" fmla="*/ 3421 w 21564"/>
              <a:gd name="connsiteY304" fmla="*/ 15097 h 21587"/>
              <a:gd name="connsiteX305" fmla="*/ 3442 w 21564"/>
              <a:gd name="connsiteY305" fmla="*/ 15202 h 21587"/>
              <a:gd name="connsiteX306" fmla="*/ 3452 w 21564"/>
              <a:gd name="connsiteY306" fmla="*/ 15329 h 21587"/>
              <a:gd name="connsiteX307" fmla="*/ 3452 w 21564"/>
              <a:gd name="connsiteY307" fmla="*/ 15350 h 21587"/>
              <a:gd name="connsiteX308" fmla="*/ 3452 w 21564"/>
              <a:gd name="connsiteY308" fmla="*/ 15561 h 21587"/>
              <a:gd name="connsiteX309" fmla="*/ 2672 w 21564"/>
              <a:gd name="connsiteY309" fmla="*/ 15582 h 21587"/>
              <a:gd name="connsiteX310" fmla="*/ 1600 w 21564"/>
              <a:gd name="connsiteY310" fmla="*/ 15667 h 21587"/>
              <a:gd name="connsiteX311" fmla="*/ 1101 w 21564"/>
              <a:gd name="connsiteY311" fmla="*/ 15709 h 21587"/>
              <a:gd name="connsiteX312" fmla="*/ 872 w 21564"/>
              <a:gd name="connsiteY312" fmla="*/ 15730 h 21587"/>
              <a:gd name="connsiteX313" fmla="*/ 643 w 21564"/>
              <a:gd name="connsiteY313" fmla="*/ 15751 h 21587"/>
              <a:gd name="connsiteX314" fmla="*/ 445 w 21564"/>
              <a:gd name="connsiteY314" fmla="*/ 15751 h 21587"/>
              <a:gd name="connsiteX315" fmla="*/ 383 w 21564"/>
              <a:gd name="connsiteY315" fmla="*/ 15751 h 21587"/>
              <a:gd name="connsiteX316" fmla="*/ 383 w 21564"/>
              <a:gd name="connsiteY316" fmla="*/ 15730 h 21587"/>
              <a:gd name="connsiteX317" fmla="*/ 393 w 21564"/>
              <a:gd name="connsiteY317" fmla="*/ 14717 h 21587"/>
              <a:gd name="connsiteX318" fmla="*/ 404 w 21564"/>
              <a:gd name="connsiteY318" fmla="*/ 13745 h 21587"/>
              <a:gd name="connsiteX319" fmla="*/ 404 w 21564"/>
              <a:gd name="connsiteY319" fmla="*/ 12732 h 21587"/>
              <a:gd name="connsiteX320" fmla="*/ 404 w 21564"/>
              <a:gd name="connsiteY320" fmla="*/ 11718 h 21587"/>
              <a:gd name="connsiteX321" fmla="*/ 383 w 21564"/>
              <a:gd name="connsiteY321" fmla="*/ 9860 h 21587"/>
              <a:gd name="connsiteX322" fmla="*/ 362 w 21564"/>
              <a:gd name="connsiteY322" fmla="*/ 8868 h 21587"/>
              <a:gd name="connsiteX323" fmla="*/ 352 w 21564"/>
              <a:gd name="connsiteY323" fmla="*/ 8446 h 21587"/>
              <a:gd name="connsiteX324" fmla="*/ 341 w 21564"/>
              <a:gd name="connsiteY324" fmla="*/ 8108 h 21587"/>
              <a:gd name="connsiteX325" fmla="*/ 476 w 21564"/>
              <a:gd name="connsiteY325" fmla="*/ 8129 h 21587"/>
              <a:gd name="connsiteX326" fmla="*/ 726 w 21564"/>
              <a:gd name="connsiteY326" fmla="*/ 8129 h 21587"/>
              <a:gd name="connsiteX327" fmla="*/ 1236 w 21564"/>
              <a:gd name="connsiteY327" fmla="*/ 8129 h 21587"/>
              <a:gd name="connsiteX328" fmla="*/ 1673 w 21564"/>
              <a:gd name="connsiteY328" fmla="*/ 8129 h 21587"/>
              <a:gd name="connsiteX329" fmla="*/ 2204 w 21564"/>
              <a:gd name="connsiteY329" fmla="*/ 8129 h 21587"/>
              <a:gd name="connsiteX330" fmla="*/ 3213 w 21564"/>
              <a:gd name="connsiteY330" fmla="*/ 8087 h 21587"/>
              <a:gd name="connsiteX331" fmla="*/ 3327 w 21564"/>
              <a:gd name="connsiteY331" fmla="*/ 8087 h 21587"/>
              <a:gd name="connsiteX332" fmla="*/ 3327 w 21564"/>
              <a:gd name="connsiteY332" fmla="*/ 8171 h 21587"/>
              <a:gd name="connsiteX333" fmla="*/ 3327 w 21564"/>
              <a:gd name="connsiteY333" fmla="*/ 8361 h 21587"/>
              <a:gd name="connsiteX334" fmla="*/ 3338 w 21564"/>
              <a:gd name="connsiteY334" fmla="*/ 8762 h 21587"/>
              <a:gd name="connsiteX335" fmla="*/ 3327 w 21564"/>
              <a:gd name="connsiteY335" fmla="*/ 9164 h 21587"/>
              <a:gd name="connsiteX336" fmla="*/ 3327 w 21564"/>
              <a:gd name="connsiteY336" fmla="*/ 9375 h 21587"/>
              <a:gd name="connsiteX337" fmla="*/ 3338 w 21564"/>
              <a:gd name="connsiteY337" fmla="*/ 9565 h 21587"/>
              <a:gd name="connsiteX338" fmla="*/ 3348 w 21564"/>
              <a:gd name="connsiteY338" fmla="*/ 9987 h 21587"/>
              <a:gd name="connsiteX339" fmla="*/ 3348 w 21564"/>
              <a:gd name="connsiteY339" fmla="*/ 10409 h 21587"/>
              <a:gd name="connsiteX340" fmla="*/ 3359 w 21564"/>
              <a:gd name="connsiteY340" fmla="*/ 11233 h 21587"/>
              <a:gd name="connsiteX341" fmla="*/ 3390 w 21564"/>
              <a:gd name="connsiteY341" fmla="*/ 12056 h 21587"/>
              <a:gd name="connsiteX342" fmla="*/ 3421 w 21564"/>
              <a:gd name="connsiteY342" fmla="*/ 12880 h 21587"/>
              <a:gd name="connsiteX343" fmla="*/ 3431 w 21564"/>
              <a:gd name="connsiteY343" fmla="*/ 13703 h 21587"/>
              <a:gd name="connsiteX344" fmla="*/ 3431 w 21564"/>
              <a:gd name="connsiteY344" fmla="*/ 14126 h 21587"/>
              <a:gd name="connsiteX345" fmla="*/ 3431 w 21564"/>
              <a:gd name="connsiteY345" fmla="*/ 14548 h 21587"/>
              <a:gd name="connsiteX346" fmla="*/ 3431 w 21564"/>
              <a:gd name="connsiteY346" fmla="*/ 15076 h 21587"/>
              <a:gd name="connsiteX347" fmla="*/ 3421 w 21564"/>
              <a:gd name="connsiteY347" fmla="*/ 15097 h 21587"/>
              <a:gd name="connsiteX348" fmla="*/ 3671 w 21564"/>
              <a:gd name="connsiteY348" fmla="*/ 7643 h 21587"/>
              <a:gd name="connsiteX349" fmla="*/ 3327 w 21564"/>
              <a:gd name="connsiteY349" fmla="*/ 7643 h 21587"/>
              <a:gd name="connsiteX350" fmla="*/ 3348 w 21564"/>
              <a:gd name="connsiteY350" fmla="*/ 7601 h 21587"/>
              <a:gd name="connsiteX351" fmla="*/ 3390 w 21564"/>
              <a:gd name="connsiteY351" fmla="*/ 7517 h 21587"/>
              <a:gd name="connsiteX352" fmla="*/ 3556 w 21564"/>
              <a:gd name="connsiteY352" fmla="*/ 7200 h 21587"/>
              <a:gd name="connsiteX353" fmla="*/ 3723 w 21564"/>
              <a:gd name="connsiteY353" fmla="*/ 6904 h 21587"/>
              <a:gd name="connsiteX354" fmla="*/ 3879 w 21564"/>
              <a:gd name="connsiteY354" fmla="*/ 6651 h 21587"/>
              <a:gd name="connsiteX355" fmla="*/ 4212 w 21564"/>
              <a:gd name="connsiteY355" fmla="*/ 6102 h 21587"/>
              <a:gd name="connsiteX356" fmla="*/ 4378 w 21564"/>
              <a:gd name="connsiteY356" fmla="*/ 5806 h 21587"/>
              <a:gd name="connsiteX357" fmla="*/ 4368 w 21564"/>
              <a:gd name="connsiteY357" fmla="*/ 5828 h 21587"/>
              <a:gd name="connsiteX358" fmla="*/ 4378 w 21564"/>
              <a:gd name="connsiteY358" fmla="*/ 5806 h 21587"/>
              <a:gd name="connsiteX359" fmla="*/ 4399 w 21564"/>
              <a:gd name="connsiteY359" fmla="*/ 5764 h 21587"/>
              <a:gd name="connsiteX360" fmla="*/ 4774 w 21564"/>
              <a:gd name="connsiteY360" fmla="*/ 5722 h 21587"/>
              <a:gd name="connsiteX361" fmla="*/ 5117 w 21564"/>
              <a:gd name="connsiteY361" fmla="*/ 5659 h 21587"/>
              <a:gd name="connsiteX362" fmla="*/ 5013 w 21564"/>
              <a:gd name="connsiteY362" fmla="*/ 5849 h 21587"/>
              <a:gd name="connsiteX363" fmla="*/ 4701 w 21564"/>
              <a:gd name="connsiteY363" fmla="*/ 6398 h 21587"/>
              <a:gd name="connsiteX364" fmla="*/ 4368 w 21564"/>
              <a:gd name="connsiteY364" fmla="*/ 6968 h 21587"/>
              <a:gd name="connsiteX365" fmla="*/ 4024 w 21564"/>
              <a:gd name="connsiteY365" fmla="*/ 7643 h 21587"/>
              <a:gd name="connsiteX366" fmla="*/ 3671 w 21564"/>
              <a:gd name="connsiteY366" fmla="*/ 7643 h 21587"/>
              <a:gd name="connsiteX367" fmla="*/ 6553 w 21564"/>
              <a:gd name="connsiteY367" fmla="*/ 7580 h 21587"/>
              <a:gd name="connsiteX368" fmla="*/ 6501 w 21564"/>
              <a:gd name="connsiteY368" fmla="*/ 7728 h 21587"/>
              <a:gd name="connsiteX369" fmla="*/ 6209 w 21564"/>
              <a:gd name="connsiteY369" fmla="*/ 7728 h 21587"/>
              <a:gd name="connsiteX370" fmla="*/ 5741 w 21564"/>
              <a:gd name="connsiteY370" fmla="*/ 7707 h 21587"/>
              <a:gd name="connsiteX371" fmla="*/ 5814 w 21564"/>
              <a:gd name="connsiteY371" fmla="*/ 7580 h 21587"/>
              <a:gd name="connsiteX372" fmla="*/ 6001 w 21564"/>
              <a:gd name="connsiteY372" fmla="*/ 7200 h 21587"/>
              <a:gd name="connsiteX373" fmla="*/ 6168 w 21564"/>
              <a:gd name="connsiteY373" fmla="*/ 6926 h 21587"/>
              <a:gd name="connsiteX374" fmla="*/ 6324 w 21564"/>
              <a:gd name="connsiteY374" fmla="*/ 6672 h 21587"/>
              <a:gd name="connsiteX375" fmla="*/ 6657 w 21564"/>
              <a:gd name="connsiteY375" fmla="*/ 6060 h 21587"/>
              <a:gd name="connsiteX376" fmla="*/ 6678 w 21564"/>
              <a:gd name="connsiteY376" fmla="*/ 6018 h 21587"/>
              <a:gd name="connsiteX377" fmla="*/ 6688 w 21564"/>
              <a:gd name="connsiteY377" fmla="*/ 5954 h 21587"/>
              <a:gd name="connsiteX378" fmla="*/ 6657 w 21564"/>
              <a:gd name="connsiteY378" fmla="*/ 5891 h 21587"/>
              <a:gd name="connsiteX379" fmla="*/ 6626 w 21564"/>
              <a:gd name="connsiteY379" fmla="*/ 5870 h 21587"/>
              <a:gd name="connsiteX380" fmla="*/ 6563 w 21564"/>
              <a:gd name="connsiteY380" fmla="*/ 5912 h 21587"/>
              <a:gd name="connsiteX381" fmla="*/ 6365 w 21564"/>
              <a:gd name="connsiteY381" fmla="*/ 6292 h 21587"/>
              <a:gd name="connsiteX382" fmla="*/ 6209 w 21564"/>
              <a:gd name="connsiteY382" fmla="*/ 6567 h 21587"/>
              <a:gd name="connsiteX383" fmla="*/ 6053 w 21564"/>
              <a:gd name="connsiteY383" fmla="*/ 6820 h 21587"/>
              <a:gd name="connsiteX384" fmla="*/ 5970 w 21564"/>
              <a:gd name="connsiteY384" fmla="*/ 6947 h 21587"/>
              <a:gd name="connsiteX385" fmla="*/ 5876 w 21564"/>
              <a:gd name="connsiteY385" fmla="*/ 7094 h 21587"/>
              <a:gd name="connsiteX386" fmla="*/ 5793 w 21564"/>
              <a:gd name="connsiteY386" fmla="*/ 7242 h 21587"/>
              <a:gd name="connsiteX387" fmla="*/ 5710 w 21564"/>
              <a:gd name="connsiteY387" fmla="*/ 7390 h 21587"/>
              <a:gd name="connsiteX388" fmla="*/ 5627 w 21564"/>
              <a:gd name="connsiteY388" fmla="*/ 7559 h 21587"/>
              <a:gd name="connsiteX389" fmla="*/ 5564 w 21564"/>
              <a:gd name="connsiteY389" fmla="*/ 7665 h 21587"/>
              <a:gd name="connsiteX390" fmla="*/ 5554 w 21564"/>
              <a:gd name="connsiteY390" fmla="*/ 7686 h 21587"/>
              <a:gd name="connsiteX391" fmla="*/ 4940 w 21564"/>
              <a:gd name="connsiteY391" fmla="*/ 7665 h 21587"/>
              <a:gd name="connsiteX392" fmla="*/ 4982 w 21564"/>
              <a:gd name="connsiteY392" fmla="*/ 7601 h 21587"/>
              <a:gd name="connsiteX393" fmla="*/ 5086 w 21564"/>
              <a:gd name="connsiteY393" fmla="*/ 7411 h 21587"/>
              <a:gd name="connsiteX394" fmla="*/ 5304 w 21564"/>
              <a:gd name="connsiteY394" fmla="*/ 7010 h 21587"/>
              <a:gd name="connsiteX395" fmla="*/ 5637 w 21564"/>
              <a:gd name="connsiteY395" fmla="*/ 6461 h 21587"/>
              <a:gd name="connsiteX396" fmla="*/ 5793 w 21564"/>
              <a:gd name="connsiteY396" fmla="*/ 6165 h 21587"/>
              <a:gd name="connsiteX397" fmla="*/ 5960 w 21564"/>
              <a:gd name="connsiteY397" fmla="*/ 5849 h 21587"/>
              <a:gd name="connsiteX398" fmla="*/ 6022 w 21564"/>
              <a:gd name="connsiteY398" fmla="*/ 5722 h 21587"/>
              <a:gd name="connsiteX399" fmla="*/ 6032 w 21564"/>
              <a:gd name="connsiteY399" fmla="*/ 5659 h 21587"/>
              <a:gd name="connsiteX400" fmla="*/ 6001 w 21564"/>
              <a:gd name="connsiteY400" fmla="*/ 5595 h 21587"/>
              <a:gd name="connsiteX401" fmla="*/ 5970 w 21564"/>
              <a:gd name="connsiteY401" fmla="*/ 5574 h 21587"/>
              <a:gd name="connsiteX402" fmla="*/ 5908 w 21564"/>
              <a:gd name="connsiteY402" fmla="*/ 5616 h 21587"/>
              <a:gd name="connsiteX403" fmla="*/ 5752 w 21564"/>
              <a:gd name="connsiteY403" fmla="*/ 5933 h 21587"/>
              <a:gd name="connsiteX404" fmla="*/ 5606 w 21564"/>
              <a:gd name="connsiteY404" fmla="*/ 6208 h 21587"/>
              <a:gd name="connsiteX405" fmla="*/ 5606 w 21564"/>
              <a:gd name="connsiteY405" fmla="*/ 6208 h 21587"/>
              <a:gd name="connsiteX406" fmla="*/ 5606 w 21564"/>
              <a:gd name="connsiteY406" fmla="*/ 6208 h 21587"/>
              <a:gd name="connsiteX407" fmla="*/ 5606 w 21564"/>
              <a:gd name="connsiteY407" fmla="*/ 6208 h 21587"/>
              <a:gd name="connsiteX408" fmla="*/ 5606 w 21564"/>
              <a:gd name="connsiteY408" fmla="*/ 6208 h 21587"/>
              <a:gd name="connsiteX409" fmla="*/ 5606 w 21564"/>
              <a:gd name="connsiteY409" fmla="*/ 6208 h 21587"/>
              <a:gd name="connsiteX410" fmla="*/ 5460 w 21564"/>
              <a:gd name="connsiteY410" fmla="*/ 6461 h 21587"/>
              <a:gd name="connsiteX411" fmla="*/ 5294 w 21564"/>
              <a:gd name="connsiteY411" fmla="*/ 6736 h 21587"/>
              <a:gd name="connsiteX412" fmla="*/ 5106 w 21564"/>
              <a:gd name="connsiteY412" fmla="*/ 7052 h 21587"/>
              <a:gd name="connsiteX413" fmla="*/ 4950 w 21564"/>
              <a:gd name="connsiteY413" fmla="*/ 7348 h 21587"/>
              <a:gd name="connsiteX414" fmla="*/ 4950 w 21564"/>
              <a:gd name="connsiteY414" fmla="*/ 7348 h 21587"/>
              <a:gd name="connsiteX415" fmla="*/ 4867 w 21564"/>
              <a:gd name="connsiteY415" fmla="*/ 7496 h 21587"/>
              <a:gd name="connsiteX416" fmla="*/ 4763 w 21564"/>
              <a:gd name="connsiteY416" fmla="*/ 7665 h 21587"/>
              <a:gd name="connsiteX417" fmla="*/ 4607 w 21564"/>
              <a:gd name="connsiteY417" fmla="*/ 7665 h 21587"/>
              <a:gd name="connsiteX418" fmla="*/ 4160 w 21564"/>
              <a:gd name="connsiteY418" fmla="*/ 7665 h 21587"/>
              <a:gd name="connsiteX419" fmla="*/ 4160 w 21564"/>
              <a:gd name="connsiteY419" fmla="*/ 7665 h 21587"/>
              <a:gd name="connsiteX420" fmla="*/ 4253 w 21564"/>
              <a:gd name="connsiteY420" fmla="*/ 7475 h 21587"/>
              <a:gd name="connsiteX421" fmla="*/ 4357 w 21564"/>
              <a:gd name="connsiteY421" fmla="*/ 7284 h 21587"/>
              <a:gd name="connsiteX422" fmla="*/ 4461 w 21564"/>
              <a:gd name="connsiteY422" fmla="*/ 7094 h 21587"/>
              <a:gd name="connsiteX423" fmla="*/ 4451 w 21564"/>
              <a:gd name="connsiteY423" fmla="*/ 7116 h 21587"/>
              <a:gd name="connsiteX424" fmla="*/ 4784 w 21564"/>
              <a:gd name="connsiteY424" fmla="*/ 6545 h 21587"/>
              <a:gd name="connsiteX425" fmla="*/ 5106 w 21564"/>
              <a:gd name="connsiteY425" fmla="*/ 5996 h 21587"/>
              <a:gd name="connsiteX426" fmla="*/ 5211 w 21564"/>
              <a:gd name="connsiteY426" fmla="*/ 5806 h 21587"/>
              <a:gd name="connsiteX427" fmla="*/ 5263 w 21564"/>
              <a:gd name="connsiteY427" fmla="*/ 5722 h 21587"/>
              <a:gd name="connsiteX428" fmla="*/ 5283 w 21564"/>
              <a:gd name="connsiteY428" fmla="*/ 5680 h 21587"/>
              <a:gd name="connsiteX429" fmla="*/ 5741 w 21564"/>
              <a:gd name="connsiteY429" fmla="*/ 5595 h 21587"/>
              <a:gd name="connsiteX430" fmla="*/ 6740 w 21564"/>
              <a:gd name="connsiteY430" fmla="*/ 5511 h 21587"/>
              <a:gd name="connsiteX431" fmla="*/ 6896 w 21564"/>
              <a:gd name="connsiteY431" fmla="*/ 5490 h 21587"/>
              <a:gd name="connsiteX432" fmla="*/ 6958 w 21564"/>
              <a:gd name="connsiteY432" fmla="*/ 5553 h 21587"/>
              <a:gd name="connsiteX433" fmla="*/ 7021 w 21564"/>
              <a:gd name="connsiteY433" fmla="*/ 5469 h 21587"/>
              <a:gd name="connsiteX434" fmla="*/ 7239 w 21564"/>
              <a:gd name="connsiteY434" fmla="*/ 5448 h 21587"/>
              <a:gd name="connsiteX435" fmla="*/ 7645 w 21564"/>
              <a:gd name="connsiteY435" fmla="*/ 5405 h 21587"/>
              <a:gd name="connsiteX436" fmla="*/ 7531 w 21564"/>
              <a:gd name="connsiteY436" fmla="*/ 5595 h 21587"/>
              <a:gd name="connsiteX437" fmla="*/ 7375 w 21564"/>
              <a:gd name="connsiteY437" fmla="*/ 5891 h 21587"/>
              <a:gd name="connsiteX438" fmla="*/ 7063 w 21564"/>
              <a:gd name="connsiteY438" fmla="*/ 6524 h 21587"/>
              <a:gd name="connsiteX439" fmla="*/ 6782 w 21564"/>
              <a:gd name="connsiteY439" fmla="*/ 7073 h 21587"/>
              <a:gd name="connsiteX440" fmla="*/ 6709 w 21564"/>
              <a:gd name="connsiteY440" fmla="*/ 7221 h 21587"/>
              <a:gd name="connsiteX441" fmla="*/ 6626 w 21564"/>
              <a:gd name="connsiteY441" fmla="*/ 7411 h 21587"/>
              <a:gd name="connsiteX442" fmla="*/ 6553 w 21564"/>
              <a:gd name="connsiteY442" fmla="*/ 7580 h 21587"/>
              <a:gd name="connsiteX443" fmla="*/ 6646 w 21564"/>
              <a:gd name="connsiteY443" fmla="*/ 7707 h 21587"/>
              <a:gd name="connsiteX444" fmla="*/ 6667 w 21564"/>
              <a:gd name="connsiteY444" fmla="*/ 7665 h 21587"/>
              <a:gd name="connsiteX445" fmla="*/ 6740 w 21564"/>
              <a:gd name="connsiteY445" fmla="*/ 7496 h 21587"/>
              <a:gd name="connsiteX446" fmla="*/ 6823 w 21564"/>
              <a:gd name="connsiteY446" fmla="*/ 7306 h 21587"/>
              <a:gd name="connsiteX447" fmla="*/ 6906 w 21564"/>
              <a:gd name="connsiteY447" fmla="*/ 7137 h 21587"/>
              <a:gd name="connsiteX448" fmla="*/ 7052 w 21564"/>
              <a:gd name="connsiteY448" fmla="*/ 6841 h 21587"/>
              <a:gd name="connsiteX449" fmla="*/ 7198 w 21564"/>
              <a:gd name="connsiteY449" fmla="*/ 6545 h 21587"/>
              <a:gd name="connsiteX450" fmla="*/ 7604 w 21564"/>
              <a:gd name="connsiteY450" fmla="*/ 5743 h 21587"/>
              <a:gd name="connsiteX451" fmla="*/ 7812 w 21564"/>
              <a:gd name="connsiteY451" fmla="*/ 5405 h 21587"/>
              <a:gd name="connsiteX452" fmla="*/ 7832 w 21564"/>
              <a:gd name="connsiteY452" fmla="*/ 5342 h 21587"/>
              <a:gd name="connsiteX453" fmla="*/ 7832 w 21564"/>
              <a:gd name="connsiteY453" fmla="*/ 5342 h 21587"/>
              <a:gd name="connsiteX454" fmla="*/ 8613 w 21564"/>
              <a:gd name="connsiteY454" fmla="*/ 5300 h 21587"/>
              <a:gd name="connsiteX455" fmla="*/ 8384 w 21564"/>
              <a:gd name="connsiteY455" fmla="*/ 5764 h 21587"/>
              <a:gd name="connsiteX456" fmla="*/ 8124 w 21564"/>
              <a:gd name="connsiteY456" fmla="*/ 6271 h 21587"/>
              <a:gd name="connsiteX457" fmla="*/ 7957 w 21564"/>
              <a:gd name="connsiteY457" fmla="*/ 6567 h 21587"/>
              <a:gd name="connsiteX458" fmla="*/ 7885 w 21564"/>
              <a:gd name="connsiteY458" fmla="*/ 6693 h 21587"/>
              <a:gd name="connsiteX459" fmla="*/ 7801 w 21564"/>
              <a:gd name="connsiteY459" fmla="*/ 6820 h 21587"/>
              <a:gd name="connsiteX460" fmla="*/ 7708 w 21564"/>
              <a:gd name="connsiteY460" fmla="*/ 6989 h 21587"/>
              <a:gd name="connsiteX461" fmla="*/ 7624 w 21564"/>
              <a:gd name="connsiteY461" fmla="*/ 7158 h 21587"/>
              <a:gd name="connsiteX462" fmla="*/ 7468 w 21564"/>
              <a:gd name="connsiteY462" fmla="*/ 7453 h 21587"/>
              <a:gd name="connsiteX463" fmla="*/ 7458 w 21564"/>
              <a:gd name="connsiteY463" fmla="*/ 7474 h 21587"/>
              <a:gd name="connsiteX464" fmla="*/ 7343 w 21564"/>
              <a:gd name="connsiteY464" fmla="*/ 7665 h 21587"/>
              <a:gd name="connsiteX465" fmla="*/ 6709 w 21564"/>
              <a:gd name="connsiteY465" fmla="*/ 7686 h 21587"/>
              <a:gd name="connsiteX466" fmla="*/ 6646 w 21564"/>
              <a:gd name="connsiteY466" fmla="*/ 7707 h 21587"/>
              <a:gd name="connsiteX467" fmla="*/ 9185 w 21564"/>
              <a:gd name="connsiteY467" fmla="*/ 15519 h 21587"/>
              <a:gd name="connsiteX468" fmla="*/ 8759 w 21564"/>
              <a:gd name="connsiteY468" fmla="*/ 15519 h 21587"/>
              <a:gd name="connsiteX469" fmla="*/ 6875 w 21564"/>
              <a:gd name="connsiteY469" fmla="*/ 15456 h 21587"/>
              <a:gd name="connsiteX470" fmla="*/ 6875 w 21564"/>
              <a:gd name="connsiteY470" fmla="*/ 15287 h 21587"/>
              <a:gd name="connsiteX471" fmla="*/ 6875 w 21564"/>
              <a:gd name="connsiteY471" fmla="*/ 14865 h 21587"/>
              <a:gd name="connsiteX472" fmla="*/ 6875 w 21564"/>
              <a:gd name="connsiteY472" fmla="*/ 14653 h 21587"/>
              <a:gd name="connsiteX473" fmla="*/ 6875 w 21564"/>
              <a:gd name="connsiteY473" fmla="*/ 14442 h 21587"/>
              <a:gd name="connsiteX474" fmla="*/ 6865 w 21564"/>
              <a:gd name="connsiteY474" fmla="*/ 14020 h 21587"/>
              <a:gd name="connsiteX475" fmla="*/ 6844 w 21564"/>
              <a:gd name="connsiteY475" fmla="*/ 13196 h 21587"/>
              <a:gd name="connsiteX476" fmla="*/ 6844 w 21564"/>
              <a:gd name="connsiteY476" fmla="*/ 12331 h 21587"/>
              <a:gd name="connsiteX477" fmla="*/ 6834 w 21564"/>
              <a:gd name="connsiteY477" fmla="*/ 11909 h 21587"/>
              <a:gd name="connsiteX478" fmla="*/ 6813 w 21564"/>
              <a:gd name="connsiteY478" fmla="*/ 11486 h 21587"/>
              <a:gd name="connsiteX479" fmla="*/ 6792 w 21564"/>
              <a:gd name="connsiteY479" fmla="*/ 11064 h 21587"/>
              <a:gd name="connsiteX480" fmla="*/ 6771 w 21564"/>
              <a:gd name="connsiteY480" fmla="*/ 10642 h 21587"/>
              <a:gd name="connsiteX481" fmla="*/ 6750 w 21564"/>
              <a:gd name="connsiteY481" fmla="*/ 9818 h 21587"/>
              <a:gd name="connsiteX482" fmla="*/ 6730 w 21564"/>
              <a:gd name="connsiteY482" fmla="*/ 9396 h 21587"/>
              <a:gd name="connsiteX483" fmla="*/ 6730 w 21564"/>
              <a:gd name="connsiteY483" fmla="*/ 8995 h 21587"/>
              <a:gd name="connsiteX484" fmla="*/ 6730 w 21564"/>
              <a:gd name="connsiteY484" fmla="*/ 8699 h 21587"/>
              <a:gd name="connsiteX485" fmla="*/ 6719 w 21564"/>
              <a:gd name="connsiteY485" fmla="*/ 8425 h 21587"/>
              <a:gd name="connsiteX486" fmla="*/ 6730 w 21564"/>
              <a:gd name="connsiteY486" fmla="*/ 8171 h 21587"/>
              <a:gd name="connsiteX487" fmla="*/ 6730 w 21564"/>
              <a:gd name="connsiteY487" fmla="*/ 8150 h 21587"/>
              <a:gd name="connsiteX488" fmla="*/ 7312 w 21564"/>
              <a:gd name="connsiteY488" fmla="*/ 8129 h 21587"/>
              <a:gd name="connsiteX489" fmla="*/ 8353 w 21564"/>
              <a:gd name="connsiteY489" fmla="*/ 8045 h 21587"/>
              <a:gd name="connsiteX490" fmla="*/ 10288 w 21564"/>
              <a:gd name="connsiteY490" fmla="*/ 7855 h 21587"/>
              <a:gd name="connsiteX491" fmla="*/ 10288 w 21564"/>
              <a:gd name="connsiteY491" fmla="*/ 8023 h 21587"/>
              <a:gd name="connsiteX492" fmla="*/ 10288 w 21564"/>
              <a:gd name="connsiteY492" fmla="*/ 8235 h 21587"/>
              <a:gd name="connsiteX493" fmla="*/ 10288 w 21564"/>
              <a:gd name="connsiteY493" fmla="*/ 8446 h 21587"/>
              <a:gd name="connsiteX494" fmla="*/ 10288 w 21564"/>
              <a:gd name="connsiteY494" fmla="*/ 8657 h 21587"/>
              <a:gd name="connsiteX495" fmla="*/ 10288 w 21564"/>
              <a:gd name="connsiteY495" fmla="*/ 8847 h 21587"/>
              <a:gd name="connsiteX496" fmla="*/ 10309 w 21564"/>
              <a:gd name="connsiteY496" fmla="*/ 9248 h 21587"/>
              <a:gd name="connsiteX497" fmla="*/ 10330 w 21564"/>
              <a:gd name="connsiteY497" fmla="*/ 9670 h 21587"/>
              <a:gd name="connsiteX498" fmla="*/ 10340 w 21564"/>
              <a:gd name="connsiteY498" fmla="*/ 10093 h 21587"/>
              <a:gd name="connsiteX499" fmla="*/ 10350 w 21564"/>
              <a:gd name="connsiteY499" fmla="*/ 10937 h 21587"/>
              <a:gd name="connsiteX500" fmla="*/ 10361 w 21564"/>
              <a:gd name="connsiteY500" fmla="*/ 11803 h 21587"/>
              <a:gd name="connsiteX501" fmla="*/ 10371 w 21564"/>
              <a:gd name="connsiteY501" fmla="*/ 12648 h 21587"/>
              <a:gd name="connsiteX502" fmla="*/ 10382 w 21564"/>
              <a:gd name="connsiteY502" fmla="*/ 13492 h 21587"/>
              <a:gd name="connsiteX503" fmla="*/ 10402 w 21564"/>
              <a:gd name="connsiteY503" fmla="*/ 14337 h 21587"/>
              <a:gd name="connsiteX504" fmla="*/ 10423 w 21564"/>
              <a:gd name="connsiteY504" fmla="*/ 14970 h 21587"/>
              <a:gd name="connsiteX505" fmla="*/ 10423 w 21564"/>
              <a:gd name="connsiteY505" fmla="*/ 15012 h 21587"/>
              <a:gd name="connsiteX506" fmla="*/ 10423 w 21564"/>
              <a:gd name="connsiteY506" fmla="*/ 15033 h 21587"/>
              <a:gd name="connsiteX507" fmla="*/ 10423 w 21564"/>
              <a:gd name="connsiteY507" fmla="*/ 15097 h 21587"/>
              <a:gd name="connsiteX508" fmla="*/ 10413 w 21564"/>
              <a:gd name="connsiteY508" fmla="*/ 15160 h 21587"/>
              <a:gd name="connsiteX509" fmla="*/ 10423 w 21564"/>
              <a:gd name="connsiteY509" fmla="*/ 15350 h 21587"/>
              <a:gd name="connsiteX510" fmla="*/ 10434 w 21564"/>
              <a:gd name="connsiteY510" fmla="*/ 15392 h 21587"/>
              <a:gd name="connsiteX511" fmla="*/ 10434 w 21564"/>
              <a:gd name="connsiteY511" fmla="*/ 15498 h 21587"/>
              <a:gd name="connsiteX512" fmla="*/ 9185 w 21564"/>
              <a:gd name="connsiteY512" fmla="*/ 15519 h 21587"/>
              <a:gd name="connsiteX513" fmla="*/ 10735 w 21564"/>
              <a:gd name="connsiteY513" fmla="*/ 7390 h 21587"/>
              <a:gd name="connsiteX514" fmla="*/ 10267 w 21564"/>
              <a:gd name="connsiteY514" fmla="*/ 7411 h 21587"/>
              <a:gd name="connsiteX515" fmla="*/ 10122 w 21564"/>
              <a:gd name="connsiteY515" fmla="*/ 7432 h 21587"/>
              <a:gd name="connsiteX516" fmla="*/ 10142 w 21564"/>
              <a:gd name="connsiteY516" fmla="*/ 7390 h 21587"/>
              <a:gd name="connsiteX517" fmla="*/ 10288 w 21564"/>
              <a:gd name="connsiteY517" fmla="*/ 7116 h 21587"/>
              <a:gd name="connsiteX518" fmla="*/ 10621 w 21564"/>
              <a:gd name="connsiteY518" fmla="*/ 6567 h 21587"/>
              <a:gd name="connsiteX519" fmla="*/ 10715 w 21564"/>
              <a:gd name="connsiteY519" fmla="*/ 6398 h 21587"/>
              <a:gd name="connsiteX520" fmla="*/ 10787 w 21564"/>
              <a:gd name="connsiteY520" fmla="*/ 6250 h 21587"/>
              <a:gd name="connsiteX521" fmla="*/ 10933 w 21564"/>
              <a:gd name="connsiteY521" fmla="*/ 5933 h 21587"/>
              <a:gd name="connsiteX522" fmla="*/ 11079 w 21564"/>
              <a:gd name="connsiteY522" fmla="*/ 5659 h 21587"/>
              <a:gd name="connsiteX523" fmla="*/ 11162 w 21564"/>
              <a:gd name="connsiteY523" fmla="*/ 5511 h 21587"/>
              <a:gd name="connsiteX524" fmla="*/ 11183 w 21564"/>
              <a:gd name="connsiteY524" fmla="*/ 5448 h 21587"/>
              <a:gd name="connsiteX525" fmla="*/ 11183 w 21564"/>
              <a:gd name="connsiteY525" fmla="*/ 5426 h 21587"/>
              <a:gd name="connsiteX526" fmla="*/ 11682 w 21564"/>
              <a:gd name="connsiteY526" fmla="*/ 5469 h 21587"/>
              <a:gd name="connsiteX527" fmla="*/ 11786 w 21564"/>
              <a:gd name="connsiteY527" fmla="*/ 5469 h 21587"/>
              <a:gd name="connsiteX528" fmla="*/ 11589 w 21564"/>
              <a:gd name="connsiteY528" fmla="*/ 5828 h 21587"/>
              <a:gd name="connsiteX529" fmla="*/ 11474 w 21564"/>
              <a:gd name="connsiteY529" fmla="*/ 6060 h 21587"/>
              <a:gd name="connsiteX530" fmla="*/ 11380 w 21564"/>
              <a:gd name="connsiteY530" fmla="*/ 6229 h 21587"/>
              <a:gd name="connsiteX531" fmla="*/ 11224 w 21564"/>
              <a:gd name="connsiteY531" fmla="*/ 6482 h 21587"/>
              <a:gd name="connsiteX532" fmla="*/ 11048 w 21564"/>
              <a:gd name="connsiteY532" fmla="*/ 6778 h 21587"/>
              <a:gd name="connsiteX533" fmla="*/ 10985 w 21564"/>
              <a:gd name="connsiteY533" fmla="*/ 6883 h 21587"/>
              <a:gd name="connsiteX534" fmla="*/ 10902 w 21564"/>
              <a:gd name="connsiteY534" fmla="*/ 7031 h 21587"/>
              <a:gd name="connsiteX535" fmla="*/ 10829 w 21564"/>
              <a:gd name="connsiteY535" fmla="*/ 7179 h 21587"/>
              <a:gd name="connsiteX536" fmla="*/ 10735 w 21564"/>
              <a:gd name="connsiteY536" fmla="*/ 7390 h 21587"/>
              <a:gd name="connsiteX537" fmla="*/ 11578 w 21564"/>
              <a:gd name="connsiteY537" fmla="*/ 7284 h 21587"/>
              <a:gd name="connsiteX538" fmla="*/ 10902 w 21564"/>
              <a:gd name="connsiteY538" fmla="*/ 7348 h 21587"/>
              <a:gd name="connsiteX539" fmla="*/ 10943 w 21564"/>
              <a:gd name="connsiteY539" fmla="*/ 7263 h 21587"/>
              <a:gd name="connsiteX540" fmla="*/ 11027 w 21564"/>
              <a:gd name="connsiteY540" fmla="*/ 7094 h 21587"/>
              <a:gd name="connsiteX541" fmla="*/ 11183 w 21564"/>
              <a:gd name="connsiteY541" fmla="*/ 6841 h 21587"/>
              <a:gd name="connsiteX542" fmla="*/ 11360 w 21564"/>
              <a:gd name="connsiteY542" fmla="*/ 6545 h 21587"/>
              <a:gd name="connsiteX543" fmla="*/ 11672 w 21564"/>
              <a:gd name="connsiteY543" fmla="*/ 5975 h 21587"/>
              <a:gd name="connsiteX544" fmla="*/ 11765 w 21564"/>
              <a:gd name="connsiteY544" fmla="*/ 5806 h 21587"/>
              <a:gd name="connsiteX545" fmla="*/ 11932 w 21564"/>
              <a:gd name="connsiteY545" fmla="*/ 5532 h 21587"/>
              <a:gd name="connsiteX546" fmla="*/ 11953 w 21564"/>
              <a:gd name="connsiteY546" fmla="*/ 5469 h 21587"/>
              <a:gd name="connsiteX547" fmla="*/ 12598 w 21564"/>
              <a:gd name="connsiteY547" fmla="*/ 5469 h 21587"/>
              <a:gd name="connsiteX548" fmla="*/ 12504 w 21564"/>
              <a:gd name="connsiteY548" fmla="*/ 5638 h 21587"/>
              <a:gd name="connsiteX549" fmla="*/ 12338 w 21564"/>
              <a:gd name="connsiteY549" fmla="*/ 5933 h 21587"/>
              <a:gd name="connsiteX550" fmla="*/ 12005 w 21564"/>
              <a:gd name="connsiteY550" fmla="*/ 6503 h 21587"/>
              <a:gd name="connsiteX551" fmla="*/ 11859 w 21564"/>
              <a:gd name="connsiteY551" fmla="*/ 6735 h 21587"/>
              <a:gd name="connsiteX552" fmla="*/ 11765 w 21564"/>
              <a:gd name="connsiteY552" fmla="*/ 6904 h 21587"/>
              <a:gd name="connsiteX553" fmla="*/ 11672 w 21564"/>
              <a:gd name="connsiteY553" fmla="*/ 7094 h 21587"/>
              <a:gd name="connsiteX554" fmla="*/ 11578 w 21564"/>
              <a:gd name="connsiteY554" fmla="*/ 7284 h 21587"/>
              <a:gd name="connsiteX555" fmla="*/ 12494 w 21564"/>
              <a:gd name="connsiteY555" fmla="*/ 7094 h 21587"/>
              <a:gd name="connsiteX556" fmla="*/ 12473 w 21564"/>
              <a:gd name="connsiteY556" fmla="*/ 7137 h 21587"/>
              <a:gd name="connsiteX557" fmla="*/ 12452 w 21564"/>
              <a:gd name="connsiteY557" fmla="*/ 7179 h 21587"/>
              <a:gd name="connsiteX558" fmla="*/ 12452 w 21564"/>
              <a:gd name="connsiteY558" fmla="*/ 7221 h 21587"/>
              <a:gd name="connsiteX559" fmla="*/ 11776 w 21564"/>
              <a:gd name="connsiteY559" fmla="*/ 7284 h 21587"/>
              <a:gd name="connsiteX560" fmla="*/ 11734 w 21564"/>
              <a:gd name="connsiteY560" fmla="*/ 7284 h 21587"/>
              <a:gd name="connsiteX561" fmla="*/ 11745 w 21564"/>
              <a:gd name="connsiteY561" fmla="*/ 7263 h 21587"/>
              <a:gd name="connsiteX562" fmla="*/ 11838 w 21564"/>
              <a:gd name="connsiteY562" fmla="*/ 7073 h 21587"/>
              <a:gd name="connsiteX563" fmla="*/ 12171 w 21564"/>
              <a:gd name="connsiteY563" fmla="*/ 6524 h 21587"/>
              <a:gd name="connsiteX564" fmla="*/ 12494 w 21564"/>
              <a:gd name="connsiteY564" fmla="*/ 5954 h 21587"/>
              <a:gd name="connsiteX565" fmla="*/ 12587 w 21564"/>
              <a:gd name="connsiteY565" fmla="*/ 5785 h 21587"/>
              <a:gd name="connsiteX566" fmla="*/ 12764 w 21564"/>
              <a:gd name="connsiteY566" fmla="*/ 5490 h 21587"/>
              <a:gd name="connsiteX567" fmla="*/ 13097 w 21564"/>
              <a:gd name="connsiteY567" fmla="*/ 5469 h 21587"/>
              <a:gd name="connsiteX568" fmla="*/ 13378 w 21564"/>
              <a:gd name="connsiteY568" fmla="*/ 5448 h 21587"/>
              <a:gd name="connsiteX569" fmla="*/ 13076 w 21564"/>
              <a:gd name="connsiteY569" fmla="*/ 5996 h 21587"/>
              <a:gd name="connsiteX570" fmla="*/ 12754 w 21564"/>
              <a:gd name="connsiteY570" fmla="*/ 6588 h 21587"/>
              <a:gd name="connsiteX571" fmla="*/ 12639 w 21564"/>
              <a:gd name="connsiteY571" fmla="*/ 6820 h 21587"/>
              <a:gd name="connsiteX572" fmla="*/ 12567 w 21564"/>
              <a:gd name="connsiteY572" fmla="*/ 6968 h 21587"/>
              <a:gd name="connsiteX573" fmla="*/ 12494 w 21564"/>
              <a:gd name="connsiteY573" fmla="*/ 7094 h 21587"/>
              <a:gd name="connsiteX574" fmla="*/ 14575 w 21564"/>
              <a:gd name="connsiteY574" fmla="*/ 15392 h 21587"/>
              <a:gd name="connsiteX575" fmla="*/ 14575 w 21564"/>
              <a:gd name="connsiteY575" fmla="*/ 15392 h 21587"/>
              <a:gd name="connsiteX576" fmla="*/ 14575 w 21564"/>
              <a:gd name="connsiteY576" fmla="*/ 15392 h 21587"/>
              <a:gd name="connsiteX577" fmla="*/ 14575 w 21564"/>
              <a:gd name="connsiteY577" fmla="*/ 15392 h 21587"/>
              <a:gd name="connsiteX578" fmla="*/ 14481 w 21564"/>
              <a:gd name="connsiteY578" fmla="*/ 7010 h 21587"/>
              <a:gd name="connsiteX579" fmla="*/ 14221 w 21564"/>
              <a:gd name="connsiteY579" fmla="*/ 7010 h 21587"/>
              <a:gd name="connsiteX580" fmla="*/ 14127 w 21564"/>
              <a:gd name="connsiteY580" fmla="*/ 7010 h 21587"/>
              <a:gd name="connsiteX581" fmla="*/ 14169 w 21564"/>
              <a:gd name="connsiteY581" fmla="*/ 6926 h 21587"/>
              <a:gd name="connsiteX582" fmla="*/ 14242 w 21564"/>
              <a:gd name="connsiteY582" fmla="*/ 6799 h 21587"/>
              <a:gd name="connsiteX583" fmla="*/ 14471 w 21564"/>
              <a:gd name="connsiteY583" fmla="*/ 6440 h 21587"/>
              <a:gd name="connsiteX584" fmla="*/ 14491 w 21564"/>
              <a:gd name="connsiteY584" fmla="*/ 6377 h 21587"/>
              <a:gd name="connsiteX585" fmla="*/ 14471 w 21564"/>
              <a:gd name="connsiteY585" fmla="*/ 6313 h 21587"/>
              <a:gd name="connsiteX586" fmla="*/ 14419 w 21564"/>
              <a:gd name="connsiteY586" fmla="*/ 6292 h 21587"/>
              <a:gd name="connsiteX587" fmla="*/ 14377 w 21564"/>
              <a:gd name="connsiteY587" fmla="*/ 6313 h 21587"/>
              <a:gd name="connsiteX588" fmla="*/ 13982 w 21564"/>
              <a:gd name="connsiteY588" fmla="*/ 7010 h 21587"/>
              <a:gd name="connsiteX589" fmla="*/ 13982 w 21564"/>
              <a:gd name="connsiteY589" fmla="*/ 7031 h 21587"/>
              <a:gd name="connsiteX590" fmla="*/ 13742 w 21564"/>
              <a:gd name="connsiteY590" fmla="*/ 7052 h 21587"/>
              <a:gd name="connsiteX591" fmla="*/ 13461 w 21564"/>
              <a:gd name="connsiteY591" fmla="*/ 7094 h 21587"/>
              <a:gd name="connsiteX592" fmla="*/ 13482 w 21564"/>
              <a:gd name="connsiteY592" fmla="*/ 7052 h 21587"/>
              <a:gd name="connsiteX593" fmla="*/ 13524 w 21564"/>
              <a:gd name="connsiteY593" fmla="*/ 6968 h 21587"/>
              <a:gd name="connsiteX594" fmla="*/ 13617 w 21564"/>
              <a:gd name="connsiteY594" fmla="*/ 6778 h 21587"/>
              <a:gd name="connsiteX595" fmla="*/ 13617 w 21564"/>
              <a:gd name="connsiteY595" fmla="*/ 6778 h 21587"/>
              <a:gd name="connsiteX596" fmla="*/ 13711 w 21564"/>
              <a:gd name="connsiteY596" fmla="*/ 6609 h 21587"/>
              <a:gd name="connsiteX597" fmla="*/ 13711 w 21564"/>
              <a:gd name="connsiteY597" fmla="*/ 6609 h 21587"/>
              <a:gd name="connsiteX598" fmla="*/ 13711 w 21564"/>
              <a:gd name="connsiteY598" fmla="*/ 6609 h 21587"/>
              <a:gd name="connsiteX599" fmla="*/ 13711 w 21564"/>
              <a:gd name="connsiteY599" fmla="*/ 6609 h 21587"/>
              <a:gd name="connsiteX600" fmla="*/ 13711 w 21564"/>
              <a:gd name="connsiteY600" fmla="*/ 6609 h 21587"/>
              <a:gd name="connsiteX601" fmla="*/ 13711 w 21564"/>
              <a:gd name="connsiteY601" fmla="*/ 6609 h 21587"/>
              <a:gd name="connsiteX602" fmla="*/ 13711 w 21564"/>
              <a:gd name="connsiteY602" fmla="*/ 6609 h 21587"/>
              <a:gd name="connsiteX603" fmla="*/ 13711 w 21564"/>
              <a:gd name="connsiteY603" fmla="*/ 6609 h 21587"/>
              <a:gd name="connsiteX604" fmla="*/ 13711 w 21564"/>
              <a:gd name="connsiteY604" fmla="*/ 6609 h 21587"/>
              <a:gd name="connsiteX605" fmla="*/ 13711 w 21564"/>
              <a:gd name="connsiteY605" fmla="*/ 6609 h 21587"/>
              <a:gd name="connsiteX606" fmla="*/ 13711 w 21564"/>
              <a:gd name="connsiteY606" fmla="*/ 6609 h 21587"/>
              <a:gd name="connsiteX607" fmla="*/ 13711 w 21564"/>
              <a:gd name="connsiteY607" fmla="*/ 6609 h 21587"/>
              <a:gd name="connsiteX608" fmla="*/ 13711 w 21564"/>
              <a:gd name="connsiteY608" fmla="*/ 6609 h 21587"/>
              <a:gd name="connsiteX609" fmla="*/ 13711 w 21564"/>
              <a:gd name="connsiteY609" fmla="*/ 6609 h 21587"/>
              <a:gd name="connsiteX610" fmla="*/ 13711 w 21564"/>
              <a:gd name="connsiteY610" fmla="*/ 6609 h 21587"/>
              <a:gd name="connsiteX611" fmla="*/ 13711 w 21564"/>
              <a:gd name="connsiteY611" fmla="*/ 6609 h 21587"/>
              <a:gd name="connsiteX612" fmla="*/ 13950 w 21564"/>
              <a:gd name="connsiteY612" fmla="*/ 6165 h 21587"/>
              <a:gd name="connsiteX613" fmla="*/ 14054 w 21564"/>
              <a:gd name="connsiteY613" fmla="*/ 5954 h 21587"/>
              <a:gd name="connsiteX614" fmla="*/ 14190 w 21564"/>
              <a:gd name="connsiteY614" fmla="*/ 5680 h 21587"/>
              <a:gd name="connsiteX615" fmla="*/ 14200 w 21564"/>
              <a:gd name="connsiteY615" fmla="*/ 5616 h 21587"/>
              <a:gd name="connsiteX616" fmla="*/ 14169 w 21564"/>
              <a:gd name="connsiteY616" fmla="*/ 5553 h 21587"/>
              <a:gd name="connsiteX617" fmla="*/ 14138 w 21564"/>
              <a:gd name="connsiteY617" fmla="*/ 5532 h 21587"/>
              <a:gd name="connsiteX618" fmla="*/ 14117 w 21564"/>
              <a:gd name="connsiteY618" fmla="*/ 5532 h 21587"/>
              <a:gd name="connsiteX619" fmla="*/ 14075 w 21564"/>
              <a:gd name="connsiteY619" fmla="*/ 5574 h 21587"/>
              <a:gd name="connsiteX620" fmla="*/ 13878 w 21564"/>
              <a:gd name="connsiteY620" fmla="*/ 5954 h 21587"/>
              <a:gd name="connsiteX621" fmla="*/ 13680 w 21564"/>
              <a:gd name="connsiteY621" fmla="*/ 6313 h 21587"/>
              <a:gd name="connsiteX622" fmla="*/ 13493 w 21564"/>
              <a:gd name="connsiteY622" fmla="*/ 6651 h 21587"/>
              <a:gd name="connsiteX623" fmla="*/ 13482 w 21564"/>
              <a:gd name="connsiteY623" fmla="*/ 6672 h 21587"/>
              <a:gd name="connsiteX624" fmla="*/ 13482 w 21564"/>
              <a:gd name="connsiteY624" fmla="*/ 6672 h 21587"/>
              <a:gd name="connsiteX625" fmla="*/ 13482 w 21564"/>
              <a:gd name="connsiteY625" fmla="*/ 6672 h 21587"/>
              <a:gd name="connsiteX626" fmla="*/ 13430 w 21564"/>
              <a:gd name="connsiteY626" fmla="*/ 6778 h 21587"/>
              <a:gd name="connsiteX627" fmla="*/ 13389 w 21564"/>
              <a:gd name="connsiteY627" fmla="*/ 6862 h 21587"/>
              <a:gd name="connsiteX628" fmla="*/ 13337 w 21564"/>
              <a:gd name="connsiteY628" fmla="*/ 6968 h 21587"/>
              <a:gd name="connsiteX629" fmla="*/ 13305 w 21564"/>
              <a:gd name="connsiteY629" fmla="*/ 7031 h 21587"/>
              <a:gd name="connsiteX630" fmla="*/ 13295 w 21564"/>
              <a:gd name="connsiteY630" fmla="*/ 7052 h 21587"/>
              <a:gd name="connsiteX631" fmla="*/ 13285 w 21564"/>
              <a:gd name="connsiteY631" fmla="*/ 7094 h 21587"/>
              <a:gd name="connsiteX632" fmla="*/ 13274 w 21564"/>
              <a:gd name="connsiteY632" fmla="*/ 7116 h 21587"/>
              <a:gd name="connsiteX633" fmla="*/ 13274 w 21564"/>
              <a:gd name="connsiteY633" fmla="*/ 7137 h 21587"/>
              <a:gd name="connsiteX634" fmla="*/ 12743 w 21564"/>
              <a:gd name="connsiteY634" fmla="*/ 7200 h 21587"/>
              <a:gd name="connsiteX635" fmla="*/ 12567 w 21564"/>
              <a:gd name="connsiteY635" fmla="*/ 7221 h 21587"/>
              <a:gd name="connsiteX636" fmla="*/ 12639 w 21564"/>
              <a:gd name="connsiteY636" fmla="*/ 7073 h 21587"/>
              <a:gd name="connsiteX637" fmla="*/ 12723 w 21564"/>
              <a:gd name="connsiteY637" fmla="*/ 6926 h 21587"/>
              <a:gd name="connsiteX638" fmla="*/ 12879 w 21564"/>
              <a:gd name="connsiteY638" fmla="*/ 6630 h 21587"/>
              <a:gd name="connsiteX639" fmla="*/ 13201 w 21564"/>
              <a:gd name="connsiteY639" fmla="*/ 6039 h 21587"/>
              <a:gd name="connsiteX640" fmla="*/ 13285 w 21564"/>
              <a:gd name="connsiteY640" fmla="*/ 5891 h 21587"/>
              <a:gd name="connsiteX641" fmla="*/ 13482 w 21564"/>
              <a:gd name="connsiteY641" fmla="*/ 5532 h 21587"/>
              <a:gd name="connsiteX642" fmla="*/ 13503 w 21564"/>
              <a:gd name="connsiteY642" fmla="*/ 5469 h 21587"/>
              <a:gd name="connsiteX643" fmla="*/ 13503 w 21564"/>
              <a:gd name="connsiteY643" fmla="*/ 5448 h 21587"/>
              <a:gd name="connsiteX644" fmla="*/ 13513 w 21564"/>
              <a:gd name="connsiteY644" fmla="*/ 5448 h 21587"/>
              <a:gd name="connsiteX645" fmla="*/ 13513 w 21564"/>
              <a:gd name="connsiteY645" fmla="*/ 5448 h 21587"/>
              <a:gd name="connsiteX646" fmla="*/ 13513 w 21564"/>
              <a:gd name="connsiteY646" fmla="*/ 5448 h 21587"/>
              <a:gd name="connsiteX647" fmla="*/ 13513 w 21564"/>
              <a:gd name="connsiteY647" fmla="*/ 5448 h 21587"/>
              <a:gd name="connsiteX648" fmla="*/ 13513 w 21564"/>
              <a:gd name="connsiteY648" fmla="*/ 5448 h 21587"/>
              <a:gd name="connsiteX649" fmla="*/ 13513 w 21564"/>
              <a:gd name="connsiteY649" fmla="*/ 5448 h 21587"/>
              <a:gd name="connsiteX650" fmla="*/ 13513 w 21564"/>
              <a:gd name="connsiteY650" fmla="*/ 5448 h 21587"/>
              <a:gd name="connsiteX651" fmla="*/ 13513 w 21564"/>
              <a:gd name="connsiteY651" fmla="*/ 5448 h 21587"/>
              <a:gd name="connsiteX652" fmla="*/ 13513 w 21564"/>
              <a:gd name="connsiteY652" fmla="*/ 5448 h 21587"/>
              <a:gd name="connsiteX653" fmla="*/ 13513 w 21564"/>
              <a:gd name="connsiteY653" fmla="*/ 5448 h 21587"/>
              <a:gd name="connsiteX654" fmla="*/ 13513 w 21564"/>
              <a:gd name="connsiteY654" fmla="*/ 5448 h 21587"/>
              <a:gd name="connsiteX655" fmla="*/ 13513 w 21564"/>
              <a:gd name="connsiteY655" fmla="*/ 5448 h 21587"/>
              <a:gd name="connsiteX656" fmla="*/ 13524 w 21564"/>
              <a:gd name="connsiteY656" fmla="*/ 5448 h 21587"/>
              <a:gd name="connsiteX657" fmla="*/ 13545 w 21564"/>
              <a:gd name="connsiteY657" fmla="*/ 5448 h 21587"/>
              <a:gd name="connsiteX658" fmla="*/ 14117 w 21564"/>
              <a:gd name="connsiteY658" fmla="*/ 5363 h 21587"/>
              <a:gd name="connsiteX659" fmla="*/ 14304 w 21564"/>
              <a:gd name="connsiteY659" fmla="*/ 5363 h 21587"/>
              <a:gd name="connsiteX660" fmla="*/ 14419 w 21564"/>
              <a:gd name="connsiteY660" fmla="*/ 5363 h 21587"/>
              <a:gd name="connsiteX661" fmla="*/ 14523 w 21564"/>
              <a:gd name="connsiteY661" fmla="*/ 5363 h 21587"/>
              <a:gd name="connsiteX662" fmla="*/ 14523 w 21564"/>
              <a:gd name="connsiteY662" fmla="*/ 6060 h 21587"/>
              <a:gd name="connsiteX663" fmla="*/ 14533 w 21564"/>
              <a:gd name="connsiteY663" fmla="*/ 6672 h 21587"/>
              <a:gd name="connsiteX664" fmla="*/ 14554 w 21564"/>
              <a:gd name="connsiteY664" fmla="*/ 7073 h 21587"/>
              <a:gd name="connsiteX665" fmla="*/ 14481 w 21564"/>
              <a:gd name="connsiteY665" fmla="*/ 7010 h 21587"/>
              <a:gd name="connsiteX666" fmla="*/ 20443 w 21564"/>
              <a:gd name="connsiteY666" fmla="*/ 8066 h 21587"/>
              <a:gd name="connsiteX667" fmla="*/ 20505 w 21564"/>
              <a:gd name="connsiteY667" fmla="*/ 8150 h 21587"/>
              <a:gd name="connsiteX668" fmla="*/ 20807 w 21564"/>
              <a:gd name="connsiteY668" fmla="*/ 8636 h 21587"/>
              <a:gd name="connsiteX669" fmla="*/ 20922 w 21564"/>
              <a:gd name="connsiteY669" fmla="*/ 8847 h 21587"/>
              <a:gd name="connsiteX670" fmla="*/ 20880 w 21564"/>
              <a:gd name="connsiteY670" fmla="*/ 8868 h 21587"/>
              <a:gd name="connsiteX671" fmla="*/ 20485 w 21564"/>
              <a:gd name="connsiteY671" fmla="*/ 9354 h 21587"/>
              <a:gd name="connsiteX672" fmla="*/ 20380 w 21564"/>
              <a:gd name="connsiteY672" fmla="*/ 9480 h 21587"/>
              <a:gd name="connsiteX673" fmla="*/ 20297 w 21564"/>
              <a:gd name="connsiteY673" fmla="*/ 9607 h 21587"/>
              <a:gd name="connsiteX674" fmla="*/ 20204 w 21564"/>
              <a:gd name="connsiteY674" fmla="*/ 9734 h 21587"/>
              <a:gd name="connsiteX675" fmla="*/ 20120 w 21564"/>
              <a:gd name="connsiteY675" fmla="*/ 9860 h 21587"/>
              <a:gd name="connsiteX676" fmla="*/ 19985 w 21564"/>
              <a:gd name="connsiteY676" fmla="*/ 10050 h 21587"/>
              <a:gd name="connsiteX677" fmla="*/ 19881 w 21564"/>
              <a:gd name="connsiteY677" fmla="*/ 10219 h 21587"/>
              <a:gd name="connsiteX678" fmla="*/ 19621 w 21564"/>
              <a:gd name="connsiteY678" fmla="*/ 9776 h 21587"/>
              <a:gd name="connsiteX679" fmla="*/ 19454 w 21564"/>
              <a:gd name="connsiteY679" fmla="*/ 9480 h 21587"/>
              <a:gd name="connsiteX680" fmla="*/ 19611 w 21564"/>
              <a:gd name="connsiteY680" fmla="*/ 9269 h 21587"/>
              <a:gd name="connsiteX681" fmla="*/ 19808 w 21564"/>
              <a:gd name="connsiteY681" fmla="*/ 8995 h 21587"/>
              <a:gd name="connsiteX682" fmla="*/ 20152 w 21564"/>
              <a:gd name="connsiteY682" fmla="*/ 8488 h 21587"/>
              <a:gd name="connsiteX683" fmla="*/ 20443 w 21564"/>
              <a:gd name="connsiteY683" fmla="*/ 8066 h 21587"/>
              <a:gd name="connsiteX684" fmla="*/ 20443 w 21564"/>
              <a:gd name="connsiteY684" fmla="*/ 8066 h 21587"/>
              <a:gd name="connsiteX685" fmla="*/ 19975 w 21564"/>
              <a:gd name="connsiteY685" fmla="*/ 7306 h 21587"/>
              <a:gd name="connsiteX686" fmla="*/ 20204 w 21564"/>
              <a:gd name="connsiteY686" fmla="*/ 7686 h 21587"/>
              <a:gd name="connsiteX687" fmla="*/ 20360 w 21564"/>
              <a:gd name="connsiteY687" fmla="*/ 7939 h 21587"/>
              <a:gd name="connsiteX688" fmla="*/ 20349 w 21564"/>
              <a:gd name="connsiteY688" fmla="*/ 7939 h 21587"/>
              <a:gd name="connsiteX689" fmla="*/ 20172 w 21564"/>
              <a:gd name="connsiteY689" fmla="*/ 8192 h 21587"/>
              <a:gd name="connsiteX690" fmla="*/ 20006 w 21564"/>
              <a:gd name="connsiteY690" fmla="*/ 8446 h 21587"/>
              <a:gd name="connsiteX691" fmla="*/ 19652 w 21564"/>
              <a:gd name="connsiteY691" fmla="*/ 8974 h 21587"/>
              <a:gd name="connsiteX692" fmla="*/ 19517 w 21564"/>
              <a:gd name="connsiteY692" fmla="*/ 9164 h 21587"/>
              <a:gd name="connsiteX693" fmla="*/ 19382 w 21564"/>
              <a:gd name="connsiteY693" fmla="*/ 9333 h 21587"/>
              <a:gd name="connsiteX694" fmla="*/ 19340 w 21564"/>
              <a:gd name="connsiteY694" fmla="*/ 9248 h 21587"/>
              <a:gd name="connsiteX695" fmla="*/ 19028 w 21564"/>
              <a:gd name="connsiteY695" fmla="*/ 8657 h 21587"/>
              <a:gd name="connsiteX696" fmla="*/ 19059 w 21564"/>
              <a:gd name="connsiteY696" fmla="*/ 8594 h 21587"/>
              <a:gd name="connsiteX697" fmla="*/ 19142 w 21564"/>
              <a:gd name="connsiteY697" fmla="*/ 8467 h 21587"/>
              <a:gd name="connsiteX698" fmla="*/ 19236 w 21564"/>
              <a:gd name="connsiteY698" fmla="*/ 8340 h 21587"/>
              <a:gd name="connsiteX699" fmla="*/ 19423 w 21564"/>
              <a:gd name="connsiteY699" fmla="*/ 8087 h 21587"/>
              <a:gd name="connsiteX700" fmla="*/ 19600 w 21564"/>
              <a:gd name="connsiteY700" fmla="*/ 7855 h 21587"/>
              <a:gd name="connsiteX701" fmla="*/ 19787 w 21564"/>
              <a:gd name="connsiteY701" fmla="*/ 7601 h 21587"/>
              <a:gd name="connsiteX702" fmla="*/ 19975 w 21564"/>
              <a:gd name="connsiteY702" fmla="*/ 7327 h 21587"/>
              <a:gd name="connsiteX703" fmla="*/ 19975 w 21564"/>
              <a:gd name="connsiteY703" fmla="*/ 7306 h 21587"/>
              <a:gd name="connsiteX704" fmla="*/ 19184 w 21564"/>
              <a:gd name="connsiteY704" fmla="*/ 5996 h 21587"/>
              <a:gd name="connsiteX705" fmla="*/ 19444 w 21564"/>
              <a:gd name="connsiteY705" fmla="*/ 6419 h 21587"/>
              <a:gd name="connsiteX706" fmla="*/ 19829 w 21564"/>
              <a:gd name="connsiteY706" fmla="*/ 7052 h 21587"/>
              <a:gd name="connsiteX707" fmla="*/ 19923 w 21564"/>
              <a:gd name="connsiteY707" fmla="*/ 7200 h 21587"/>
              <a:gd name="connsiteX708" fmla="*/ 19912 w 21564"/>
              <a:gd name="connsiteY708" fmla="*/ 7200 h 21587"/>
              <a:gd name="connsiteX709" fmla="*/ 19860 w 21564"/>
              <a:gd name="connsiteY709" fmla="*/ 7221 h 21587"/>
              <a:gd name="connsiteX710" fmla="*/ 19683 w 21564"/>
              <a:gd name="connsiteY710" fmla="*/ 7474 h 21587"/>
              <a:gd name="connsiteX711" fmla="*/ 19517 w 21564"/>
              <a:gd name="connsiteY711" fmla="*/ 7707 h 21587"/>
              <a:gd name="connsiteX712" fmla="*/ 19142 w 21564"/>
              <a:gd name="connsiteY712" fmla="*/ 8213 h 21587"/>
              <a:gd name="connsiteX713" fmla="*/ 19059 w 21564"/>
              <a:gd name="connsiteY713" fmla="*/ 8340 h 21587"/>
              <a:gd name="connsiteX714" fmla="*/ 18965 w 21564"/>
              <a:gd name="connsiteY714" fmla="*/ 8488 h 21587"/>
              <a:gd name="connsiteX715" fmla="*/ 18945 w 21564"/>
              <a:gd name="connsiteY715" fmla="*/ 8530 h 21587"/>
              <a:gd name="connsiteX716" fmla="*/ 18674 w 21564"/>
              <a:gd name="connsiteY716" fmla="*/ 8002 h 21587"/>
              <a:gd name="connsiteX717" fmla="*/ 18820 w 21564"/>
              <a:gd name="connsiteY717" fmla="*/ 7833 h 21587"/>
              <a:gd name="connsiteX718" fmla="*/ 18924 w 21564"/>
              <a:gd name="connsiteY718" fmla="*/ 7707 h 21587"/>
              <a:gd name="connsiteX719" fmla="*/ 19007 w 21564"/>
              <a:gd name="connsiteY719" fmla="*/ 7601 h 21587"/>
              <a:gd name="connsiteX720" fmla="*/ 19350 w 21564"/>
              <a:gd name="connsiteY720" fmla="*/ 7073 h 21587"/>
              <a:gd name="connsiteX721" fmla="*/ 19496 w 21564"/>
              <a:gd name="connsiteY721" fmla="*/ 6841 h 21587"/>
              <a:gd name="connsiteX722" fmla="*/ 19517 w 21564"/>
              <a:gd name="connsiteY722" fmla="*/ 6778 h 21587"/>
              <a:gd name="connsiteX723" fmla="*/ 19496 w 21564"/>
              <a:gd name="connsiteY723" fmla="*/ 6714 h 21587"/>
              <a:gd name="connsiteX724" fmla="*/ 19444 w 21564"/>
              <a:gd name="connsiteY724" fmla="*/ 6693 h 21587"/>
              <a:gd name="connsiteX725" fmla="*/ 19402 w 21564"/>
              <a:gd name="connsiteY725" fmla="*/ 6714 h 21587"/>
              <a:gd name="connsiteX726" fmla="*/ 19226 w 21564"/>
              <a:gd name="connsiteY726" fmla="*/ 7010 h 21587"/>
              <a:gd name="connsiteX727" fmla="*/ 19059 w 21564"/>
              <a:gd name="connsiteY727" fmla="*/ 7284 h 21587"/>
              <a:gd name="connsiteX728" fmla="*/ 18716 w 21564"/>
              <a:gd name="connsiteY728" fmla="*/ 7770 h 21587"/>
              <a:gd name="connsiteX729" fmla="*/ 18601 w 21564"/>
              <a:gd name="connsiteY729" fmla="*/ 7897 h 21587"/>
              <a:gd name="connsiteX730" fmla="*/ 18310 w 21564"/>
              <a:gd name="connsiteY730" fmla="*/ 7348 h 21587"/>
              <a:gd name="connsiteX731" fmla="*/ 18404 w 21564"/>
              <a:gd name="connsiteY731" fmla="*/ 7200 h 21587"/>
              <a:gd name="connsiteX732" fmla="*/ 18487 w 21564"/>
              <a:gd name="connsiteY732" fmla="*/ 7073 h 21587"/>
              <a:gd name="connsiteX733" fmla="*/ 18591 w 21564"/>
              <a:gd name="connsiteY733" fmla="*/ 6926 h 21587"/>
              <a:gd name="connsiteX734" fmla="*/ 18695 w 21564"/>
              <a:gd name="connsiteY734" fmla="*/ 6799 h 21587"/>
              <a:gd name="connsiteX735" fmla="*/ 18789 w 21564"/>
              <a:gd name="connsiteY735" fmla="*/ 6693 h 21587"/>
              <a:gd name="connsiteX736" fmla="*/ 18955 w 21564"/>
              <a:gd name="connsiteY736" fmla="*/ 6482 h 21587"/>
              <a:gd name="connsiteX737" fmla="*/ 19194 w 21564"/>
              <a:gd name="connsiteY737" fmla="*/ 6144 h 21587"/>
              <a:gd name="connsiteX738" fmla="*/ 19215 w 21564"/>
              <a:gd name="connsiteY738" fmla="*/ 6081 h 21587"/>
              <a:gd name="connsiteX739" fmla="*/ 19184 w 21564"/>
              <a:gd name="connsiteY739" fmla="*/ 5996 h 21587"/>
              <a:gd name="connsiteX740" fmla="*/ 16656 w 21564"/>
              <a:gd name="connsiteY740" fmla="*/ 1964 h 21587"/>
              <a:gd name="connsiteX741" fmla="*/ 16791 w 21564"/>
              <a:gd name="connsiteY741" fmla="*/ 2175 h 21587"/>
              <a:gd name="connsiteX742" fmla="*/ 17155 w 21564"/>
              <a:gd name="connsiteY742" fmla="*/ 2745 h 21587"/>
              <a:gd name="connsiteX743" fmla="*/ 17540 w 21564"/>
              <a:gd name="connsiteY743" fmla="*/ 3336 h 21587"/>
              <a:gd name="connsiteX744" fmla="*/ 17915 w 21564"/>
              <a:gd name="connsiteY744" fmla="*/ 3927 h 21587"/>
              <a:gd name="connsiteX745" fmla="*/ 18310 w 21564"/>
              <a:gd name="connsiteY745" fmla="*/ 4540 h 21587"/>
              <a:gd name="connsiteX746" fmla="*/ 18695 w 21564"/>
              <a:gd name="connsiteY746" fmla="*/ 5173 h 21587"/>
              <a:gd name="connsiteX747" fmla="*/ 19069 w 21564"/>
              <a:gd name="connsiteY747" fmla="*/ 5785 h 21587"/>
              <a:gd name="connsiteX748" fmla="*/ 19174 w 21564"/>
              <a:gd name="connsiteY748" fmla="*/ 5954 h 21587"/>
              <a:gd name="connsiteX749" fmla="*/ 19142 w 21564"/>
              <a:gd name="connsiteY749" fmla="*/ 5933 h 21587"/>
              <a:gd name="connsiteX750" fmla="*/ 19090 w 21564"/>
              <a:gd name="connsiteY750" fmla="*/ 5954 h 21587"/>
              <a:gd name="connsiteX751" fmla="*/ 18893 w 21564"/>
              <a:gd name="connsiteY751" fmla="*/ 6229 h 21587"/>
              <a:gd name="connsiteX752" fmla="*/ 18716 w 21564"/>
              <a:gd name="connsiteY752" fmla="*/ 6461 h 21587"/>
              <a:gd name="connsiteX753" fmla="*/ 18528 w 21564"/>
              <a:gd name="connsiteY753" fmla="*/ 6693 h 21587"/>
              <a:gd name="connsiteX754" fmla="*/ 18445 w 21564"/>
              <a:gd name="connsiteY754" fmla="*/ 6799 h 21587"/>
              <a:gd name="connsiteX755" fmla="*/ 18362 w 21564"/>
              <a:gd name="connsiteY755" fmla="*/ 6926 h 21587"/>
              <a:gd name="connsiteX756" fmla="*/ 18248 w 21564"/>
              <a:gd name="connsiteY756" fmla="*/ 7116 h 21587"/>
              <a:gd name="connsiteX757" fmla="*/ 18227 w 21564"/>
              <a:gd name="connsiteY757" fmla="*/ 7158 h 21587"/>
              <a:gd name="connsiteX758" fmla="*/ 17894 w 21564"/>
              <a:gd name="connsiteY758" fmla="*/ 6545 h 21587"/>
              <a:gd name="connsiteX759" fmla="*/ 17842 w 21564"/>
              <a:gd name="connsiteY759" fmla="*/ 6440 h 21587"/>
              <a:gd name="connsiteX760" fmla="*/ 17863 w 21564"/>
              <a:gd name="connsiteY760" fmla="*/ 6398 h 21587"/>
              <a:gd name="connsiteX761" fmla="*/ 18039 w 21564"/>
              <a:gd name="connsiteY761" fmla="*/ 6144 h 21587"/>
              <a:gd name="connsiteX762" fmla="*/ 18383 w 21564"/>
              <a:gd name="connsiteY762" fmla="*/ 5659 h 21587"/>
              <a:gd name="connsiteX763" fmla="*/ 18653 w 21564"/>
              <a:gd name="connsiteY763" fmla="*/ 5321 h 21587"/>
              <a:gd name="connsiteX764" fmla="*/ 18685 w 21564"/>
              <a:gd name="connsiteY764" fmla="*/ 5300 h 21587"/>
              <a:gd name="connsiteX765" fmla="*/ 18716 w 21564"/>
              <a:gd name="connsiteY765" fmla="*/ 5236 h 21587"/>
              <a:gd name="connsiteX766" fmla="*/ 18705 w 21564"/>
              <a:gd name="connsiteY766" fmla="*/ 5173 h 21587"/>
              <a:gd name="connsiteX767" fmla="*/ 18643 w 21564"/>
              <a:gd name="connsiteY767" fmla="*/ 5131 h 21587"/>
              <a:gd name="connsiteX768" fmla="*/ 18612 w 21564"/>
              <a:gd name="connsiteY768" fmla="*/ 5152 h 21587"/>
              <a:gd name="connsiteX769" fmla="*/ 18227 w 21564"/>
              <a:gd name="connsiteY769" fmla="*/ 5616 h 21587"/>
              <a:gd name="connsiteX770" fmla="*/ 17863 w 21564"/>
              <a:gd name="connsiteY770" fmla="*/ 6144 h 21587"/>
              <a:gd name="connsiteX771" fmla="*/ 17738 w 21564"/>
              <a:gd name="connsiteY771" fmla="*/ 6313 h 21587"/>
              <a:gd name="connsiteX772" fmla="*/ 17384 w 21564"/>
              <a:gd name="connsiteY772" fmla="*/ 5743 h 21587"/>
              <a:gd name="connsiteX773" fmla="*/ 17415 w 21564"/>
              <a:gd name="connsiteY773" fmla="*/ 5680 h 21587"/>
              <a:gd name="connsiteX774" fmla="*/ 17634 w 21564"/>
              <a:gd name="connsiteY774" fmla="*/ 5363 h 21587"/>
              <a:gd name="connsiteX775" fmla="*/ 17800 w 21564"/>
              <a:gd name="connsiteY775" fmla="*/ 5152 h 21587"/>
              <a:gd name="connsiteX776" fmla="*/ 17967 w 21564"/>
              <a:gd name="connsiteY776" fmla="*/ 4941 h 21587"/>
              <a:gd name="connsiteX777" fmla="*/ 18143 w 21564"/>
              <a:gd name="connsiteY777" fmla="*/ 4687 h 21587"/>
              <a:gd name="connsiteX778" fmla="*/ 18164 w 21564"/>
              <a:gd name="connsiteY778" fmla="*/ 4624 h 21587"/>
              <a:gd name="connsiteX779" fmla="*/ 18143 w 21564"/>
              <a:gd name="connsiteY779" fmla="*/ 4561 h 21587"/>
              <a:gd name="connsiteX780" fmla="*/ 18091 w 21564"/>
              <a:gd name="connsiteY780" fmla="*/ 4540 h 21587"/>
              <a:gd name="connsiteX781" fmla="*/ 18050 w 21564"/>
              <a:gd name="connsiteY781" fmla="*/ 4561 h 21587"/>
              <a:gd name="connsiteX782" fmla="*/ 17863 w 21564"/>
              <a:gd name="connsiteY782" fmla="*/ 4835 h 21587"/>
              <a:gd name="connsiteX783" fmla="*/ 17686 w 21564"/>
              <a:gd name="connsiteY783" fmla="*/ 5067 h 21587"/>
              <a:gd name="connsiteX784" fmla="*/ 17530 w 21564"/>
              <a:gd name="connsiteY784" fmla="*/ 5279 h 21587"/>
              <a:gd name="connsiteX785" fmla="*/ 17426 w 21564"/>
              <a:gd name="connsiteY785" fmla="*/ 5405 h 21587"/>
              <a:gd name="connsiteX786" fmla="*/ 17311 w 21564"/>
              <a:gd name="connsiteY786" fmla="*/ 5574 h 21587"/>
              <a:gd name="connsiteX787" fmla="*/ 17290 w 21564"/>
              <a:gd name="connsiteY787" fmla="*/ 5616 h 21587"/>
              <a:gd name="connsiteX788" fmla="*/ 17061 w 21564"/>
              <a:gd name="connsiteY788" fmla="*/ 5279 h 21587"/>
              <a:gd name="connsiteX789" fmla="*/ 17009 w 21564"/>
              <a:gd name="connsiteY789" fmla="*/ 5194 h 21587"/>
              <a:gd name="connsiteX790" fmla="*/ 17051 w 21564"/>
              <a:gd name="connsiteY790" fmla="*/ 5152 h 21587"/>
              <a:gd name="connsiteX791" fmla="*/ 17093 w 21564"/>
              <a:gd name="connsiteY791" fmla="*/ 5089 h 21587"/>
              <a:gd name="connsiteX792" fmla="*/ 17259 w 21564"/>
              <a:gd name="connsiteY792" fmla="*/ 4856 h 21587"/>
              <a:gd name="connsiteX793" fmla="*/ 17436 w 21564"/>
              <a:gd name="connsiteY793" fmla="*/ 4582 h 21587"/>
              <a:gd name="connsiteX794" fmla="*/ 17613 w 21564"/>
              <a:gd name="connsiteY794" fmla="*/ 4328 h 21587"/>
              <a:gd name="connsiteX795" fmla="*/ 17800 w 21564"/>
              <a:gd name="connsiteY795" fmla="*/ 4096 h 21587"/>
              <a:gd name="connsiteX796" fmla="*/ 17821 w 21564"/>
              <a:gd name="connsiteY796" fmla="*/ 4033 h 21587"/>
              <a:gd name="connsiteX797" fmla="*/ 17800 w 21564"/>
              <a:gd name="connsiteY797" fmla="*/ 3969 h 21587"/>
              <a:gd name="connsiteX798" fmla="*/ 17759 w 21564"/>
              <a:gd name="connsiteY798" fmla="*/ 3948 h 21587"/>
              <a:gd name="connsiteX799" fmla="*/ 17706 w 21564"/>
              <a:gd name="connsiteY799" fmla="*/ 3969 h 21587"/>
              <a:gd name="connsiteX800" fmla="*/ 17519 w 21564"/>
              <a:gd name="connsiteY800" fmla="*/ 4223 h 21587"/>
              <a:gd name="connsiteX801" fmla="*/ 17332 w 21564"/>
              <a:gd name="connsiteY801" fmla="*/ 4497 h 21587"/>
              <a:gd name="connsiteX802" fmla="*/ 17165 w 21564"/>
              <a:gd name="connsiteY802" fmla="*/ 4772 h 21587"/>
              <a:gd name="connsiteX803" fmla="*/ 16989 w 21564"/>
              <a:gd name="connsiteY803" fmla="*/ 5025 h 21587"/>
              <a:gd name="connsiteX804" fmla="*/ 16926 w 21564"/>
              <a:gd name="connsiteY804" fmla="*/ 5110 h 21587"/>
              <a:gd name="connsiteX805" fmla="*/ 16687 w 21564"/>
              <a:gd name="connsiteY805" fmla="*/ 4730 h 21587"/>
              <a:gd name="connsiteX806" fmla="*/ 16604 w 21564"/>
              <a:gd name="connsiteY806" fmla="*/ 4603 h 21587"/>
              <a:gd name="connsiteX807" fmla="*/ 16656 w 21564"/>
              <a:gd name="connsiteY807" fmla="*/ 4497 h 21587"/>
              <a:gd name="connsiteX808" fmla="*/ 16801 w 21564"/>
              <a:gd name="connsiteY808" fmla="*/ 4244 h 21587"/>
              <a:gd name="connsiteX809" fmla="*/ 16978 w 21564"/>
              <a:gd name="connsiteY809" fmla="*/ 3991 h 21587"/>
              <a:gd name="connsiteX810" fmla="*/ 17155 w 21564"/>
              <a:gd name="connsiteY810" fmla="*/ 3758 h 21587"/>
              <a:gd name="connsiteX811" fmla="*/ 17332 w 21564"/>
              <a:gd name="connsiteY811" fmla="*/ 3526 h 21587"/>
              <a:gd name="connsiteX812" fmla="*/ 17394 w 21564"/>
              <a:gd name="connsiteY812" fmla="*/ 3442 h 21587"/>
              <a:gd name="connsiteX813" fmla="*/ 17415 w 21564"/>
              <a:gd name="connsiteY813" fmla="*/ 3378 h 21587"/>
              <a:gd name="connsiteX814" fmla="*/ 17394 w 21564"/>
              <a:gd name="connsiteY814" fmla="*/ 3315 h 21587"/>
              <a:gd name="connsiteX815" fmla="*/ 17353 w 21564"/>
              <a:gd name="connsiteY815" fmla="*/ 3294 h 21587"/>
              <a:gd name="connsiteX816" fmla="*/ 17301 w 21564"/>
              <a:gd name="connsiteY816" fmla="*/ 3315 h 21587"/>
              <a:gd name="connsiteX817" fmla="*/ 16937 w 21564"/>
              <a:gd name="connsiteY817" fmla="*/ 3801 h 21587"/>
              <a:gd name="connsiteX818" fmla="*/ 16593 w 21564"/>
              <a:gd name="connsiteY818" fmla="*/ 4307 h 21587"/>
              <a:gd name="connsiteX819" fmla="*/ 16520 w 21564"/>
              <a:gd name="connsiteY819" fmla="*/ 4455 h 21587"/>
              <a:gd name="connsiteX820" fmla="*/ 16281 w 21564"/>
              <a:gd name="connsiteY820" fmla="*/ 4096 h 21587"/>
              <a:gd name="connsiteX821" fmla="*/ 16167 w 21564"/>
              <a:gd name="connsiteY821" fmla="*/ 3927 h 21587"/>
              <a:gd name="connsiteX822" fmla="*/ 16239 w 21564"/>
              <a:gd name="connsiteY822" fmla="*/ 3822 h 21587"/>
              <a:gd name="connsiteX823" fmla="*/ 16323 w 21564"/>
              <a:gd name="connsiteY823" fmla="*/ 3716 h 21587"/>
              <a:gd name="connsiteX824" fmla="*/ 16416 w 21564"/>
              <a:gd name="connsiteY824" fmla="*/ 3568 h 21587"/>
              <a:gd name="connsiteX825" fmla="*/ 16593 w 21564"/>
              <a:gd name="connsiteY825" fmla="*/ 3294 h 21587"/>
              <a:gd name="connsiteX826" fmla="*/ 16749 w 21564"/>
              <a:gd name="connsiteY826" fmla="*/ 3040 h 21587"/>
              <a:gd name="connsiteX827" fmla="*/ 16947 w 21564"/>
              <a:gd name="connsiteY827" fmla="*/ 2745 h 21587"/>
              <a:gd name="connsiteX828" fmla="*/ 16968 w 21564"/>
              <a:gd name="connsiteY828" fmla="*/ 2682 h 21587"/>
              <a:gd name="connsiteX829" fmla="*/ 16947 w 21564"/>
              <a:gd name="connsiteY829" fmla="*/ 2618 h 21587"/>
              <a:gd name="connsiteX830" fmla="*/ 16905 w 21564"/>
              <a:gd name="connsiteY830" fmla="*/ 2597 h 21587"/>
              <a:gd name="connsiteX831" fmla="*/ 16853 w 21564"/>
              <a:gd name="connsiteY831" fmla="*/ 2618 h 21587"/>
              <a:gd name="connsiteX832" fmla="*/ 16676 w 21564"/>
              <a:gd name="connsiteY832" fmla="*/ 2893 h 21587"/>
              <a:gd name="connsiteX833" fmla="*/ 16510 w 21564"/>
              <a:gd name="connsiteY833" fmla="*/ 3167 h 21587"/>
              <a:gd name="connsiteX834" fmla="*/ 16333 w 21564"/>
              <a:gd name="connsiteY834" fmla="*/ 3442 h 21587"/>
              <a:gd name="connsiteX835" fmla="*/ 16167 w 21564"/>
              <a:gd name="connsiteY835" fmla="*/ 3674 h 21587"/>
              <a:gd name="connsiteX836" fmla="*/ 16073 w 21564"/>
              <a:gd name="connsiteY836" fmla="*/ 3801 h 21587"/>
              <a:gd name="connsiteX837" fmla="*/ 15927 w 21564"/>
              <a:gd name="connsiteY837" fmla="*/ 3568 h 21587"/>
              <a:gd name="connsiteX838" fmla="*/ 15761 w 21564"/>
              <a:gd name="connsiteY838" fmla="*/ 3315 h 21587"/>
              <a:gd name="connsiteX839" fmla="*/ 15865 w 21564"/>
              <a:gd name="connsiteY839" fmla="*/ 3146 h 21587"/>
              <a:gd name="connsiteX840" fmla="*/ 15959 w 21564"/>
              <a:gd name="connsiteY840" fmla="*/ 2998 h 21587"/>
              <a:gd name="connsiteX841" fmla="*/ 16042 w 21564"/>
              <a:gd name="connsiteY841" fmla="*/ 2872 h 21587"/>
              <a:gd name="connsiteX842" fmla="*/ 16385 w 21564"/>
              <a:gd name="connsiteY842" fmla="*/ 2386 h 21587"/>
              <a:gd name="connsiteX843" fmla="*/ 16500 w 21564"/>
              <a:gd name="connsiteY843" fmla="*/ 2217 h 21587"/>
              <a:gd name="connsiteX844" fmla="*/ 16656 w 21564"/>
              <a:gd name="connsiteY844" fmla="*/ 1964 h 21587"/>
              <a:gd name="connsiteX845" fmla="*/ 16656 w 21564"/>
              <a:gd name="connsiteY845" fmla="*/ 1964 h 21587"/>
              <a:gd name="connsiteX846" fmla="*/ 14960 w 21564"/>
              <a:gd name="connsiteY846" fmla="*/ 1879 h 21587"/>
              <a:gd name="connsiteX847" fmla="*/ 15053 w 21564"/>
              <a:gd name="connsiteY847" fmla="*/ 1710 h 21587"/>
              <a:gd name="connsiteX848" fmla="*/ 15178 w 21564"/>
              <a:gd name="connsiteY848" fmla="*/ 1541 h 21587"/>
              <a:gd name="connsiteX849" fmla="*/ 15438 w 21564"/>
              <a:gd name="connsiteY849" fmla="*/ 1182 h 21587"/>
              <a:gd name="connsiteX850" fmla="*/ 15678 w 21564"/>
              <a:gd name="connsiteY850" fmla="*/ 823 h 21587"/>
              <a:gd name="connsiteX851" fmla="*/ 15802 w 21564"/>
              <a:gd name="connsiteY851" fmla="*/ 612 h 21587"/>
              <a:gd name="connsiteX852" fmla="*/ 16042 w 21564"/>
              <a:gd name="connsiteY852" fmla="*/ 1035 h 21587"/>
              <a:gd name="connsiteX853" fmla="*/ 16219 w 21564"/>
              <a:gd name="connsiteY853" fmla="*/ 1288 h 21587"/>
              <a:gd name="connsiteX854" fmla="*/ 16395 w 21564"/>
              <a:gd name="connsiteY854" fmla="*/ 1584 h 21587"/>
              <a:gd name="connsiteX855" fmla="*/ 16552 w 21564"/>
              <a:gd name="connsiteY855" fmla="*/ 1837 h 21587"/>
              <a:gd name="connsiteX856" fmla="*/ 16531 w 21564"/>
              <a:gd name="connsiteY856" fmla="*/ 1858 h 21587"/>
              <a:gd name="connsiteX857" fmla="*/ 16354 w 21564"/>
              <a:gd name="connsiteY857" fmla="*/ 2133 h 21587"/>
              <a:gd name="connsiteX858" fmla="*/ 16187 w 21564"/>
              <a:gd name="connsiteY858" fmla="*/ 2365 h 21587"/>
              <a:gd name="connsiteX859" fmla="*/ 15834 w 21564"/>
              <a:gd name="connsiteY859" fmla="*/ 2872 h 21587"/>
              <a:gd name="connsiteX860" fmla="*/ 15678 w 21564"/>
              <a:gd name="connsiteY860" fmla="*/ 3125 h 21587"/>
              <a:gd name="connsiteX861" fmla="*/ 15615 w 21564"/>
              <a:gd name="connsiteY861" fmla="*/ 3019 h 21587"/>
              <a:gd name="connsiteX862" fmla="*/ 15282 w 21564"/>
              <a:gd name="connsiteY862" fmla="*/ 2534 h 21587"/>
              <a:gd name="connsiteX863" fmla="*/ 15261 w 21564"/>
              <a:gd name="connsiteY863" fmla="*/ 2513 h 21587"/>
              <a:gd name="connsiteX864" fmla="*/ 15365 w 21564"/>
              <a:gd name="connsiteY864" fmla="*/ 2407 h 21587"/>
              <a:gd name="connsiteX865" fmla="*/ 15563 w 21564"/>
              <a:gd name="connsiteY865" fmla="*/ 2154 h 21587"/>
              <a:gd name="connsiteX866" fmla="*/ 15730 w 21564"/>
              <a:gd name="connsiteY866" fmla="*/ 1921 h 21587"/>
              <a:gd name="connsiteX867" fmla="*/ 15896 w 21564"/>
              <a:gd name="connsiteY867" fmla="*/ 1647 h 21587"/>
              <a:gd name="connsiteX868" fmla="*/ 16052 w 21564"/>
              <a:gd name="connsiteY868" fmla="*/ 1415 h 21587"/>
              <a:gd name="connsiteX869" fmla="*/ 16073 w 21564"/>
              <a:gd name="connsiteY869" fmla="*/ 1351 h 21587"/>
              <a:gd name="connsiteX870" fmla="*/ 16052 w 21564"/>
              <a:gd name="connsiteY870" fmla="*/ 1288 h 21587"/>
              <a:gd name="connsiteX871" fmla="*/ 16011 w 21564"/>
              <a:gd name="connsiteY871" fmla="*/ 1267 h 21587"/>
              <a:gd name="connsiteX872" fmla="*/ 15959 w 21564"/>
              <a:gd name="connsiteY872" fmla="*/ 1288 h 21587"/>
              <a:gd name="connsiteX873" fmla="*/ 15854 w 21564"/>
              <a:gd name="connsiteY873" fmla="*/ 1436 h 21587"/>
              <a:gd name="connsiteX874" fmla="*/ 15771 w 21564"/>
              <a:gd name="connsiteY874" fmla="*/ 1562 h 21587"/>
              <a:gd name="connsiteX875" fmla="*/ 15615 w 21564"/>
              <a:gd name="connsiteY875" fmla="*/ 1816 h 21587"/>
              <a:gd name="connsiteX876" fmla="*/ 15261 w 21564"/>
              <a:gd name="connsiteY876" fmla="*/ 2301 h 21587"/>
              <a:gd name="connsiteX877" fmla="*/ 15178 w 21564"/>
              <a:gd name="connsiteY877" fmla="*/ 2407 h 21587"/>
              <a:gd name="connsiteX878" fmla="*/ 14991 w 21564"/>
              <a:gd name="connsiteY878" fmla="*/ 2133 h 21587"/>
              <a:gd name="connsiteX879" fmla="*/ 14908 w 21564"/>
              <a:gd name="connsiteY879" fmla="*/ 1985 h 21587"/>
              <a:gd name="connsiteX880" fmla="*/ 14960 w 21564"/>
              <a:gd name="connsiteY880" fmla="*/ 1879 h 21587"/>
              <a:gd name="connsiteX881" fmla="*/ 20037 w 21564"/>
              <a:gd name="connsiteY881" fmla="*/ 11317 h 21587"/>
              <a:gd name="connsiteX882" fmla="*/ 19912 w 21564"/>
              <a:gd name="connsiteY882" fmla="*/ 11486 h 21587"/>
              <a:gd name="connsiteX883" fmla="*/ 19871 w 21564"/>
              <a:gd name="connsiteY883" fmla="*/ 11697 h 21587"/>
              <a:gd name="connsiteX884" fmla="*/ 19829 w 21564"/>
              <a:gd name="connsiteY884" fmla="*/ 11803 h 21587"/>
              <a:gd name="connsiteX885" fmla="*/ 19704 w 21564"/>
              <a:gd name="connsiteY885" fmla="*/ 12077 h 21587"/>
              <a:gd name="connsiteX886" fmla="*/ 19434 w 21564"/>
              <a:gd name="connsiteY886" fmla="*/ 12648 h 21587"/>
              <a:gd name="connsiteX887" fmla="*/ 19163 w 21564"/>
              <a:gd name="connsiteY887" fmla="*/ 13154 h 21587"/>
              <a:gd name="connsiteX888" fmla="*/ 18872 w 21564"/>
              <a:gd name="connsiteY888" fmla="*/ 13682 h 21587"/>
              <a:gd name="connsiteX889" fmla="*/ 18123 w 21564"/>
              <a:gd name="connsiteY889" fmla="*/ 14991 h 21587"/>
              <a:gd name="connsiteX890" fmla="*/ 17384 w 21564"/>
              <a:gd name="connsiteY890" fmla="*/ 16300 h 21587"/>
              <a:gd name="connsiteX891" fmla="*/ 16999 w 21564"/>
              <a:gd name="connsiteY891" fmla="*/ 16997 h 21587"/>
              <a:gd name="connsiteX892" fmla="*/ 16624 w 21564"/>
              <a:gd name="connsiteY892" fmla="*/ 17652 h 21587"/>
              <a:gd name="connsiteX893" fmla="*/ 16250 w 21564"/>
              <a:gd name="connsiteY893" fmla="*/ 18327 h 21587"/>
              <a:gd name="connsiteX894" fmla="*/ 15854 w 21564"/>
              <a:gd name="connsiteY894" fmla="*/ 18982 h 21587"/>
              <a:gd name="connsiteX895" fmla="*/ 15480 w 21564"/>
              <a:gd name="connsiteY895" fmla="*/ 19636 h 21587"/>
              <a:gd name="connsiteX896" fmla="*/ 15261 w 21564"/>
              <a:gd name="connsiteY896" fmla="*/ 20016 h 21587"/>
              <a:gd name="connsiteX897" fmla="*/ 15032 w 21564"/>
              <a:gd name="connsiteY897" fmla="*/ 20439 h 21587"/>
              <a:gd name="connsiteX898" fmla="*/ 14814 w 21564"/>
              <a:gd name="connsiteY898" fmla="*/ 20861 h 21587"/>
              <a:gd name="connsiteX899" fmla="*/ 14804 w 21564"/>
              <a:gd name="connsiteY899" fmla="*/ 20396 h 21587"/>
              <a:gd name="connsiteX900" fmla="*/ 14772 w 21564"/>
              <a:gd name="connsiteY900" fmla="*/ 19383 h 21587"/>
              <a:gd name="connsiteX901" fmla="*/ 14752 w 21564"/>
              <a:gd name="connsiteY901" fmla="*/ 17377 h 21587"/>
              <a:gd name="connsiteX902" fmla="*/ 14752 w 21564"/>
              <a:gd name="connsiteY902" fmla="*/ 16554 h 21587"/>
              <a:gd name="connsiteX903" fmla="*/ 14752 w 21564"/>
              <a:gd name="connsiteY903" fmla="*/ 16131 h 21587"/>
              <a:gd name="connsiteX904" fmla="*/ 14762 w 21564"/>
              <a:gd name="connsiteY904" fmla="*/ 15730 h 21587"/>
              <a:gd name="connsiteX905" fmla="*/ 14741 w 21564"/>
              <a:gd name="connsiteY905" fmla="*/ 15625 h 21587"/>
              <a:gd name="connsiteX906" fmla="*/ 14700 w 21564"/>
              <a:gd name="connsiteY906" fmla="*/ 15477 h 21587"/>
              <a:gd name="connsiteX907" fmla="*/ 14700 w 21564"/>
              <a:gd name="connsiteY907" fmla="*/ 15287 h 21587"/>
              <a:gd name="connsiteX908" fmla="*/ 14700 w 21564"/>
              <a:gd name="connsiteY908" fmla="*/ 14886 h 21587"/>
              <a:gd name="connsiteX909" fmla="*/ 14700 w 21564"/>
              <a:gd name="connsiteY909" fmla="*/ 14041 h 21587"/>
              <a:gd name="connsiteX910" fmla="*/ 14710 w 21564"/>
              <a:gd name="connsiteY910" fmla="*/ 13196 h 21587"/>
              <a:gd name="connsiteX911" fmla="*/ 14710 w 21564"/>
              <a:gd name="connsiteY911" fmla="*/ 12774 h 21587"/>
              <a:gd name="connsiteX912" fmla="*/ 14710 w 21564"/>
              <a:gd name="connsiteY912" fmla="*/ 12352 h 21587"/>
              <a:gd name="connsiteX913" fmla="*/ 14720 w 21564"/>
              <a:gd name="connsiteY913" fmla="*/ 11507 h 21587"/>
              <a:gd name="connsiteX914" fmla="*/ 14752 w 21564"/>
              <a:gd name="connsiteY914" fmla="*/ 10663 h 21587"/>
              <a:gd name="connsiteX915" fmla="*/ 14772 w 21564"/>
              <a:gd name="connsiteY915" fmla="*/ 9797 h 21587"/>
              <a:gd name="connsiteX916" fmla="*/ 14804 w 21564"/>
              <a:gd name="connsiteY916" fmla="*/ 8952 h 21587"/>
              <a:gd name="connsiteX917" fmla="*/ 14835 w 21564"/>
              <a:gd name="connsiteY917" fmla="*/ 8129 h 21587"/>
              <a:gd name="connsiteX918" fmla="*/ 14856 w 21564"/>
              <a:gd name="connsiteY918" fmla="*/ 7432 h 21587"/>
              <a:gd name="connsiteX919" fmla="*/ 14856 w 21564"/>
              <a:gd name="connsiteY919" fmla="*/ 7432 h 21587"/>
              <a:gd name="connsiteX920" fmla="*/ 14928 w 21564"/>
              <a:gd name="connsiteY920" fmla="*/ 7242 h 21587"/>
              <a:gd name="connsiteX921" fmla="*/ 14918 w 21564"/>
              <a:gd name="connsiteY921" fmla="*/ 7179 h 21587"/>
              <a:gd name="connsiteX922" fmla="*/ 14918 w 21564"/>
              <a:gd name="connsiteY922" fmla="*/ 7179 h 21587"/>
              <a:gd name="connsiteX923" fmla="*/ 14897 w 21564"/>
              <a:gd name="connsiteY923" fmla="*/ 6989 h 21587"/>
              <a:gd name="connsiteX924" fmla="*/ 14876 w 21564"/>
              <a:gd name="connsiteY924" fmla="*/ 6123 h 21587"/>
              <a:gd name="connsiteX925" fmla="*/ 14876 w 21564"/>
              <a:gd name="connsiteY925" fmla="*/ 5194 h 21587"/>
              <a:gd name="connsiteX926" fmla="*/ 14876 w 21564"/>
              <a:gd name="connsiteY926" fmla="*/ 5194 h 21587"/>
              <a:gd name="connsiteX927" fmla="*/ 14876 w 21564"/>
              <a:gd name="connsiteY927" fmla="*/ 5046 h 21587"/>
              <a:gd name="connsiteX928" fmla="*/ 14866 w 21564"/>
              <a:gd name="connsiteY928" fmla="*/ 5025 h 21587"/>
              <a:gd name="connsiteX929" fmla="*/ 14845 w 21564"/>
              <a:gd name="connsiteY929" fmla="*/ 4265 h 21587"/>
              <a:gd name="connsiteX930" fmla="*/ 14856 w 21564"/>
              <a:gd name="connsiteY930" fmla="*/ 3315 h 21587"/>
              <a:gd name="connsiteX931" fmla="*/ 14856 w 21564"/>
              <a:gd name="connsiteY931" fmla="*/ 2766 h 21587"/>
              <a:gd name="connsiteX932" fmla="*/ 14856 w 21564"/>
              <a:gd name="connsiteY932" fmla="*/ 2555 h 21587"/>
              <a:gd name="connsiteX933" fmla="*/ 14856 w 21564"/>
              <a:gd name="connsiteY933" fmla="*/ 2555 h 21587"/>
              <a:gd name="connsiteX934" fmla="*/ 15032 w 21564"/>
              <a:gd name="connsiteY934" fmla="*/ 2808 h 21587"/>
              <a:gd name="connsiteX935" fmla="*/ 15230 w 21564"/>
              <a:gd name="connsiteY935" fmla="*/ 3083 h 21587"/>
              <a:gd name="connsiteX936" fmla="*/ 15428 w 21564"/>
              <a:gd name="connsiteY936" fmla="*/ 3378 h 21587"/>
              <a:gd name="connsiteX937" fmla="*/ 15813 w 21564"/>
              <a:gd name="connsiteY937" fmla="*/ 3969 h 21587"/>
              <a:gd name="connsiteX938" fmla="*/ 16219 w 21564"/>
              <a:gd name="connsiteY938" fmla="*/ 4582 h 21587"/>
              <a:gd name="connsiteX939" fmla="*/ 16593 w 21564"/>
              <a:gd name="connsiteY939" fmla="*/ 5194 h 21587"/>
              <a:gd name="connsiteX940" fmla="*/ 16968 w 21564"/>
              <a:gd name="connsiteY940" fmla="*/ 5785 h 21587"/>
              <a:gd name="connsiteX941" fmla="*/ 17332 w 21564"/>
              <a:gd name="connsiteY941" fmla="*/ 6355 h 21587"/>
              <a:gd name="connsiteX942" fmla="*/ 17675 w 21564"/>
              <a:gd name="connsiteY942" fmla="*/ 6947 h 21587"/>
              <a:gd name="connsiteX943" fmla="*/ 18383 w 21564"/>
              <a:gd name="connsiteY943" fmla="*/ 8277 h 21587"/>
              <a:gd name="connsiteX944" fmla="*/ 18757 w 21564"/>
              <a:gd name="connsiteY944" fmla="*/ 8974 h 21587"/>
              <a:gd name="connsiteX945" fmla="*/ 19132 w 21564"/>
              <a:gd name="connsiteY945" fmla="*/ 9670 h 21587"/>
              <a:gd name="connsiteX946" fmla="*/ 19434 w 21564"/>
              <a:gd name="connsiteY946" fmla="*/ 10177 h 21587"/>
              <a:gd name="connsiteX947" fmla="*/ 19735 w 21564"/>
              <a:gd name="connsiteY947" fmla="*/ 10705 h 21587"/>
              <a:gd name="connsiteX948" fmla="*/ 20027 w 21564"/>
              <a:gd name="connsiteY948" fmla="*/ 11169 h 21587"/>
              <a:gd name="connsiteX949" fmla="*/ 20100 w 21564"/>
              <a:gd name="connsiteY949" fmla="*/ 11275 h 21587"/>
              <a:gd name="connsiteX950" fmla="*/ 20037 w 21564"/>
              <a:gd name="connsiteY950" fmla="*/ 11317 h 21587"/>
              <a:gd name="connsiteX951" fmla="*/ 21171 w 21564"/>
              <a:gd name="connsiteY951" fmla="*/ 9396 h 21587"/>
              <a:gd name="connsiteX952" fmla="*/ 21171 w 21564"/>
              <a:gd name="connsiteY952" fmla="*/ 9396 h 21587"/>
              <a:gd name="connsiteX953" fmla="*/ 21109 w 21564"/>
              <a:gd name="connsiteY953" fmla="*/ 9501 h 21587"/>
              <a:gd name="connsiteX954" fmla="*/ 21036 w 21564"/>
              <a:gd name="connsiteY954" fmla="*/ 9670 h 21587"/>
              <a:gd name="connsiteX955" fmla="*/ 20859 w 21564"/>
              <a:gd name="connsiteY955" fmla="*/ 10029 h 21587"/>
              <a:gd name="connsiteX956" fmla="*/ 20401 w 21564"/>
              <a:gd name="connsiteY956" fmla="*/ 10747 h 21587"/>
              <a:gd name="connsiteX957" fmla="*/ 20308 w 21564"/>
              <a:gd name="connsiteY957" fmla="*/ 10895 h 21587"/>
              <a:gd name="connsiteX958" fmla="*/ 20214 w 21564"/>
              <a:gd name="connsiteY958" fmla="*/ 10768 h 21587"/>
              <a:gd name="connsiteX959" fmla="*/ 19985 w 21564"/>
              <a:gd name="connsiteY959" fmla="*/ 10388 h 21587"/>
              <a:gd name="connsiteX960" fmla="*/ 20120 w 21564"/>
              <a:gd name="connsiteY960" fmla="*/ 10198 h 21587"/>
              <a:gd name="connsiteX961" fmla="*/ 20318 w 21564"/>
              <a:gd name="connsiteY961" fmla="*/ 9903 h 21587"/>
              <a:gd name="connsiteX962" fmla="*/ 20380 w 21564"/>
              <a:gd name="connsiteY962" fmla="*/ 9797 h 21587"/>
              <a:gd name="connsiteX963" fmla="*/ 20485 w 21564"/>
              <a:gd name="connsiteY963" fmla="*/ 9649 h 21587"/>
              <a:gd name="connsiteX964" fmla="*/ 20557 w 21564"/>
              <a:gd name="connsiteY964" fmla="*/ 9544 h 21587"/>
              <a:gd name="connsiteX965" fmla="*/ 20641 w 21564"/>
              <a:gd name="connsiteY965" fmla="*/ 9438 h 21587"/>
              <a:gd name="connsiteX966" fmla="*/ 20974 w 21564"/>
              <a:gd name="connsiteY966" fmla="*/ 9037 h 21587"/>
              <a:gd name="connsiteX967" fmla="*/ 20984 w 21564"/>
              <a:gd name="connsiteY967" fmla="*/ 9016 h 21587"/>
              <a:gd name="connsiteX968" fmla="*/ 21026 w 21564"/>
              <a:gd name="connsiteY968" fmla="*/ 9100 h 21587"/>
              <a:gd name="connsiteX969" fmla="*/ 21171 w 21564"/>
              <a:gd name="connsiteY969" fmla="*/ 9354 h 21587"/>
              <a:gd name="connsiteX970" fmla="*/ 21171 w 21564"/>
              <a:gd name="connsiteY970" fmla="*/ 9396 h 21587"/>
              <a:gd name="connsiteX0" fmla="*/ 21556 w 21564"/>
              <a:gd name="connsiteY0" fmla="*/ 9333 h 21587"/>
              <a:gd name="connsiteX1" fmla="*/ 21525 w 21564"/>
              <a:gd name="connsiteY1" fmla="*/ 9248 h 21587"/>
              <a:gd name="connsiteX2" fmla="*/ 21473 w 21564"/>
              <a:gd name="connsiteY2" fmla="*/ 9164 h 21587"/>
              <a:gd name="connsiteX3" fmla="*/ 21411 w 21564"/>
              <a:gd name="connsiteY3" fmla="*/ 9058 h 21587"/>
              <a:gd name="connsiteX4" fmla="*/ 21296 w 21564"/>
              <a:gd name="connsiteY4" fmla="*/ 8868 h 21587"/>
              <a:gd name="connsiteX5" fmla="*/ 20942 w 21564"/>
              <a:gd name="connsiteY5" fmla="*/ 8213 h 21587"/>
              <a:gd name="connsiteX6" fmla="*/ 20568 w 21564"/>
              <a:gd name="connsiteY6" fmla="*/ 7622 h 21587"/>
              <a:gd name="connsiteX7" fmla="*/ 20193 w 21564"/>
              <a:gd name="connsiteY7" fmla="*/ 6989 h 21587"/>
              <a:gd name="connsiteX8" fmla="*/ 19819 w 21564"/>
              <a:gd name="connsiteY8" fmla="*/ 6377 h 21587"/>
              <a:gd name="connsiteX9" fmla="*/ 19444 w 21564"/>
              <a:gd name="connsiteY9" fmla="*/ 5743 h 21587"/>
              <a:gd name="connsiteX10" fmla="*/ 19069 w 21564"/>
              <a:gd name="connsiteY10" fmla="*/ 5110 h 21587"/>
              <a:gd name="connsiteX11" fmla="*/ 18685 w 21564"/>
              <a:gd name="connsiteY11" fmla="*/ 4476 h 21587"/>
              <a:gd name="connsiteX12" fmla="*/ 18300 w 21564"/>
              <a:gd name="connsiteY12" fmla="*/ 3864 h 21587"/>
              <a:gd name="connsiteX13" fmla="*/ 17894 w 21564"/>
              <a:gd name="connsiteY13" fmla="*/ 3252 h 21587"/>
              <a:gd name="connsiteX14" fmla="*/ 17519 w 21564"/>
              <a:gd name="connsiteY14" fmla="*/ 2660 h 21587"/>
              <a:gd name="connsiteX15" fmla="*/ 17155 w 21564"/>
              <a:gd name="connsiteY15" fmla="*/ 2069 h 21587"/>
              <a:gd name="connsiteX16" fmla="*/ 16791 w 21564"/>
              <a:gd name="connsiteY16" fmla="*/ 1499 h 21587"/>
              <a:gd name="connsiteX17" fmla="*/ 16468 w 21564"/>
              <a:gd name="connsiteY17" fmla="*/ 971 h 21587"/>
              <a:gd name="connsiteX18" fmla="*/ 16312 w 21564"/>
              <a:gd name="connsiteY18" fmla="*/ 739 h 21587"/>
              <a:gd name="connsiteX19" fmla="*/ 16146 w 21564"/>
              <a:gd name="connsiteY19" fmla="*/ 486 h 21587"/>
              <a:gd name="connsiteX20" fmla="*/ 15959 w 21564"/>
              <a:gd name="connsiteY20" fmla="*/ 106 h 21587"/>
              <a:gd name="connsiteX21" fmla="*/ 15959 w 21564"/>
              <a:gd name="connsiteY21" fmla="*/ 106 h 21587"/>
              <a:gd name="connsiteX22" fmla="*/ 15906 w 21564"/>
              <a:gd name="connsiteY22" fmla="*/ 21 h 21587"/>
              <a:gd name="connsiteX23" fmla="*/ 15906 w 21564"/>
              <a:gd name="connsiteY23" fmla="*/ 21 h 21587"/>
              <a:gd name="connsiteX24" fmla="*/ 15823 w 21564"/>
              <a:gd name="connsiteY24" fmla="*/ 0 h 21587"/>
              <a:gd name="connsiteX25" fmla="*/ 15719 w 21564"/>
              <a:gd name="connsiteY25" fmla="*/ 63 h 21587"/>
              <a:gd name="connsiteX26" fmla="*/ 15678 w 21564"/>
              <a:gd name="connsiteY26" fmla="*/ 169 h 21587"/>
              <a:gd name="connsiteX27" fmla="*/ 15438 w 21564"/>
              <a:gd name="connsiteY27" fmla="*/ 570 h 21587"/>
              <a:gd name="connsiteX28" fmla="*/ 15157 w 21564"/>
              <a:gd name="connsiteY28" fmla="*/ 971 h 21587"/>
              <a:gd name="connsiteX29" fmla="*/ 14856 w 21564"/>
              <a:gd name="connsiteY29" fmla="*/ 1372 h 21587"/>
              <a:gd name="connsiteX30" fmla="*/ 14720 w 21564"/>
              <a:gd name="connsiteY30" fmla="*/ 1605 h 21587"/>
              <a:gd name="connsiteX31" fmla="*/ 14575 w 21564"/>
              <a:gd name="connsiteY31" fmla="*/ 1900 h 21587"/>
              <a:gd name="connsiteX32" fmla="*/ 14554 w 21564"/>
              <a:gd name="connsiteY32" fmla="*/ 2048 h 21587"/>
              <a:gd name="connsiteX33" fmla="*/ 14543 w 21564"/>
              <a:gd name="connsiteY33" fmla="*/ 2133 h 21587"/>
              <a:gd name="connsiteX34" fmla="*/ 14543 w 21564"/>
              <a:gd name="connsiteY34" fmla="*/ 2428 h 21587"/>
              <a:gd name="connsiteX35" fmla="*/ 14543 w 21564"/>
              <a:gd name="connsiteY35" fmla="*/ 2682 h 21587"/>
              <a:gd name="connsiteX36" fmla="*/ 14543 w 21564"/>
              <a:gd name="connsiteY36" fmla="*/ 3167 h 21587"/>
              <a:gd name="connsiteX37" fmla="*/ 14533 w 21564"/>
              <a:gd name="connsiteY37" fmla="*/ 4117 h 21587"/>
              <a:gd name="connsiteX38" fmla="*/ 14543 w 21564"/>
              <a:gd name="connsiteY38" fmla="*/ 4561 h 21587"/>
              <a:gd name="connsiteX39" fmla="*/ 14554 w 21564"/>
              <a:gd name="connsiteY39" fmla="*/ 4856 h 21587"/>
              <a:gd name="connsiteX40" fmla="*/ 14471 w 21564"/>
              <a:gd name="connsiteY40" fmla="*/ 4856 h 21587"/>
              <a:gd name="connsiteX41" fmla="*/ 14283 w 21564"/>
              <a:gd name="connsiteY41" fmla="*/ 4856 h 21587"/>
              <a:gd name="connsiteX42" fmla="*/ 14148 w 21564"/>
              <a:gd name="connsiteY42" fmla="*/ 4856 h 21587"/>
              <a:gd name="connsiteX43" fmla="*/ 13482 w 21564"/>
              <a:gd name="connsiteY43" fmla="*/ 4962 h 21587"/>
              <a:gd name="connsiteX44" fmla="*/ 12535 w 21564"/>
              <a:gd name="connsiteY44" fmla="*/ 5025 h 21587"/>
              <a:gd name="connsiteX45" fmla="*/ 11557 w 21564"/>
              <a:gd name="connsiteY45" fmla="*/ 4983 h 21587"/>
              <a:gd name="connsiteX46" fmla="*/ 10590 w 21564"/>
              <a:gd name="connsiteY46" fmla="*/ 4899 h 21587"/>
              <a:gd name="connsiteX47" fmla="*/ 9580 w 21564"/>
              <a:gd name="connsiteY47" fmla="*/ 4877 h 21587"/>
              <a:gd name="connsiteX48" fmla="*/ 8592 w 21564"/>
              <a:gd name="connsiteY48" fmla="*/ 4856 h 21587"/>
              <a:gd name="connsiteX49" fmla="*/ 7635 w 21564"/>
              <a:gd name="connsiteY49" fmla="*/ 4920 h 21587"/>
              <a:gd name="connsiteX50" fmla="*/ 7115 w 21564"/>
              <a:gd name="connsiteY50" fmla="*/ 4983 h 21587"/>
              <a:gd name="connsiteX51" fmla="*/ 6615 w 21564"/>
              <a:gd name="connsiteY51" fmla="*/ 5025 h 21587"/>
              <a:gd name="connsiteX52" fmla="*/ 6147 w 21564"/>
              <a:gd name="connsiteY52" fmla="*/ 5067 h 21587"/>
              <a:gd name="connsiteX53" fmla="*/ 5637 w 21564"/>
              <a:gd name="connsiteY53" fmla="*/ 5131 h 21587"/>
              <a:gd name="connsiteX54" fmla="*/ 5148 w 21564"/>
              <a:gd name="connsiteY54" fmla="*/ 5215 h 21587"/>
              <a:gd name="connsiteX55" fmla="*/ 4649 w 21564"/>
              <a:gd name="connsiteY55" fmla="*/ 5279 h 21587"/>
              <a:gd name="connsiteX56" fmla="*/ 3639 w 21564"/>
              <a:gd name="connsiteY56" fmla="*/ 5384 h 21587"/>
              <a:gd name="connsiteX57" fmla="*/ 3150 w 21564"/>
              <a:gd name="connsiteY57" fmla="*/ 5426 h 21587"/>
              <a:gd name="connsiteX58" fmla="*/ 2651 w 21564"/>
              <a:gd name="connsiteY58" fmla="*/ 5426 h 21587"/>
              <a:gd name="connsiteX59" fmla="*/ 2152 w 21564"/>
              <a:gd name="connsiteY59" fmla="*/ 5426 h 21587"/>
              <a:gd name="connsiteX60" fmla="*/ 1923 w 21564"/>
              <a:gd name="connsiteY60" fmla="*/ 5447 h 21587"/>
              <a:gd name="connsiteX61" fmla="*/ 1694 w 21564"/>
              <a:gd name="connsiteY61" fmla="*/ 5490 h 21587"/>
              <a:gd name="connsiteX62" fmla="*/ 1683 w 21564"/>
              <a:gd name="connsiteY62" fmla="*/ 5469 h 21587"/>
              <a:gd name="connsiteX63" fmla="*/ 1579 w 21564"/>
              <a:gd name="connsiteY63" fmla="*/ 5405 h 21587"/>
              <a:gd name="connsiteX64" fmla="*/ 1465 w 21564"/>
              <a:gd name="connsiteY64" fmla="*/ 5469 h 21587"/>
              <a:gd name="connsiteX65" fmla="*/ 1298 w 21564"/>
              <a:gd name="connsiteY65" fmla="*/ 5722 h 21587"/>
              <a:gd name="connsiteX66" fmla="*/ 1122 w 21564"/>
              <a:gd name="connsiteY66" fmla="*/ 6018 h 21587"/>
              <a:gd name="connsiteX67" fmla="*/ 768 w 21564"/>
              <a:gd name="connsiteY67" fmla="*/ 6567 h 21587"/>
              <a:gd name="connsiteX68" fmla="*/ 424 w 21564"/>
              <a:gd name="connsiteY68" fmla="*/ 7137 h 21587"/>
              <a:gd name="connsiteX69" fmla="*/ 227 w 21564"/>
              <a:gd name="connsiteY69" fmla="*/ 7432 h 21587"/>
              <a:gd name="connsiteX70" fmla="*/ 50 w 21564"/>
              <a:gd name="connsiteY70" fmla="*/ 7707 h 21587"/>
              <a:gd name="connsiteX71" fmla="*/ 8 w 21564"/>
              <a:gd name="connsiteY71" fmla="*/ 7812 h 21587"/>
              <a:gd name="connsiteX72" fmla="*/ 8 w 21564"/>
              <a:gd name="connsiteY72" fmla="*/ 7918 h 21587"/>
              <a:gd name="connsiteX73" fmla="*/ 39 w 21564"/>
              <a:gd name="connsiteY73" fmla="*/ 8002 h 21587"/>
              <a:gd name="connsiteX74" fmla="*/ 71 w 21564"/>
              <a:gd name="connsiteY74" fmla="*/ 9860 h 21587"/>
              <a:gd name="connsiteX75" fmla="*/ 91 w 21564"/>
              <a:gd name="connsiteY75" fmla="*/ 11909 h 21587"/>
              <a:gd name="connsiteX76" fmla="*/ 91 w 21564"/>
              <a:gd name="connsiteY76" fmla="*/ 13830 h 21587"/>
              <a:gd name="connsiteX77" fmla="*/ 81 w 21564"/>
              <a:gd name="connsiteY77" fmla="*/ 14759 h 21587"/>
              <a:gd name="connsiteX78" fmla="*/ 71 w 21564"/>
              <a:gd name="connsiteY78" fmla="*/ 15688 h 21587"/>
              <a:gd name="connsiteX79" fmla="*/ 71 w 21564"/>
              <a:gd name="connsiteY79" fmla="*/ 15688 h 21587"/>
              <a:gd name="connsiteX80" fmla="*/ 8 w 21564"/>
              <a:gd name="connsiteY80" fmla="*/ 15815 h 21587"/>
              <a:gd name="connsiteX81" fmla="*/ 112 w 21564"/>
              <a:gd name="connsiteY81" fmla="*/ 16089 h 21587"/>
              <a:gd name="connsiteX82" fmla="*/ 112 w 21564"/>
              <a:gd name="connsiteY82" fmla="*/ 16089 h 21587"/>
              <a:gd name="connsiteX83" fmla="*/ 227 w 21564"/>
              <a:gd name="connsiteY83" fmla="*/ 16110 h 21587"/>
              <a:gd name="connsiteX84" fmla="*/ 404 w 21564"/>
              <a:gd name="connsiteY84" fmla="*/ 16131 h 21587"/>
              <a:gd name="connsiteX85" fmla="*/ 664 w 21564"/>
              <a:gd name="connsiteY85" fmla="*/ 16131 h 21587"/>
              <a:gd name="connsiteX86" fmla="*/ 913 w 21564"/>
              <a:gd name="connsiteY86" fmla="*/ 16110 h 21587"/>
              <a:gd name="connsiteX87" fmla="*/ 1122 w 21564"/>
              <a:gd name="connsiteY87" fmla="*/ 16089 h 21587"/>
              <a:gd name="connsiteX88" fmla="*/ 2214 w 21564"/>
              <a:gd name="connsiteY88" fmla="*/ 15984 h 21587"/>
              <a:gd name="connsiteX89" fmla="*/ 3223 w 21564"/>
              <a:gd name="connsiteY89" fmla="*/ 15941 h 21587"/>
              <a:gd name="connsiteX90" fmla="*/ 4191 w 21564"/>
              <a:gd name="connsiteY90" fmla="*/ 15899 h 21587"/>
              <a:gd name="connsiteX91" fmla="*/ 6261 w 21564"/>
              <a:gd name="connsiteY91" fmla="*/ 15794 h 21587"/>
              <a:gd name="connsiteX92" fmla="*/ 7250 w 21564"/>
              <a:gd name="connsiteY92" fmla="*/ 15836 h 21587"/>
              <a:gd name="connsiteX93" fmla="*/ 8259 w 21564"/>
              <a:gd name="connsiteY93" fmla="*/ 15878 h 21587"/>
              <a:gd name="connsiteX94" fmla="*/ 9279 w 21564"/>
              <a:gd name="connsiteY94" fmla="*/ 15899 h 21587"/>
              <a:gd name="connsiteX95" fmla="*/ 10298 w 21564"/>
              <a:gd name="connsiteY95" fmla="*/ 15878 h 21587"/>
              <a:gd name="connsiteX96" fmla="*/ 11276 w 21564"/>
              <a:gd name="connsiteY96" fmla="*/ 15857 h 21587"/>
              <a:gd name="connsiteX97" fmla="*/ 12296 w 21564"/>
              <a:gd name="connsiteY97" fmla="*/ 15836 h 21587"/>
              <a:gd name="connsiteX98" fmla="*/ 13274 w 21564"/>
              <a:gd name="connsiteY98" fmla="*/ 15794 h 21587"/>
              <a:gd name="connsiteX99" fmla="*/ 13742 w 21564"/>
              <a:gd name="connsiteY99" fmla="*/ 15772 h 21587"/>
              <a:gd name="connsiteX100" fmla="*/ 14211 w 21564"/>
              <a:gd name="connsiteY100" fmla="*/ 15751 h 21587"/>
              <a:gd name="connsiteX101" fmla="*/ 14471 w 21564"/>
              <a:gd name="connsiteY101" fmla="*/ 15772 h 21587"/>
              <a:gd name="connsiteX102" fmla="*/ 14460 w 21564"/>
              <a:gd name="connsiteY102" fmla="*/ 16195 h 21587"/>
              <a:gd name="connsiteX103" fmla="*/ 14460 w 21564"/>
              <a:gd name="connsiteY103" fmla="*/ 16680 h 21587"/>
              <a:gd name="connsiteX104" fmla="*/ 14460 w 21564"/>
              <a:gd name="connsiteY104" fmla="*/ 17187 h 21587"/>
              <a:gd name="connsiteX105" fmla="*/ 14460 w 21564"/>
              <a:gd name="connsiteY105" fmla="*/ 17694 h 21587"/>
              <a:gd name="connsiteX106" fmla="*/ 14460 w 21564"/>
              <a:gd name="connsiteY106" fmla="*/ 18665 h 21587"/>
              <a:gd name="connsiteX107" fmla="*/ 14481 w 21564"/>
              <a:gd name="connsiteY107" fmla="*/ 19657 h 21587"/>
              <a:gd name="connsiteX108" fmla="*/ 14512 w 21564"/>
              <a:gd name="connsiteY108" fmla="*/ 20544 h 21587"/>
              <a:gd name="connsiteX109" fmla="*/ 14523 w 21564"/>
              <a:gd name="connsiteY109" fmla="*/ 20924 h 21587"/>
              <a:gd name="connsiteX110" fmla="*/ 14533 w 21564"/>
              <a:gd name="connsiteY110" fmla="*/ 21114 h 21587"/>
              <a:gd name="connsiteX111" fmla="*/ 14543 w 21564"/>
              <a:gd name="connsiteY111" fmla="*/ 21304 h 21587"/>
              <a:gd name="connsiteX112" fmla="*/ 14596 w 21564"/>
              <a:gd name="connsiteY112" fmla="*/ 21410 h 21587"/>
              <a:gd name="connsiteX113" fmla="*/ 14596 w 21564"/>
              <a:gd name="connsiteY113" fmla="*/ 21431 h 21587"/>
              <a:gd name="connsiteX114" fmla="*/ 14668 w 21564"/>
              <a:gd name="connsiteY114" fmla="*/ 21558 h 21587"/>
              <a:gd name="connsiteX115" fmla="*/ 14783 w 21564"/>
              <a:gd name="connsiteY115" fmla="*/ 21579 h 21587"/>
              <a:gd name="connsiteX116" fmla="*/ 14856 w 21564"/>
              <a:gd name="connsiteY116" fmla="*/ 21516 h 21587"/>
              <a:gd name="connsiteX117" fmla="*/ 14876 w 21564"/>
              <a:gd name="connsiteY117" fmla="*/ 21473 h 21587"/>
              <a:gd name="connsiteX118" fmla="*/ 14876 w 21564"/>
              <a:gd name="connsiteY118" fmla="*/ 21473 h 21587"/>
              <a:gd name="connsiteX119" fmla="*/ 15199 w 21564"/>
              <a:gd name="connsiteY119" fmla="*/ 20798 h 21587"/>
              <a:gd name="connsiteX120" fmla="*/ 15490 w 21564"/>
              <a:gd name="connsiteY120" fmla="*/ 20249 h 21587"/>
              <a:gd name="connsiteX121" fmla="*/ 15865 w 21564"/>
              <a:gd name="connsiteY121" fmla="*/ 19594 h 21587"/>
              <a:gd name="connsiteX122" fmla="*/ 16250 w 21564"/>
              <a:gd name="connsiteY122" fmla="*/ 18940 h 21587"/>
              <a:gd name="connsiteX123" fmla="*/ 16635 w 21564"/>
              <a:gd name="connsiteY123" fmla="*/ 18285 h 21587"/>
              <a:gd name="connsiteX124" fmla="*/ 16999 w 21564"/>
              <a:gd name="connsiteY124" fmla="*/ 17630 h 21587"/>
              <a:gd name="connsiteX125" fmla="*/ 17509 w 21564"/>
              <a:gd name="connsiteY125" fmla="*/ 16701 h 21587"/>
              <a:gd name="connsiteX126" fmla="*/ 18237 w 21564"/>
              <a:gd name="connsiteY126" fmla="*/ 15413 h 21587"/>
              <a:gd name="connsiteX127" fmla="*/ 18612 w 21564"/>
              <a:gd name="connsiteY127" fmla="*/ 14759 h 21587"/>
              <a:gd name="connsiteX128" fmla="*/ 18997 w 21564"/>
              <a:gd name="connsiteY128" fmla="*/ 14083 h 21587"/>
              <a:gd name="connsiteX129" fmla="*/ 19330 w 21564"/>
              <a:gd name="connsiteY129" fmla="*/ 13471 h 21587"/>
              <a:gd name="connsiteX130" fmla="*/ 19631 w 21564"/>
              <a:gd name="connsiteY130" fmla="*/ 12922 h 21587"/>
              <a:gd name="connsiteX131" fmla="*/ 19912 w 21564"/>
              <a:gd name="connsiteY131" fmla="*/ 12331 h 21587"/>
              <a:gd name="connsiteX132" fmla="*/ 20162 w 21564"/>
              <a:gd name="connsiteY132" fmla="*/ 11782 h 21587"/>
              <a:gd name="connsiteX133" fmla="*/ 20162 w 21564"/>
              <a:gd name="connsiteY133" fmla="*/ 11782 h 21587"/>
              <a:gd name="connsiteX134" fmla="*/ 20204 w 21564"/>
              <a:gd name="connsiteY134" fmla="*/ 11634 h 21587"/>
              <a:gd name="connsiteX135" fmla="*/ 20204 w 21564"/>
              <a:gd name="connsiteY135" fmla="*/ 11613 h 21587"/>
              <a:gd name="connsiteX136" fmla="*/ 20276 w 21564"/>
              <a:gd name="connsiteY136" fmla="*/ 11507 h 21587"/>
              <a:gd name="connsiteX137" fmla="*/ 20339 w 21564"/>
              <a:gd name="connsiteY137" fmla="*/ 11402 h 21587"/>
              <a:gd name="connsiteX138" fmla="*/ 20401 w 21564"/>
              <a:gd name="connsiteY138" fmla="*/ 11381 h 21587"/>
              <a:gd name="connsiteX139" fmla="*/ 20474 w 21564"/>
              <a:gd name="connsiteY139" fmla="*/ 11191 h 21587"/>
              <a:gd name="connsiteX140" fmla="*/ 20797 w 21564"/>
              <a:gd name="connsiteY140" fmla="*/ 10705 h 21587"/>
              <a:gd name="connsiteX141" fmla="*/ 21140 w 21564"/>
              <a:gd name="connsiteY141" fmla="*/ 10135 h 21587"/>
              <a:gd name="connsiteX142" fmla="*/ 21286 w 21564"/>
              <a:gd name="connsiteY142" fmla="*/ 9839 h 21587"/>
              <a:gd name="connsiteX143" fmla="*/ 21390 w 21564"/>
              <a:gd name="connsiteY143" fmla="*/ 9628 h 21587"/>
              <a:gd name="connsiteX144" fmla="*/ 21431 w 21564"/>
              <a:gd name="connsiteY144" fmla="*/ 9544 h 21587"/>
              <a:gd name="connsiteX145" fmla="*/ 21431 w 21564"/>
              <a:gd name="connsiteY145" fmla="*/ 9544 h 21587"/>
              <a:gd name="connsiteX146" fmla="*/ 21515 w 21564"/>
              <a:gd name="connsiteY146" fmla="*/ 9438 h 21587"/>
              <a:gd name="connsiteX147" fmla="*/ 21556 w 21564"/>
              <a:gd name="connsiteY147" fmla="*/ 9333 h 21587"/>
              <a:gd name="connsiteX148" fmla="*/ 10340 w 21564"/>
              <a:gd name="connsiteY148" fmla="*/ 5448 h 21587"/>
              <a:gd name="connsiteX149" fmla="*/ 10361 w 21564"/>
              <a:gd name="connsiteY149" fmla="*/ 5384 h 21587"/>
              <a:gd name="connsiteX150" fmla="*/ 10361 w 21564"/>
              <a:gd name="connsiteY150" fmla="*/ 5384 h 21587"/>
              <a:gd name="connsiteX151" fmla="*/ 10725 w 21564"/>
              <a:gd name="connsiteY151" fmla="*/ 5405 h 21587"/>
              <a:gd name="connsiteX152" fmla="*/ 11058 w 21564"/>
              <a:gd name="connsiteY152" fmla="*/ 5426 h 21587"/>
              <a:gd name="connsiteX153" fmla="*/ 10787 w 21564"/>
              <a:gd name="connsiteY153" fmla="*/ 5933 h 21587"/>
              <a:gd name="connsiteX154" fmla="*/ 10663 w 21564"/>
              <a:gd name="connsiteY154" fmla="*/ 6187 h 21587"/>
              <a:gd name="connsiteX155" fmla="*/ 10600 w 21564"/>
              <a:gd name="connsiteY155" fmla="*/ 6313 h 21587"/>
              <a:gd name="connsiteX156" fmla="*/ 10527 w 21564"/>
              <a:gd name="connsiteY156" fmla="*/ 6440 h 21587"/>
              <a:gd name="connsiteX157" fmla="*/ 10205 w 21564"/>
              <a:gd name="connsiteY157" fmla="*/ 6989 h 21587"/>
              <a:gd name="connsiteX158" fmla="*/ 10122 w 21564"/>
              <a:gd name="connsiteY158" fmla="*/ 7137 h 21587"/>
              <a:gd name="connsiteX159" fmla="*/ 10049 w 21564"/>
              <a:gd name="connsiteY159" fmla="*/ 7263 h 21587"/>
              <a:gd name="connsiteX160" fmla="*/ 9976 w 21564"/>
              <a:gd name="connsiteY160" fmla="*/ 7411 h 21587"/>
              <a:gd name="connsiteX161" fmla="*/ 9965 w 21564"/>
              <a:gd name="connsiteY161" fmla="*/ 7432 h 21587"/>
              <a:gd name="connsiteX162" fmla="*/ 9737 w 21564"/>
              <a:gd name="connsiteY162" fmla="*/ 7453 h 21587"/>
              <a:gd name="connsiteX163" fmla="*/ 9268 w 21564"/>
              <a:gd name="connsiteY163" fmla="*/ 7496 h 21587"/>
              <a:gd name="connsiteX164" fmla="*/ 9279 w 21564"/>
              <a:gd name="connsiteY164" fmla="*/ 7453 h 21587"/>
              <a:gd name="connsiteX165" fmla="*/ 9362 w 21564"/>
              <a:gd name="connsiteY165" fmla="*/ 7284 h 21587"/>
              <a:gd name="connsiteX166" fmla="*/ 9435 w 21564"/>
              <a:gd name="connsiteY166" fmla="*/ 7137 h 21587"/>
              <a:gd name="connsiteX167" fmla="*/ 9757 w 21564"/>
              <a:gd name="connsiteY167" fmla="*/ 6545 h 21587"/>
              <a:gd name="connsiteX168" fmla="*/ 10309 w 21564"/>
              <a:gd name="connsiteY168" fmla="*/ 5490 h 21587"/>
              <a:gd name="connsiteX169" fmla="*/ 10340 w 21564"/>
              <a:gd name="connsiteY169" fmla="*/ 5448 h 21587"/>
              <a:gd name="connsiteX170" fmla="*/ 9601 w 21564"/>
              <a:gd name="connsiteY170" fmla="*/ 5405 h 21587"/>
              <a:gd name="connsiteX171" fmla="*/ 9591 w 21564"/>
              <a:gd name="connsiteY171" fmla="*/ 5342 h 21587"/>
              <a:gd name="connsiteX172" fmla="*/ 9716 w 21564"/>
              <a:gd name="connsiteY172" fmla="*/ 5342 h 21587"/>
              <a:gd name="connsiteX173" fmla="*/ 10226 w 21564"/>
              <a:gd name="connsiteY173" fmla="*/ 5342 h 21587"/>
              <a:gd name="connsiteX174" fmla="*/ 10080 w 21564"/>
              <a:gd name="connsiteY174" fmla="*/ 5616 h 21587"/>
              <a:gd name="connsiteX175" fmla="*/ 9913 w 21564"/>
              <a:gd name="connsiteY175" fmla="*/ 5933 h 21587"/>
              <a:gd name="connsiteX176" fmla="*/ 9612 w 21564"/>
              <a:gd name="connsiteY176" fmla="*/ 6503 h 21587"/>
              <a:gd name="connsiteX177" fmla="*/ 9310 w 21564"/>
              <a:gd name="connsiteY177" fmla="*/ 7073 h 21587"/>
              <a:gd name="connsiteX178" fmla="*/ 9248 w 21564"/>
              <a:gd name="connsiteY178" fmla="*/ 7200 h 21587"/>
              <a:gd name="connsiteX179" fmla="*/ 9164 w 21564"/>
              <a:gd name="connsiteY179" fmla="*/ 7369 h 21587"/>
              <a:gd name="connsiteX180" fmla="*/ 9102 w 21564"/>
              <a:gd name="connsiteY180" fmla="*/ 7517 h 21587"/>
              <a:gd name="connsiteX181" fmla="*/ 8717 w 21564"/>
              <a:gd name="connsiteY181" fmla="*/ 7559 h 21587"/>
              <a:gd name="connsiteX182" fmla="*/ 8457 w 21564"/>
              <a:gd name="connsiteY182" fmla="*/ 7580 h 21587"/>
              <a:gd name="connsiteX183" fmla="*/ 8457 w 21564"/>
              <a:gd name="connsiteY183" fmla="*/ 7580 h 21587"/>
              <a:gd name="connsiteX184" fmla="*/ 8561 w 21564"/>
              <a:gd name="connsiteY184" fmla="*/ 7348 h 21587"/>
              <a:gd name="connsiteX185" fmla="*/ 8623 w 21564"/>
              <a:gd name="connsiteY185" fmla="*/ 7221 h 21587"/>
              <a:gd name="connsiteX186" fmla="*/ 8686 w 21564"/>
              <a:gd name="connsiteY186" fmla="*/ 7094 h 21587"/>
              <a:gd name="connsiteX187" fmla="*/ 8790 w 21564"/>
              <a:gd name="connsiteY187" fmla="*/ 6904 h 21587"/>
              <a:gd name="connsiteX188" fmla="*/ 8779 w 21564"/>
              <a:gd name="connsiteY188" fmla="*/ 6926 h 21587"/>
              <a:gd name="connsiteX189" fmla="*/ 9102 w 21564"/>
              <a:gd name="connsiteY189" fmla="*/ 6334 h 21587"/>
              <a:gd name="connsiteX190" fmla="*/ 9414 w 21564"/>
              <a:gd name="connsiteY190" fmla="*/ 5743 h 21587"/>
              <a:gd name="connsiteX191" fmla="*/ 9445 w 21564"/>
              <a:gd name="connsiteY191" fmla="*/ 5680 h 21587"/>
              <a:gd name="connsiteX192" fmla="*/ 9591 w 21564"/>
              <a:gd name="connsiteY192" fmla="*/ 5448 h 21587"/>
              <a:gd name="connsiteX193" fmla="*/ 9601 w 21564"/>
              <a:gd name="connsiteY193" fmla="*/ 5405 h 21587"/>
              <a:gd name="connsiteX194" fmla="*/ 8748 w 21564"/>
              <a:gd name="connsiteY194" fmla="*/ 5384 h 21587"/>
              <a:gd name="connsiteX195" fmla="*/ 8769 w 21564"/>
              <a:gd name="connsiteY195" fmla="*/ 5321 h 21587"/>
              <a:gd name="connsiteX196" fmla="*/ 9476 w 21564"/>
              <a:gd name="connsiteY196" fmla="*/ 5342 h 21587"/>
              <a:gd name="connsiteX197" fmla="*/ 9320 w 21564"/>
              <a:gd name="connsiteY197" fmla="*/ 5616 h 21587"/>
              <a:gd name="connsiteX198" fmla="*/ 9164 w 21564"/>
              <a:gd name="connsiteY198" fmla="*/ 5912 h 21587"/>
              <a:gd name="connsiteX199" fmla="*/ 9008 w 21564"/>
              <a:gd name="connsiteY199" fmla="*/ 6208 h 21587"/>
              <a:gd name="connsiteX200" fmla="*/ 8852 w 21564"/>
              <a:gd name="connsiteY200" fmla="*/ 6482 h 21587"/>
              <a:gd name="connsiteX201" fmla="*/ 8530 w 21564"/>
              <a:gd name="connsiteY201" fmla="*/ 7073 h 21587"/>
              <a:gd name="connsiteX202" fmla="*/ 8384 w 21564"/>
              <a:gd name="connsiteY202" fmla="*/ 7390 h 21587"/>
              <a:gd name="connsiteX203" fmla="*/ 8290 w 21564"/>
              <a:gd name="connsiteY203" fmla="*/ 7601 h 21587"/>
              <a:gd name="connsiteX204" fmla="*/ 7708 w 21564"/>
              <a:gd name="connsiteY204" fmla="*/ 7665 h 21587"/>
              <a:gd name="connsiteX205" fmla="*/ 7531 w 21564"/>
              <a:gd name="connsiteY205" fmla="*/ 7686 h 21587"/>
              <a:gd name="connsiteX206" fmla="*/ 7541 w 21564"/>
              <a:gd name="connsiteY206" fmla="*/ 7686 h 21587"/>
              <a:gd name="connsiteX207" fmla="*/ 7645 w 21564"/>
              <a:gd name="connsiteY207" fmla="*/ 7496 h 21587"/>
              <a:gd name="connsiteX208" fmla="*/ 7822 w 21564"/>
              <a:gd name="connsiteY208" fmla="*/ 7158 h 21587"/>
              <a:gd name="connsiteX209" fmla="*/ 7978 w 21564"/>
              <a:gd name="connsiteY209" fmla="*/ 6883 h 21587"/>
              <a:gd name="connsiteX210" fmla="*/ 8145 w 21564"/>
              <a:gd name="connsiteY210" fmla="*/ 6609 h 21587"/>
              <a:gd name="connsiteX211" fmla="*/ 8322 w 21564"/>
              <a:gd name="connsiteY211" fmla="*/ 6292 h 21587"/>
              <a:gd name="connsiteX212" fmla="*/ 8467 w 21564"/>
              <a:gd name="connsiteY212" fmla="*/ 6018 h 21587"/>
              <a:gd name="connsiteX213" fmla="*/ 8582 w 21564"/>
              <a:gd name="connsiteY213" fmla="*/ 5764 h 21587"/>
              <a:gd name="connsiteX214" fmla="*/ 8696 w 21564"/>
              <a:gd name="connsiteY214" fmla="*/ 5532 h 21587"/>
              <a:gd name="connsiteX215" fmla="*/ 8748 w 21564"/>
              <a:gd name="connsiteY215" fmla="*/ 5384 h 21587"/>
              <a:gd name="connsiteX216" fmla="*/ 3639 w 21564"/>
              <a:gd name="connsiteY216" fmla="*/ 5849 h 21587"/>
              <a:gd name="connsiteX217" fmla="*/ 3754 w 21564"/>
              <a:gd name="connsiteY217" fmla="*/ 5828 h 21587"/>
              <a:gd name="connsiteX218" fmla="*/ 4222 w 21564"/>
              <a:gd name="connsiteY218" fmla="*/ 5785 h 21587"/>
              <a:gd name="connsiteX219" fmla="*/ 4170 w 21564"/>
              <a:gd name="connsiteY219" fmla="*/ 5891 h 21587"/>
              <a:gd name="connsiteX220" fmla="*/ 3848 w 21564"/>
              <a:gd name="connsiteY220" fmla="*/ 6419 h 21587"/>
              <a:gd name="connsiteX221" fmla="*/ 3525 w 21564"/>
              <a:gd name="connsiteY221" fmla="*/ 6926 h 21587"/>
              <a:gd name="connsiteX222" fmla="*/ 3431 w 21564"/>
              <a:gd name="connsiteY222" fmla="*/ 7094 h 21587"/>
              <a:gd name="connsiteX223" fmla="*/ 3338 w 21564"/>
              <a:gd name="connsiteY223" fmla="*/ 7263 h 21587"/>
              <a:gd name="connsiteX224" fmla="*/ 3265 w 21564"/>
              <a:gd name="connsiteY224" fmla="*/ 7411 h 21587"/>
              <a:gd name="connsiteX225" fmla="*/ 3202 w 21564"/>
              <a:gd name="connsiteY225" fmla="*/ 7538 h 21587"/>
              <a:gd name="connsiteX226" fmla="*/ 3150 w 21564"/>
              <a:gd name="connsiteY226" fmla="*/ 7622 h 21587"/>
              <a:gd name="connsiteX227" fmla="*/ 3140 w 21564"/>
              <a:gd name="connsiteY227" fmla="*/ 7643 h 21587"/>
              <a:gd name="connsiteX228" fmla="*/ 2651 w 21564"/>
              <a:gd name="connsiteY228" fmla="*/ 7665 h 21587"/>
              <a:gd name="connsiteX229" fmla="*/ 2589 w 21564"/>
              <a:gd name="connsiteY229" fmla="*/ 7665 h 21587"/>
              <a:gd name="connsiteX230" fmla="*/ 2703 w 21564"/>
              <a:gd name="connsiteY230" fmla="*/ 7432 h 21587"/>
              <a:gd name="connsiteX231" fmla="*/ 2828 w 21564"/>
              <a:gd name="connsiteY231" fmla="*/ 7158 h 21587"/>
              <a:gd name="connsiteX232" fmla="*/ 2880 w 21564"/>
              <a:gd name="connsiteY232" fmla="*/ 7052 h 21587"/>
              <a:gd name="connsiteX233" fmla="*/ 2953 w 21564"/>
              <a:gd name="connsiteY233" fmla="*/ 6926 h 21587"/>
              <a:gd name="connsiteX234" fmla="*/ 3119 w 21564"/>
              <a:gd name="connsiteY234" fmla="*/ 6651 h 21587"/>
              <a:gd name="connsiteX235" fmla="*/ 3275 w 21564"/>
              <a:gd name="connsiteY235" fmla="*/ 6398 h 21587"/>
              <a:gd name="connsiteX236" fmla="*/ 3442 w 21564"/>
              <a:gd name="connsiteY236" fmla="*/ 6144 h 21587"/>
              <a:gd name="connsiteX237" fmla="*/ 3619 w 21564"/>
              <a:gd name="connsiteY237" fmla="*/ 5870 h 21587"/>
              <a:gd name="connsiteX238" fmla="*/ 3639 w 21564"/>
              <a:gd name="connsiteY238" fmla="*/ 5849 h 21587"/>
              <a:gd name="connsiteX239" fmla="*/ 2869 w 21564"/>
              <a:gd name="connsiteY239" fmla="*/ 5891 h 21587"/>
              <a:gd name="connsiteX240" fmla="*/ 2932 w 21564"/>
              <a:gd name="connsiteY240" fmla="*/ 5891 h 21587"/>
              <a:gd name="connsiteX241" fmla="*/ 3452 w 21564"/>
              <a:gd name="connsiteY241" fmla="*/ 5870 h 21587"/>
              <a:gd name="connsiteX242" fmla="*/ 3348 w 21564"/>
              <a:gd name="connsiteY242" fmla="*/ 6039 h 21587"/>
              <a:gd name="connsiteX243" fmla="*/ 3182 w 21564"/>
              <a:gd name="connsiteY243" fmla="*/ 6292 h 21587"/>
              <a:gd name="connsiteX244" fmla="*/ 3015 w 21564"/>
              <a:gd name="connsiteY244" fmla="*/ 6545 h 21587"/>
              <a:gd name="connsiteX245" fmla="*/ 2838 w 21564"/>
              <a:gd name="connsiteY245" fmla="*/ 6841 h 21587"/>
              <a:gd name="connsiteX246" fmla="*/ 2745 w 21564"/>
              <a:gd name="connsiteY246" fmla="*/ 7031 h 21587"/>
              <a:gd name="connsiteX247" fmla="*/ 2651 w 21564"/>
              <a:gd name="connsiteY247" fmla="*/ 7242 h 21587"/>
              <a:gd name="connsiteX248" fmla="*/ 2547 w 21564"/>
              <a:gd name="connsiteY248" fmla="*/ 7453 h 21587"/>
              <a:gd name="connsiteX249" fmla="*/ 2505 w 21564"/>
              <a:gd name="connsiteY249" fmla="*/ 7538 h 21587"/>
              <a:gd name="connsiteX250" fmla="*/ 2453 w 21564"/>
              <a:gd name="connsiteY250" fmla="*/ 7622 h 21587"/>
              <a:gd name="connsiteX251" fmla="*/ 2422 w 21564"/>
              <a:gd name="connsiteY251" fmla="*/ 7686 h 21587"/>
              <a:gd name="connsiteX252" fmla="*/ 1860 w 21564"/>
              <a:gd name="connsiteY252" fmla="*/ 7686 h 21587"/>
              <a:gd name="connsiteX253" fmla="*/ 1954 w 21564"/>
              <a:gd name="connsiteY253" fmla="*/ 7517 h 21587"/>
              <a:gd name="connsiteX254" fmla="*/ 2162 w 21564"/>
              <a:gd name="connsiteY254" fmla="*/ 7137 h 21587"/>
              <a:gd name="connsiteX255" fmla="*/ 2245 w 21564"/>
              <a:gd name="connsiteY255" fmla="*/ 6989 h 21587"/>
              <a:gd name="connsiteX256" fmla="*/ 2328 w 21564"/>
              <a:gd name="connsiteY256" fmla="*/ 6841 h 21587"/>
              <a:gd name="connsiteX257" fmla="*/ 2495 w 21564"/>
              <a:gd name="connsiteY257" fmla="*/ 6567 h 21587"/>
              <a:gd name="connsiteX258" fmla="*/ 2651 w 21564"/>
              <a:gd name="connsiteY258" fmla="*/ 6313 h 21587"/>
              <a:gd name="connsiteX259" fmla="*/ 2817 w 21564"/>
              <a:gd name="connsiteY259" fmla="*/ 5996 h 21587"/>
              <a:gd name="connsiteX260" fmla="*/ 2869 w 21564"/>
              <a:gd name="connsiteY260" fmla="*/ 5891 h 21587"/>
              <a:gd name="connsiteX261" fmla="*/ 2027 w 21564"/>
              <a:gd name="connsiteY261" fmla="*/ 6102 h 21587"/>
              <a:gd name="connsiteX262" fmla="*/ 2027 w 21564"/>
              <a:gd name="connsiteY262" fmla="*/ 6102 h 21587"/>
              <a:gd name="connsiteX263" fmla="*/ 2027 w 21564"/>
              <a:gd name="connsiteY263" fmla="*/ 6102 h 21587"/>
              <a:gd name="connsiteX264" fmla="*/ 2131 w 21564"/>
              <a:gd name="connsiteY264" fmla="*/ 5912 h 21587"/>
              <a:gd name="connsiteX265" fmla="*/ 2141 w 21564"/>
              <a:gd name="connsiteY265" fmla="*/ 5891 h 21587"/>
              <a:gd name="connsiteX266" fmla="*/ 2703 w 21564"/>
              <a:gd name="connsiteY266" fmla="*/ 5891 h 21587"/>
              <a:gd name="connsiteX267" fmla="*/ 2693 w 21564"/>
              <a:gd name="connsiteY267" fmla="*/ 5912 h 21587"/>
              <a:gd name="connsiteX268" fmla="*/ 2568 w 21564"/>
              <a:gd name="connsiteY268" fmla="*/ 6144 h 21587"/>
              <a:gd name="connsiteX269" fmla="*/ 2401 w 21564"/>
              <a:gd name="connsiteY269" fmla="*/ 6440 h 21587"/>
              <a:gd name="connsiteX270" fmla="*/ 2235 w 21564"/>
              <a:gd name="connsiteY270" fmla="*/ 6714 h 21587"/>
              <a:gd name="connsiteX271" fmla="*/ 1923 w 21564"/>
              <a:gd name="connsiteY271" fmla="*/ 7284 h 21587"/>
              <a:gd name="connsiteX272" fmla="*/ 1767 w 21564"/>
              <a:gd name="connsiteY272" fmla="*/ 7580 h 21587"/>
              <a:gd name="connsiteX273" fmla="*/ 1694 w 21564"/>
              <a:gd name="connsiteY273" fmla="*/ 7707 h 21587"/>
              <a:gd name="connsiteX274" fmla="*/ 1090 w 21564"/>
              <a:gd name="connsiteY274" fmla="*/ 7707 h 21587"/>
              <a:gd name="connsiteX275" fmla="*/ 1111 w 21564"/>
              <a:gd name="connsiteY275" fmla="*/ 7665 h 21587"/>
              <a:gd name="connsiteX276" fmla="*/ 1288 w 21564"/>
              <a:gd name="connsiteY276" fmla="*/ 7369 h 21587"/>
              <a:gd name="connsiteX277" fmla="*/ 1611 w 21564"/>
              <a:gd name="connsiteY277" fmla="*/ 6820 h 21587"/>
              <a:gd name="connsiteX278" fmla="*/ 2027 w 21564"/>
              <a:gd name="connsiteY278" fmla="*/ 6102 h 21587"/>
              <a:gd name="connsiteX279" fmla="*/ 2027 w 21564"/>
              <a:gd name="connsiteY279" fmla="*/ 6102 h 21587"/>
              <a:gd name="connsiteX280" fmla="*/ 2027 w 21564"/>
              <a:gd name="connsiteY280" fmla="*/ 6102 h 21587"/>
              <a:gd name="connsiteX281" fmla="*/ 632 w 21564"/>
              <a:gd name="connsiteY281" fmla="*/ 7474 h 21587"/>
              <a:gd name="connsiteX282" fmla="*/ 976 w 21564"/>
              <a:gd name="connsiteY282" fmla="*/ 6904 h 21587"/>
              <a:gd name="connsiteX283" fmla="*/ 1330 w 21564"/>
              <a:gd name="connsiteY283" fmla="*/ 6334 h 21587"/>
              <a:gd name="connsiteX284" fmla="*/ 1506 w 21564"/>
              <a:gd name="connsiteY284" fmla="*/ 6039 h 21587"/>
              <a:gd name="connsiteX285" fmla="*/ 1506 w 21564"/>
              <a:gd name="connsiteY285" fmla="*/ 6039 h 21587"/>
              <a:gd name="connsiteX286" fmla="*/ 1590 w 21564"/>
              <a:gd name="connsiteY286" fmla="*/ 6018 h 21587"/>
              <a:gd name="connsiteX287" fmla="*/ 1621 w 21564"/>
              <a:gd name="connsiteY287" fmla="*/ 5996 h 21587"/>
              <a:gd name="connsiteX288" fmla="*/ 1673 w 21564"/>
              <a:gd name="connsiteY288" fmla="*/ 5954 h 21587"/>
              <a:gd name="connsiteX289" fmla="*/ 1829 w 21564"/>
              <a:gd name="connsiteY289" fmla="*/ 5912 h 21587"/>
              <a:gd name="connsiteX290" fmla="*/ 1985 w 21564"/>
              <a:gd name="connsiteY290" fmla="*/ 5891 h 21587"/>
              <a:gd name="connsiteX291" fmla="*/ 1985 w 21564"/>
              <a:gd name="connsiteY291" fmla="*/ 5891 h 21587"/>
              <a:gd name="connsiteX292" fmla="*/ 1985 w 21564"/>
              <a:gd name="connsiteY292" fmla="*/ 5891 h 21587"/>
              <a:gd name="connsiteX293" fmla="*/ 1985 w 21564"/>
              <a:gd name="connsiteY293" fmla="*/ 5891 h 21587"/>
              <a:gd name="connsiteX294" fmla="*/ 1985 w 21564"/>
              <a:gd name="connsiteY294" fmla="*/ 5891 h 21587"/>
              <a:gd name="connsiteX295" fmla="*/ 1933 w 21564"/>
              <a:gd name="connsiteY295" fmla="*/ 5975 h 21587"/>
              <a:gd name="connsiteX296" fmla="*/ 1777 w 21564"/>
              <a:gd name="connsiteY296" fmla="*/ 6250 h 21587"/>
              <a:gd name="connsiteX297" fmla="*/ 1611 w 21564"/>
              <a:gd name="connsiteY297" fmla="*/ 6524 h 21587"/>
              <a:gd name="connsiteX298" fmla="*/ 1288 w 21564"/>
              <a:gd name="connsiteY298" fmla="*/ 7073 h 21587"/>
              <a:gd name="connsiteX299" fmla="*/ 1080 w 21564"/>
              <a:gd name="connsiteY299" fmla="*/ 7432 h 21587"/>
              <a:gd name="connsiteX300" fmla="*/ 945 w 21564"/>
              <a:gd name="connsiteY300" fmla="*/ 7665 h 21587"/>
              <a:gd name="connsiteX301" fmla="*/ 632 w 21564"/>
              <a:gd name="connsiteY301" fmla="*/ 7665 h 21587"/>
              <a:gd name="connsiteX302" fmla="*/ 539 w 21564"/>
              <a:gd name="connsiteY302" fmla="*/ 7665 h 21587"/>
              <a:gd name="connsiteX303" fmla="*/ 632 w 21564"/>
              <a:gd name="connsiteY303" fmla="*/ 7474 h 21587"/>
              <a:gd name="connsiteX304" fmla="*/ 3431 w 21564"/>
              <a:gd name="connsiteY304" fmla="*/ 15076 h 21587"/>
              <a:gd name="connsiteX305" fmla="*/ 3442 w 21564"/>
              <a:gd name="connsiteY305" fmla="*/ 15202 h 21587"/>
              <a:gd name="connsiteX306" fmla="*/ 3452 w 21564"/>
              <a:gd name="connsiteY306" fmla="*/ 15329 h 21587"/>
              <a:gd name="connsiteX307" fmla="*/ 3452 w 21564"/>
              <a:gd name="connsiteY307" fmla="*/ 15350 h 21587"/>
              <a:gd name="connsiteX308" fmla="*/ 3452 w 21564"/>
              <a:gd name="connsiteY308" fmla="*/ 15561 h 21587"/>
              <a:gd name="connsiteX309" fmla="*/ 2672 w 21564"/>
              <a:gd name="connsiteY309" fmla="*/ 15582 h 21587"/>
              <a:gd name="connsiteX310" fmla="*/ 1600 w 21564"/>
              <a:gd name="connsiteY310" fmla="*/ 15667 h 21587"/>
              <a:gd name="connsiteX311" fmla="*/ 1101 w 21564"/>
              <a:gd name="connsiteY311" fmla="*/ 15709 h 21587"/>
              <a:gd name="connsiteX312" fmla="*/ 872 w 21564"/>
              <a:gd name="connsiteY312" fmla="*/ 15730 h 21587"/>
              <a:gd name="connsiteX313" fmla="*/ 643 w 21564"/>
              <a:gd name="connsiteY313" fmla="*/ 15751 h 21587"/>
              <a:gd name="connsiteX314" fmla="*/ 445 w 21564"/>
              <a:gd name="connsiteY314" fmla="*/ 15751 h 21587"/>
              <a:gd name="connsiteX315" fmla="*/ 383 w 21564"/>
              <a:gd name="connsiteY315" fmla="*/ 15751 h 21587"/>
              <a:gd name="connsiteX316" fmla="*/ 383 w 21564"/>
              <a:gd name="connsiteY316" fmla="*/ 15730 h 21587"/>
              <a:gd name="connsiteX317" fmla="*/ 393 w 21564"/>
              <a:gd name="connsiteY317" fmla="*/ 14717 h 21587"/>
              <a:gd name="connsiteX318" fmla="*/ 404 w 21564"/>
              <a:gd name="connsiteY318" fmla="*/ 13745 h 21587"/>
              <a:gd name="connsiteX319" fmla="*/ 404 w 21564"/>
              <a:gd name="connsiteY319" fmla="*/ 12732 h 21587"/>
              <a:gd name="connsiteX320" fmla="*/ 404 w 21564"/>
              <a:gd name="connsiteY320" fmla="*/ 11718 h 21587"/>
              <a:gd name="connsiteX321" fmla="*/ 383 w 21564"/>
              <a:gd name="connsiteY321" fmla="*/ 9860 h 21587"/>
              <a:gd name="connsiteX322" fmla="*/ 362 w 21564"/>
              <a:gd name="connsiteY322" fmla="*/ 8868 h 21587"/>
              <a:gd name="connsiteX323" fmla="*/ 352 w 21564"/>
              <a:gd name="connsiteY323" fmla="*/ 8446 h 21587"/>
              <a:gd name="connsiteX324" fmla="*/ 341 w 21564"/>
              <a:gd name="connsiteY324" fmla="*/ 8108 h 21587"/>
              <a:gd name="connsiteX325" fmla="*/ 476 w 21564"/>
              <a:gd name="connsiteY325" fmla="*/ 8129 h 21587"/>
              <a:gd name="connsiteX326" fmla="*/ 726 w 21564"/>
              <a:gd name="connsiteY326" fmla="*/ 8129 h 21587"/>
              <a:gd name="connsiteX327" fmla="*/ 1236 w 21564"/>
              <a:gd name="connsiteY327" fmla="*/ 8129 h 21587"/>
              <a:gd name="connsiteX328" fmla="*/ 1673 w 21564"/>
              <a:gd name="connsiteY328" fmla="*/ 8129 h 21587"/>
              <a:gd name="connsiteX329" fmla="*/ 2204 w 21564"/>
              <a:gd name="connsiteY329" fmla="*/ 8129 h 21587"/>
              <a:gd name="connsiteX330" fmla="*/ 3213 w 21564"/>
              <a:gd name="connsiteY330" fmla="*/ 8087 h 21587"/>
              <a:gd name="connsiteX331" fmla="*/ 3327 w 21564"/>
              <a:gd name="connsiteY331" fmla="*/ 8087 h 21587"/>
              <a:gd name="connsiteX332" fmla="*/ 3327 w 21564"/>
              <a:gd name="connsiteY332" fmla="*/ 8171 h 21587"/>
              <a:gd name="connsiteX333" fmla="*/ 3327 w 21564"/>
              <a:gd name="connsiteY333" fmla="*/ 8361 h 21587"/>
              <a:gd name="connsiteX334" fmla="*/ 3338 w 21564"/>
              <a:gd name="connsiteY334" fmla="*/ 8762 h 21587"/>
              <a:gd name="connsiteX335" fmla="*/ 3327 w 21564"/>
              <a:gd name="connsiteY335" fmla="*/ 9164 h 21587"/>
              <a:gd name="connsiteX336" fmla="*/ 3327 w 21564"/>
              <a:gd name="connsiteY336" fmla="*/ 9375 h 21587"/>
              <a:gd name="connsiteX337" fmla="*/ 3338 w 21564"/>
              <a:gd name="connsiteY337" fmla="*/ 9565 h 21587"/>
              <a:gd name="connsiteX338" fmla="*/ 3348 w 21564"/>
              <a:gd name="connsiteY338" fmla="*/ 9987 h 21587"/>
              <a:gd name="connsiteX339" fmla="*/ 3348 w 21564"/>
              <a:gd name="connsiteY339" fmla="*/ 10409 h 21587"/>
              <a:gd name="connsiteX340" fmla="*/ 3359 w 21564"/>
              <a:gd name="connsiteY340" fmla="*/ 11233 h 21587"/>
              <a:gd name="connsiteX341" fmla="*/ 3390 w 21564"/>
              <a:gd name="connsiteY341" fmla="*/ 12056 h 21587"/>
              <a:gd name="connsiteX342" fmla="*/ 3421 w 21564"/>
              <a:gd name="connsiteY342" fmla="*/ 12880 h 21587"/>
              <a:gd name="connsiteX343" fmla="*/ 3431 w 21564"/>
              <a:gd name="connsiteY343" fmla="*/ 13703 h 21587"/>
              <a:gd name="connsiteX344" fmla="*/ 3431 w 21564"/>
              <a:gd name="connsiteY344" fmla="*/ 14126 h 21587"/>
              <a:gd name="connsiteX345" fmla="*/ 3431 w 21564"/>
              <a:gd name="connsiteY345" fmla="*/ 14548 h 21587"/>
              <a:gd name="connsiteX346" fmla="*/ 3431 w 21564"/>
              <a:gd name="connsiteY346" fmla="*/ 15076 h 21587"/>
              <a:gd name="connsiteX347" fmla="*/ 3671 w 21564"/>
              <a:gd name="connsiteY347" fmla="*/ 7643 h 21587"/>
              <a:gd name="connsiteX348" fmla="*/ 3327 w 21564"/>
              <a:gd name="connsiteY348" fmla="*/ 7643 h 21587"/>
              <a:gd name="connsiteX349" fmla="*/ 3348 w 21564"/>
              <a:gd name="connsiteY349" fmla="*/ 7601 h 21587"/>
              <a:gd name="connsiteX350" fmla="*/ 3390 w 21564"/>
              <a:gd name="connsiteY350" fmla="*/ 7517 h 21587"/>
              <a:gd name="connsiteX351" fmla="*/ 3556 w 21564"/>
              <a:gd name="connsiteY351" fmla="*/ 7200 h 21587"/>
              <a:gd name="connsiteX352" fmla="*/ 3723 w 21564"/>
              <a:gd name="connsiteY352" fmla="*/ 6904 h 21587"/>
              <a:gd name="connsiteX353" fmla="*/ 3879 w 21564"/>
              <a:gd name="connsiteY353" fmla="*/ 6651 h 21587"/>
              <a:gd name="connsiteX354" fmla="*/ 4212 w 21564"/>
              <a:gd name="connsiteY354" fmla="*/ 6102 h 21587"/>
              <a:gd name="connsiteX355" fmla="*/ 4378 w 21564"/>
              <a:gd name="connsiteY355" fmla="*/ 5806 h 21587"/>
              <a:gd name="connsiteX356" fmla="*/ 4368 w 21564"/>
              <a:gd name="connsiteY356" fmla="*/ 5828 h 21587"/>
              <a:gd name="connsiteX357" fmla="*/ 4378 w 21564"/>
              <a:gd name="connsiteY357" fmla="*/ 5806 h 21587"/>
              <a:gd name="connsiteX358" fmla="*/ 4399 w 21564"/>
              <a:gd name="connsiteY358" fmla="*/ 5764 h 21587"/>
              <a:gd name="connsiteX359" fmla="*/ 4774 w 21564"/>
              <a:gd name="connsiteY359" fmla="*/ 5722 h 21587"/>
              <a:gd name="connsiteX360" fmla="*/ 5117 w 21564"/>
              <a:gd name="connsiteY360" fmla="*/ 5659 h 21587"/>
              <a:gd name="connsiteX361" fmla="*/ 5013 w 21564"/>
              <a:gd name="connsiteY361" fmla="*/ 5849 h 21587"/>
              <a:gd name="connsiteX362" fmla="*/ 4701 w 21564"/>
              <a:gd name="connsiteY362" fmla="*/ 6398 h 21587"/>
              <a:gd name="connsiteX363" fmla="*/ 4368 w 21564"/>
              <a:gd name="connsiteY363" fmla="*/ 6968 h 21587"/>
              <a:gd name="connsiteX364" fmla="*/ 4024 w 21564"/>
              <a:gd name="connsiteY364" fmla="*/ 7643 h 21587"/>
              <a:gd name="connsiteX365" fmla="*/ 3671 w 21564"/>
              <a:gd name="connsiteY365" fmla="*/ 7643 h 21587"/>
              <a:gd name="connsiteX366" fmla="*/ 6553 w 21564"/>
              <a:gd name="connsiteY366" fmla="*/ 7580 h 21587"/>
              <a:gd name="connsiteX367" fmla="*/ 6501 w 21564"/>
              <a:gd name="connsiteY367" fmla="*/ 7728 h 21587"/>
              <a:gd name="connsiteX368" fmla="*/ 6209 w 21564"/>
              <a:gd name="connsiteY368" fmla="*/ 7728 h 21587"/>
              <a:gd name="connsiteX369" fmla="*/ 5741 w 21564"/>
              <a:gd name="connsiteY369" fmla="*/ 7707 h 21587"/>
              <a:gd name="connsiteX370" fmla="*/ 5814 w 21564"/>
              <a:gd name="connsiteY370" fmla="*/ 7580 h 21587"/>
              <a:gd name="connsiteX371" fmla="*/ 6001 w 21564"/>
              <a:gd name="connsiteY371" fmla="*/ 7200 h 21587"/>
              <a:gd name="connsiteX372" fmla="*/ 6168 w 21564"/>
              <a:gd name="connsiteY372" fmla="*/ 6926 h 21587"/>
              <a:gd name="connsiteX373" fmla="*/ 6324 w 21564"/>
              <a:gd name="connsiteY373" fmla="*/ 6672 h 21587"/>
              <a:gd name="connsiteX374" fmla="*/ 6657 w 21564"/>
              <a:gd name="connsiteY374" fmla="*/ 6060 h 21587"/>
              <a:gd name="connsiteX375" fmla="*/ 6678 w 21564"/>
              <a:gd name="connsiteY375" fmla="*/ 6018 h 21587"/>
              <a:gd name="connsiteX376" fmla="*/ 6688 w 21564"/>
              <a:gd name="connsiteY376" fmla="*/ 5954 h 21587"/>
              <a:gd name="connsiteX377" fmla="*/ 6657 w 21564"/>
              <a:gd name="connsiteY377" fmla="*/ 5891 h 21587"/>
              <a:gd name="connsiteX378" fmla="*/ 6626 w 21564"/>
              <a:gd name="connsiteY378" fmla="*/ 5870 h 21587"/>
              <a:gd name="connsiteX379" fmla="*/ 6563 w 21564"/>
              <a:gd name="connsiteY379" fmla="*/ 5912 h 21587"/>
              <a:gd name="connsiteX380" fmla="*/ 6365 w 21564"/>
              <a:gd name="connsiteY380" fmla="*/ 6292 h 21587"/>
              <a:gd name="connsiteX381" fmla="*/ 6209 w 21564"/>
              <a:gd name="connsiteY381" fmla="*/ 6567 h 21587"/>
              <a:gd name="connsiteX382" fmla="*/ 6053 w 21564"/>
              <a:gd name="connsiteY382" fmla="*/ 6820 h 21587"/>
              <a:gd name="connsiteX383" fmla="*/ 5970 w 21564"/>
              <a:gd name="connsiteY383" fmla="*/ 6947 h 21587"/>
              <a:gd name="connsiteX384" fmla="*/ 5876 w 21564"/>
              <a:gd name="connsiteY384" fmla="*/ 7094 h 21587"/>
              <a:gd name="connsiteX385" fmla="*/ 5793 w 21564"/>
              <a:gd name="connsiteY385" fmla="*/ 7242 h 21587"/>
              <a:gd name="connsiteX386" fmla="*/ 5710 w 21564"/>
              <a:gd name="connsiteY386" fmla="*/ 7390 h 21587"/>
              <a:gd name="connsiteX387" fmla="*/ 5627 w 21564"/>
              <a:gd name="connsiteY387" fmla="*/ 7559 h 21587"/>
              <a:gd name="connsiteX388" fmla="*/ 5564 w 21564"/>
              <a:gd name="connsiteY388" fmla="*/ 7665 h 21587"/>
              <a:gd name="connsiteX389" fmla="*/ 5554 w 21564"/>
              <a:gd name="connsiteY389" fmla="*/ 7686 h 21587"/>
              <a:gd name="connsiteX390" fmla="*/ 4940 w 21564"/>
              <a:gd name="connsiteY390" fmla="*/ 7665 h 21587"/>
              <a:gd name="connsiteX391" fmla="*/ 4982 w 21564"/>
              <a:gd name="connsiteY391" fmla="*/ 7601 h 21587"/>
              <a:gd name="connsiteX392" fmla="*/ 5086 w 21564"/>
              <a:gd name="connsiteY392" fmla="*/ 7411 h 21587"/>
              <a:gd name="connsiteX393" fmla="*/ 5304 w 21564"/>
              <a:gd name="connsiteY393" fmla="*/ 7010 h 21587"/>
              <a:gd name="connsiteX394" fmla="*/ 5637 w 21564"/>
              <a:gd name="connsiteY394" fmla="*/ 6461 h 21587"/>
              <a:gd name="connsiteX395" fmla="*/ 5793 w 21564"/>
              <a:gd name="connsiteY395" fmla="*/ 6165 h 21587"/>
              <a:gd name="connsiteX396" fmla="*/ 5960 w 21564"/>
              <a:gd name="connsiteY396" fmla="*/ 5849 h 21587"/>
              <a:gd name="connsiteX397" fmla="*/ 6022 w 21564"/>
              <a:gd name="connsiteY397" fmla="*/ 5722 h 21587"/>
              <a:gd name="connsiteX398" fmla="*/ 6032 w 21564"/>
              <a:gd name="connsiteY398" fmla="*/ 5659 h 21587"/>
              <a:gd name="connsiteX399" fmla="*/ 6001 w 21564"/>
              <a:gd name="connsiteY399" fmla="*/ 5595 h 21587"/>
              <a:gd name="connsiteX400" fmla="*/ 5970 w 21564"/>
              <a:gd name="connsiteY400" fmla="*/ 5574 h 21587"/>
              <a:gd name="connsiteX401" fmla="*/ 5908 w 21564"/>
              <a:gd name="connsiteY401" fmla="*/ 5616 h 21587"/>
              <a:gd name="connsiteX402" fmla="*/ 5752 w 21564"/>
              <a:gd name="connsiteY402" fmla="*/ 5933 h 21587"/>
              <a:gd name="connsiteX403" fmla="*/ 5606 w 21564"/>
              <a:gd name="connsiteY403" fmla="*/ 6208 h 21587"/>
              <a:gd name="connsiteX404" fmla="*/ 5606 w 21564"/>
              <a:gd name="connsiteY404" fmla="*/ 6208 h 21587"/>
              <a:gd name="connsiteX405" fmla="*/ 5606 w 21564"/>
              <a:gd name="connsiteY405" fmla="*/ 6208 h 21587"/>
              <a:gd name="connsiteX406" fmla="*/ 5606 w 21564"/>
              <a:gd name="connsiteY406" fmla="*/ 6208 h 21587"/>
              <a:gd name="connsiteX407" fmla="*/ 5606 w 21564"/>
              <a:gd name="connsiteY407" fmla="*/ 6208 h 21587"/>
              <a:gd name="connsiteX408" fmla="*/ 5606 w 21564"/>
              <a:gd name="connsiteY408" fmla="*/ 6208 h 21587"/>
              <a:gd name="connsiteX409" fmla="*/ 5460 w 21564"/>
              <a:gd name="connsiteY409" fmla="*/ 6461 h 21587"/>
              <a:gd name="connsiteX410" fmla="*/ 5294 w 21564"/>
              <a:gd name="connsiteY410" fmla="*/ 6736 h 21587"/>
              <a:gd name="connsiteX411" fmla="*/ 5106 w 21564"/>
              <a:gd name="connsiteY411" fmla="*/ 7052 h 21587"/>
              <a:gd name="connsiteX412" fmla="*/ 4950 w 21564"/>
              <a:gd name="connsiteY412" fmla="*/ 7348 h 21587"/>
              <a:gd name="connsiteX413" fmla="*/ 4950 w 21564"/>
              <a:gd name="connsiteY413" fmla="*/ 7348 h 21587"/>
              <a:gd name="connsiteX414" fmla="*/ 4867 w 21564"/>
              <a:gd name="connsiteY414" fmla="*/ 7496 h 21587"/>
              <a:gd name="connsiteX415" fmla="*/ 4763 w 21564"/>
              <a:gd name="connsiteY415" fmla="*/ 7665 h 21587"/>
              <a:gd name="connsiteX416" fmla="*/ 4607 w 21564"/>
              <a:gd name="connsiteY416" fmla="*/ 7665 h 21587"/>
              <a:gd name="connsiteX417" fmla="*/ 4160 w 21564"/>
              <a:gd name="connsiteY417" fmla="*/ 7665 h 21587"/>
              <a:gd name="connsiteX418" fmla="*/ 4160 w 21564"/>
              <a:gd name="connsiteY418" fmla="*/ 7665 h 21587"/>
              <a:gd name="connsiteX419" fmla="*/ 4253 w 21564"/>
              <a:gd name="connsiteY419" fmla="*/ 7475 h 21587"/>
              <a:gd name="connsiteX420" fmla="*/ 4357 w 21564"/>
              <a:gd name="connsiteY420" fmla="*/ 7284 h 21587"/>
              <a:gd name="connsiteX421" fmla="*/ 4461 w 21564"/>
              <a:gd name="connsiteY421" fmla="*/ 7094 h 21587"/>
              <a:gd name="connsiteX422" fmla="*/ 4451 w 21564"/>
              <a:gd name="connsiteY422" fmla="*/ 7116 h 21587"/>
              <a:gd name="connsiteX423" fmla="*/ 4784 w 21564"/>
              <a:gd name="connsiteY423" fmla="*/ 6545 h 21587"/>
              <a:gd name="connsiteX424" fmla="*/ 5106 w 21564"/>
              <a:gd name="connsiteY424" fmla="*/ 5996 h 21587"/>
              <a:gd name="connsiteX425" fmla="*/ 5211 w 21564"/>
              <a:gd name="connsiteY425" fmla="*/ 5806 h 21587"/>
              <a:gd name="connsiteX426" fmla="*/ 5263 w 21564"/>
              <a:gd name="connsiteY426" fmla="*/ 5722 h 21587"/>
              <a:gd name="connsiteX427" fmla="*/ 5283 w 21564"/>
              <a:gd name="connsiteY427" fmla="*/ 5680 h 21587"/>
              <a:gd name="connsiteX428" fmla="*/ 5741 w 21564"/>
              <a:gd name="connsiteY428" fmla="*/ 5595 h 21587"/>
              <a:gd name="connsiteX429" fmla="*/ 6740 w 21564"/>
              <a:gd name="connsiteY429" fmla="*/ 5511 h 21587"/>
              <a:gd name="connsiteX430" fmla="*/ 6896 w 21564"/>
              <a:gd name="connsiteY430" fmla="*/ 5490 h 21587"/>
              <a:gd name="connsiteX431" fmla="*/ 6958 w 21564"/>
              <a:gd name="connsiteY431" fmla="*/ 5553 h 21587"/>
              <a:gd name="connsiteX432" fmla="*/ 7021 w 21564"/>
              <a:gd name="connsiteY432" fmla="*/ 5469 h 21587"/>
              <a:gd name="connsiteX433" fmla="*/ 7239 w 21564"/>
              <a:gd name="connsiteY433" fmla="*/ 5448 h 21587"/>
              <a:gd name="connsiteX434" fmla="*/ 7645 w 21564"/>
              <a:gd name="connsiteY434" fmla="*/ 5405 h 21587"/>
              <a:gd name="connsiteX435" fmla="*/ 7531 w 21564"/>
              <a:gd name="connsiteY435" fmla="*/ 5595 h 21587"/>
              <a:gd name="connsiteX436" fmla="*/ 7375 w 21564"/>
              <a:gd name="connsiteY436" fmla="*/ 5891 h 21587"/>
              <a:gd name="connsiteX437" fmla="*/ 7063 w 21564"/>
              <a:gd name="connsiteY437" fmla="*/ 6524 h 21587"/>
              <a:gd name="connsiteX438" fmla="*/ 6782 w 21564"/>
              <a:gd name="connsiteY438" fmla="*/ 7073 h 21587"/>
              <a:gd name="connsiteX439" fmla="*/ 6709 w 21564"/>
              <a:gd name="connsiteY439" fmla="*/ 7221 h 21587"/>
              <a:gd name="connsiteX440" fmla="*/ 6626 w 21564"/>
              <a:gd name="connsiteY440" fmla="*/ 7411 h 21587"/>
              <a:gd name="connsiteX441" fmla="*/ 6553 w 21564"/>
              <a:gd name="connsiteY441" fmla="*/ 7580 h 21587"/>
              <a:gd name="connsiteX442" fmla="*/ 6646 w 21564"/>
              <a:gd name="connsiteY442" fmla="*/ 7707 h 21587"/>
              <a:gd name="connsiteX443" fmla="*/ 6667 w 21564"/>
              <a:gd name="connsiteY443" fmla="*/ 7665 h 21587"/>
              <a:gd name="connsiteX444" fmla="*/ 6740 w 21564"/>
              <a:gd name="connsiteY444" fmla="*/ 7496 h 21587"/>
              <a:gd name="connsiteX445" fmla="*/ 6823 w 21564"/>
              <a:gd name="connsiteY445" fmla="*/ 7306 h 21587"/>
              <a:gd name="connsiteX446" fmla="*/ 6906 w 21564"/>
              <a:gd name="connsiteY446" fmla="*/ 7137 h 21587"/>
              <a:gd name="connsiteX447" fmla="*/ 7052 w 21564"/>
              <a:gd name="connsiteY447" fmla="*/ 6841 h 21587"/>
              <a:gd name="connsiteX448" fmla="*/ 7198 w 21564"/>
              <a:gd name="connsiteY448" fmla="*/ 6545 h 21587"/>
              <a:gd name="connsiteX449" fmla="*/ 7604 w 21564"/>
              <a:gd name="connsiteY449" fmla="*/ 5743 h 21587"/>
              <a:gd name="connsiteX450" fmla="*/ 7812 w 21564"/>
              <a:gd name="connsiteY450" fmla="*/ 5405 h 21587"/>
              <a:gd name="connsiteX451" fmla="*/ 7832 w 21564"/>
              <a:gd name="connsiteY451" fmla="*/ 5342 h 21587"/>
              <a:gd name="connsiteX452" fmla="*/ 7832 w 21564"/>
              <a:gd name="connsiteY452" fmla="*/ 5342 h 21587"/>
              <a:gd name="connsiteX453" fmla="*/ 8613 w 21564"/>
              <a:gd name="connsiteY453" fmla="*/ 5300 h 21587"/>
              <a:gd name="connsiteX454" fmla="*/ 8384 w 21564"/>
              <a:gd name="connsiteY454" fmla="*/ 5764 h 21587"/>
              <a:gd name="connsiteX455" fmla="*/ 8124 w 21564"/>
              <a:gd name="connsiteY455" fmla="*/ 6271 h 21587"/>
              <a:gd name="connsiteX456" fmla="*/ 7957 w 21564"/>
              <a:gd name="connsiteY456" fmla="*/ 6567 h 21587"/>
              <a:gd name="connsiteX457" fmla="*/ 7885 w 21564"/>
              <a:gd name="connsiteY457" fmla="*/ 6693 h 21587"/>
              <a:gd name="connsiteX458" fmla="*/ 7801 w 21564"/>
              <a:gd name="connsiteY458" fmla="*/ 6820 h 21587"/>
              <a:gd name="connsiteX459" fmla="*/ 7708 w 21564"/>
              <a:gd name="connsiteY459" fmla="*/ 6989 h 21587"/>
              <a:gd name="connsiteX460" fmla="*/ 7624 w 21564"/>
              <a:gd name="connsiteY460" fmla="*/ 7158 h 21587"/>
              <a:gd name="connsiteX461" fmla="*/ 7468 w 21564"/>
              <a:gd name="connsiteY461" fmla="*/ 7453 h 21587"/>
              <a:gd name="connsiteX462" fmla="*/ 7458 w 21564"/>
              <a:gd name="connsiteY462" fmla="*/ 7474 h 21587"/>
              <a:gd name="connsiteX463" fmla="*/ 7343 w 21564"/>
              <a:gd name="connsiteY463" fmla="*/ 7665 h 21587"/>
              <a:gd name="connsiteX464" fmla="*/ 6709 w 21564"/>
              <a:gd name="connsiteY464" fmla="*/ 7686 h 21587"/>
              <a:gd name="connsiteX465" fmla="*/ 6646 w 21564"/>
              <a:gd name="connsiteY465" fmla="*/ 7707 h 21587"/>
              <a:gd name="connsiteX466" fmla="*/ 9185 w 21564"/>
              <a:gd name="connsiteY466" fmla="*/ 15519 h 21587"/>
              <a:gd name="connsiteX467" fmla="*/ 8759 w 21564"/>
              <a:gd name="connsiteY467" fmla="*/ 15519 h 21587"/>
              <a:gd name="connsiteX468" fmla="*/ 6875 w 21564"/>
              <a:gd name="connsiteY468" fmla="*/ 15456 h 21587"/>
              <a:gd name="connsiteX469" fmla="*/ 6875 w 21564"/>
              <a:gd name="connsiteY469" fmla="*/ 15287 h 21587"/>
              <a:gd name="connsiteX470" fmla="*/ 6875 w 21564"/>
              <a:gd name="connsiteY470" fmla="*/ 14865 h 21587"/>
              <a:gd name="connsiteX471" fmla="*/ 6875 w 21564"/>
              <a:gd name="connsiteY471" fmla="*/ 14653 h 21587"/>
              <a:gd name="connsiteX472" fmla="*/ 6875 w 21564"/>
              <a:gd name="connsiteY472" fmla="*/ 14442 h 21587"/>
              <a:gd name="connsiteX473" fmla="*/ 6865 w 21564"/>
              <a:gd name="connsiteY473" fmla="*/ 14020 h 21587"/>
              <a:gd name="connsiteX474" fmla="*/ 6844 w 21564"/>
              <a:gd name="connsiteY474" fmla="*/ 13196 h 21587"/>
              <a:gd name="connsiteX475" fmla="*/ 6844 w 21564"/>
              <a:gd name="connsiteY475" fmla="*/ 12331 h 21587"/>
              <a:gd name="connsiteX476" fmla="*/ 6834 w 21564"/>
              <a:gd name="connsiteY476" fmla="*/ 11909 h 21587"/>
              <a:gd name="connsiteX477" fmla="*/ 6813 w 21564"/>
              <a:gd name="connsiteY477" fmla="*/ 11486 h 21587"/>
              <a:gd name="connsiteX478" fmla="*/ 6792 w 21564"/>
              <a:gd name="connsiteY478" fmla="*/ 11064 h 21587"/>
              <a:gd name="connsiteX479" fmla="*/ 6771 w 21564"/>
              <a:gd name="connsiteY479" fmla="*/ 10642 h 21587"/>
              <a:gd name="connsiteX480" fmla="*/ 6750 w 21564"/>
              <a:gd name="connsiteY480" fmla="*/ 9818 h 21587"/>
              <a:gd name="connsiteX481" fmla="*/ 6730 w 21564"/>
              <a:gd name="connsiteY481" fmla="*/ 9396 h 21587"/>
              <a:gd name="connsiteX482" fmla="*/ 6730 w 21564"/>
              <a:gd name="connsiteY482" fmla="*/ 8995 h 21587"/>
              <a:gd name="connsiteX483" fmla="*/ 6730 w 21564"/>
              <a:gd name="connsiteY483" fmla="*/ 8699 h 21587"/>
              <a:gd name="connsiteX484" fmla="*/ 6719 w 21564"/>
              <a:gd name="connsiteY484" fmla="*/ 8425 h 21587"/>
              <a:gd name="connsiteX485" fmla="*/ 6730 w 21564"/>
              <a:gd name="connsiteY485" fmla="*/ 8171 h 21587"/>
              <a:gd name="connsiteX486" fmla="*/ 6730 w 21564"/>
              <a:gd name="connsiteY486" fmla="*/ 8150 h 21587"/>
              <a:gd name="connsiteX487" fmla="*/ 7312 w 21564"/>
              <a:gd name="connsiteY487" fmla="*/ 8129 h 21587"/>
              <a:gd name="connsiteX488" fmla="*/ 8353 w 21564"/>
              <a:gd name="connsiteY488" fmla="*/ 8045 h 21587"/>
              <a:gd name="connsiteX489" fmla="*/ 10288 w 21564"/>
              <a:gd name="connsiteY489" fmla="*/ 7855 h 21587"/>
              <a:gd name="connsiteX490" fmla="*/ 10288 w 21564"/>
              <a:gd name="connsiteY490" fmla="*/ 8023 h 21587"/>
              <a:gd name="connsiteX491" fmla="*/ 10288 w 21564"/>
              <a:gd name="connsiteY491" fmla="*/ 8235 h 21587"/>
              <a:gd name="connsiteX492" fmla="*/ 10288 w 21564"/>
              <a:gd name="connsiteY492" fmla="*/ 8446 h 21587"/>
              <a:gd name="connsiteX493" fmla="*/ 10288 w 21564"/>
              <a:gd name="connsiteY493" fmla="*/ 8657 h 21587"/>
              <a:gd name="connsiteX494" fmla="*/ 10288 w 21564"/>
              <a:gd name="connsiteY494" fmla="*/ 8847 h 21587"/>
              <a:gd name="connsiteX495" fmla="*/ 10309 w 21564"/>
              <a:gd name="connsiteY495" fmla="*/ 9248 h 21587"/>
              <a:gd name="connsiteX496" fmla="*/ 10330 w 21564"/>
              <a:gd name="connsiteY496" fmla="*/ 9670 h 21587"/>
              <a:gd name="connsiteX497" fmla="*/ 10340 w 21564"/>
              <a:gd name="connsiteY497" fmla="*/ 10093 h 21587"/>
              <a:gd name="connsiteX498" fmla="*/ 10350 w 21564"/>
              <a:gd name="connsiteY498" fmla="*/ 10937 h 21587"/>
              <a:gd name="connsiteX499" fmla="*/ 10361 w 21564"/>
              <a:gd name="connsiteY499" fmla="*/ 11803 h 21587"/>
              <a:gd name="connsiteX500" fmla="*/ 10371 w 21564"/>
              <a:gd name="connsiteY500" fmla="*/ 12648 h 21587"/>
              <a:gd name="connsiteX501" fmla="*/ 10382 w 21564"/>
              <a:gd name="connsiteY501" fmla="*/ 13492 h 21587"/>
              <a:gd name="connsiteX502" fmla="*/ 10402 w 21564"/>
              <a:gd name="connsiteY502" fmla="*/ 14337 h 21587"/>
              <a:gd name="connsiteX503" fmla="*/ 10423 w 21564"/>
              <a:gd name="connsiteY503" fmla="*/ 14970 h 21587"/>
              <a:gd name="connsiteX504" fmla="*/ 10423 w 21564"/>
              <a:gd name="connsiteY504" fmla="*/ 15012 h 21587"/>
              <a:gd name="connsiteX505" fmla="*/ 10423 w 21564"/>
              <a:gd name="connsiteY505" fmla="*/ 15033 h 21587"/>
              <a:gd name="connsiteX506" fmla="*/ 10423 w 21564"/>
              <a:gd name="connsiteY506" fmla="*/ 15097 h 21587"/>
              <a:gd name="connsiteX507" fmla="*/ 10413 w 21564"/>
              <a:gd name="connsiteY507" fmla="*/ 15160 h 21587"/>
              <a:gd name="connsiteX508" fmla="*/ 10423 w 21564"/>
              <a:gd name="connsiteY508" fmla="*/ 15350 h 21587"/>
              <a:gd name="connsiteX509" fmla="*/ 10434 w 21564"/>
              <a:gd name="connsiteY509" fmla="*/ 15392 h 21587"/>
              <a:gd name="connsiteX510" fmla="*/ 10434 w 21564"/>
              <a:gd name="connsiteY510" fmla="*/ 15498 h 21587"/>
              <a:gd name="connsiteX511" fmla="*/ 9185 w 21564"/>
              <a:gd name="connsiteY511" fmla="*/ 15519 h 21587"/>
              <a:gd name="connsiteX512" fmla="*/ 10735 w 21564"/>
              <a:gd name="connsiteY512" fmla="*/ 7390 h 21587"/>
              <a:gd name="connsiteX513" fmla="*/ 10267 w 21564"/>
              <a:gd name="connsiteY513" fmla="*/ 7411 h 21587"/>
              <a:gd name="connsiteX514" fmla="*/ 10122 w 21564"/>
              <a:gd name="connsiteY514" fmla="*/ 7432 h 21587"/>
              <a:gd name="connsiteX515" fmla="*/ 10142 w 21564"/>
              <a:gd name="connsiteY515" fmla="*/ 7390 h 21587"/>
              <a:gd name="connsiteX516" fmla="*/ 10288 w 21564"/>
              <a:gd name="connsiteY516" fmla="*/ 7116 h 21587"/>
              <a:gd name="connsiteX517" fmla="*/ 10621 w 21564"/>
              <a:gd name="connsiteY517" fmla="*/ 6567 h 21587"/>
              <a:gd name="connsiteX518" fmla="*/ 10715 w 21564"/>
              <a:gd name="connsiteY518" fmla="*/ 6398 h 21587"/>
              <a:gd name="connsiteX519" fmla="*/ 10787 w 21564"/>
              <a:gd name="connsiteY519" fmla="*/ 6250 h 21587"/>
              <a:gd name="connsiteX520" fmla="*/ 10933 w 21564"/>
              <a:gd name="connsiteY520" fmla="*/ 5933 h 21587"/>
              <a:gd name="connsiteX521" fmla="*/ 11079 w 21564"/>
              <a:gd name="connsiteY521" fmla="*/ 5659 h 21587"/>
              <a:gd name="connsiteX522" fmla="*/ 11162 w 21564"/>
              <a:gd name="connsiteY522" fmla="*/ 5511 h 21587"/>
              <a:gd name="connsiteX523" fmla="*/ 11183 w 21564"/>
              <a:gd name="connsiteY523" fmla="*/ 5448 h 21587"/>
              <a:gd name="connsiteX524" fmla="*/ 11183 w 21564"/>
              <a:gd name="connsiteY524" fmla="*/ 5426 h 21587"/>
              <a:gd name="connsiteX525" fmla="*/ 11682 w 21564"/>
              <a:gd name="connsiteY525" fmla="*/ 5469 h 21587"/>
              <a:gd name="connsiteX526" fmla="*/ 11786 w 21564"/>
              <a:gd name="connsiteY526" fmla="*/ 5469 h 21587"/>
              <a:gd name="connsiteX527" fmla="*/ 11589 w 21564"/>
              <a:gd name="connsiteY527" fmla="*/ 5828 h 21587"/>
              <a:gd name="connsiteX528" fmla="*/ 11474 w 21564"/>
              <a:gd name="connsiteY528" fmla="*/ 6060 h 21587"/>
              <a:gd name="connsiteX529" fmla="*/ 11380 w 21564"/>
              <a:gd name="connsiteY529" fmla="*/ 6229 h 21587"/>
              <a:gd name="connsiteX530" fmla="*/ 11224 w 21564"/>
              <a:gd name="connsiteY530" fmla="*/ 6482 h 21587"/>
              <a:gd name="connsiteX531" fmla="*/ 11048 w 21564"/>
              <a:gd name="connsiteY531" fmla="*/ 6778 h 21587"/>
              <a:gd name="connsiteX532" fmla="*/ 10985 w 21564"/>
              <a:gd name="connsiteY532" fmla="*/ 6883 h 21587"/>
              <a:gd name="connsiteX533" fmla="*/ 10902 w 21564"/>
              <a:gd name="connsiteY533" fmla="*/ 7031 h 21587"/>
              <a:gd name="connsiteX534" fmla="*/ 10829 w 21564"/>
              <a:gd name="connsiteY534" fmla="*/ 7179 h 21587"/>
              <a:gd name="connsiteX535" fmla="*/ 10735 w 21564"/>
              <a:gd name="connsiteY535" fmla="*/ 7390 h 21587"/>
              <a:gd name="connsiteX536" fmla="*/ 11578 w 21564"/>
              <a:gd name="connsiteY536" fmla="*/ 7284 h 21587"/>
              <a:gd name="connsiteX537" fmla="*/ 10902 w 21564"/>
              <a:gd name="connsiteY537" fmla="*/ 7348 h 21587"/>
              <a:gd name="connsiteX538" fmla="*/ 10943 w 21564"/>
              <a:gd name="connsiteY538" fmla="*/ 7263 h 21587"/>
              <a:gd name="connsiteX539" fmla="*/ 11027 w 21564"/>
              <a:gd name="connsiteY539" fmla="*/ 7094 h 21587"/>
              <a:gd name="connsiteX540" fmla="*/ 11183 w 21564"/>
              <a:gd name="connsiteY540" fmla="*/ 6841 h 21587"/>
              <a:gd name="connsiteX541" fmla="*/ 11360 w 21564"/>
              <a:gd name="connsiteY541" fmla="*/ 6545 h 21587"/>
              <a:gd name="connsiteX542" fmla="*/ 11672 w 21564"/>
              <a:gd name="connsiteY542" fmla="*/ 5975 h 21587"/>
              <a:gd name="connsiteX543" fmla="*/ 11765 w 21564"/>
              <a:gd name="connsiteY543" fmla="*/ 5806 h 21587"/>
              <a:gd name="connsiteX544" fmla="*/ 11932 w 21564"/>
              <a:gd name="connsiteY544" fmla="*/ 5532 h 21587"/>
              <a:gd name="connsiteX545" fmla="*/ 11953 w 21564"/>
              <a:gd name="connsiteY545" fmla="*/ 5469 h 21587"/>
              <a:gd name="connsiteX546" fmla="*/ 12598 w 21564"/>
              <a:gd name="connsiteY546" fmla="*/ 5469 h 21587"/>
              <a:gd name="connsiteX547" fmla="*/ 12504 w 21564"/>
              <a:gd name="connsiteY547" fmla="*/ 5638 h 21587"/>
              <a:gd name="connsiteX548" fmla="*/ 12338 w 21564"/>
              <a:gd name="connsiteY548" fmla="*/ 5933 h 21587"/>
              <a:gd name="connsiteX549" fmla="*/ 12005 w 21564"/>
              <a:gd name="connsiteY549" fmla="*/ 6503 h 21587"/>
              <a:gd name="connsiteX550" fmla="*/ 11859 w 21564"/>
              <a:gd name="connsiteY550" fmla="*/ 6735 h 21587"/>
              <a:gd name="connsiteX551" fmla="*/ 11765 w 21564"/>
              <a:gd name="connsiteY551" fmla="*/ 6904 h 21587"/>
              <a:gd name="connsiteX552" fmla="*/ 11672 w 21564"/>
              <a:gd name="connsiteY552" fmla="*/ 7094 h 21587"/>
              <a:gd name="connsiteX553" fmla="*/ 11578 w 21564"/>
              <a:gd name="connsiteY553" fmla="*/ 7284 h 21587"/>
              <a:gd name="connsiteX554" fmla="*/ 12494 w 21564"/>
              <a:gd name="connsiteY554" fmla="*/ 7094 h 21587"/>
              <a:gd name="connsiteX555" fmla="*/ 12473 w 21564"/>
              <a:gd name="connsiteY555" fmla="*/ 7137 h 21587"/>
              <a:gd name="connsiteX556" fmla="*/ 12452 w 21564"/>
              <a:gd name="connsiteY556" fmla="*/ 7179 h 21587"/>
              <a:gd name="connsiteX557" fmla="*/ 12452 w 21564"/>
              <a:gd name="connsiteY557" fmla="*/ 7221 h 21587"/>
              <a:gd name="connsiteX558" fmla="*/ 11776 w 21564"/>
              <a:gd name="connsiteY558" fmla="*/ 7284 h 21587"/>
              <a:gd name="connsiteX559" fmla="*/ 11734 w 21564"/>
              <a:gd name="connsiteY559" fmla="*/ 7284 h 21587"/>
              <a:gd name="connsiteX560" fmla="*/ 11745 w 21564"/>
              <a:gd name="connsiteY560" fmla="*/ 7263 h 21587"/>
              <a:gd name="connsiteX561" fmla="*/ 11838 w 21564"/>
              <a:gd name="connsiteY561" fmla="*/ 7073 h 21587"/>
              <a:gd name="connsiteX562" fmla="*/ 12171 w 21564"/>
              <a:gd name="connsiteY562" fmla="*/ 6524 h 21587"/>
              <a:gd name="connsiteX563" fmla="*/ 12494 w 21564"/>
              <a:gd name="connsiteY563" fmla="*/ 5954 h 21587"/>
              <a:gd name="connsiteX564" fmla="*/ 12587 w 21564"/>
              <a:gd name="connsiteY564" fmla="*/ 5785 h 21587"/>
              <a:gd name="connsiteX565" fmla="*/ 12764 w 21564"/>
              <a:gd name="connsiteY565" fmla="*/ 5490 h 21587"/>
              <a:gd name="connsiteX566" fmla="*/ 13097 w 21564"/>
              <a:gd name="connsiteY566" fmla="*/ 5469 h 21587"/>
              <a:gd name="connsiteX567" fmla="*/ 13378 w 21564"/>
              <a:gd name="connsiteY567" fmla="*/ 5448 h 21587"/>
              <a:gd name="connsiteX568" fmla="*/ 13076 w 21564"/>
              <a:gd name="connsiteY568" fmla="*/ 5996 h 21587"/>
              <a:gd name="connsiteX569" fmla="*/ 12754 w 21564"/>
              <a:gd name="connsiteY569" fmla="*/ 6588 h 21587"/>
              <a:gd name="connsiteX570" fmla="*/ 12639 w 21564"/>
              <a:gd name="connsiteY570" fmla="*/ 6820 h 21587"/>
              <a:gd name="connsiteX571" fmla="*/ 12567 w 21564"/>
              <a:gd name="connsiteY571" fmla="*/ 6968 h 21587"/>
              <a:gd name="connsiteX572" fmla="*/ 12494 w 21564"/>
              <a:gd name="connsiteY572" fmla="*/ 7094 h 21587"/>
              <a:gd name="connsiteX573" fmla="*/ 14575 w 21564"/>
              <a:gd name="connsiteY573" fmla="*/ 15392 h 21587"/>
              <a:gd name="connsiteX574" fmla="*/ 14575 w 21564"/>
              <a:gd name="connsiteY574" fmla="*/ 15392 h 21587"/>
              <a:gd name="connsiteX575" fmla="*/ 14575 w 21564"/>
              <a:gd name="connsiteY575" fmla="*/ 15392 h 21587"/>
              <a:gd name="connsiteX576" fmla="*/ 14575 w 21564"/>
              <a:gd name="connsiteY576" fmla="*/ 15392 h 21587"/>
              <a:gd name="connsiteX577" fmla="*/ 14481 w 21564"/>
              <a:gd name="connsiteY577" fmla="*/ 7010 h 21587"/>
              <a:gd name="connsiteX578" fmla="*/ 14221 w 21564"/>
              <a:gd name="connsiteY578" fmla="*/ 7010 h 21587"/>
              <a:gd name="connsiteX579" fmla="*/ 14127 w 21564"/>
              <a:gd name="connsiteY579" fmla="*/ 7010 h 21587"/>
              <a:gd name="connsiteX580" fmla="*/ 14169 w 21564"/>
              <a:gd name="connsiteY580" fmla="*/ 6926 h 21587"/>
              <a:gd name="connsiteX581" fmla="*/ 14242 w 21564"/>
              <a:gd name="connsiteY581" fmla="*/ 6799 h 21587"/>
              <a:gd name="connsiteX582" fmla="*/ 14471 w 21564"/>
              <a:gd name="connsiteY582" fmla="*/ 6440 h 21587"/>
              <a:gd name="connsiteX583" fmla="*/ 14491 w 21564"/>
              <a:gd name="connsiteY583" fmla="*/ 6377 h 21587"/>
              <a:gd name="connsiteX584" fmla="*/ 14471 w 21564"/>
              <a:gd name="connsiteY584" fmla="*/ 6313 h 21587"/>
              <a:gd name="connsiteX585" fmla="*/ 14419 w 21564"/>
              <a:gd name="connsiteY585" fmla="*/ 6292 h 21587"/>
              <a:gd name="connsiteX586" fmla="*/ 14377 w 21564"/>
              <a:gd name="connsiteY586" fmla="*/ 6313 h 21587"/>
              <a:gd name="connsiteX587" fmla="*/ 13982 w 21564"/>
              <a:gd name="connsiteY587" fmla="*/ 7010 h 21587"/>
              <a:gd name="connsiteX588" fmla="*/ 13982 w 21564"/>
              <a:gd name="connsiteY588" fmla="*/ 7031 h 21587"/>
              <a:gd name="connsiteX589" fmla="*/ 13742 w 21564"/>
              <a:gd name="connsiteY589" fmla="*/ 7052 h 21587"/>
              <a:gd name="connsiteX590" fmla="*/ 13461 w 21564"/>
              <a:gd name="connsiteY590" fmla="*/ 7094 h 21587"/>
              <a:gd name="connsiteX591" fmla="*/ 13482 w 21564"/>
              <a:gd name="connsiteY591" fmla="*/ 7052 h 21587"/>
              <a:gd name="connsiteX592" fmla="*/ 13524 w 21564"/>
              <a:gd name="connsiteY592" fmla="*/ 6968 h 21587"/>
              <a:gd name="connsiteX593" fmla="*/ 13617 w 21564"/>
              <a:gd name="connsiteY593" fmla="*/ 6778 h 21587"/>
              <a:gd name="connsiteX594" fmla="*/ 13617 w 21564"/>
              <a:gd name="connsiteY594" fmla="*/ 6778 h 21587"/>
              <a:gd name="connsiteX595" fmla="*/ 13711 w 21564"/>
              <a:gd name="connsiteY595" fmla="*/ 6609 h 21587"/>
              <a:gd name="connsiteX596" fmla="*/ 13711 w 21564"/>
              <a:gd name="connsiteY596" fmla="*/ 6609 h 21587"/>
              <a:gd name="connsiteX597" fmla="*/ 13711 w 21564"/>
              <a:gd name="connsiteY597" fmla="*/ 6609 h 21587"/>
              <a:gd name="connsiteX598" fmla="*/ 13711 w 21564"/>
              <a:gd name="connsiteY598" fmla="*/ 6609 h 21587"/>
              <a:gd name="connsiteX599" fmla="*/ 13711 w 21564"/>
              <a:gd name="connsiteY599" fmla="*/ 6609 h 21587"/>
              <a:gd name="connsiteX600" fmla="*/ 13711 w 21564"/>
              <a:gd name="connsiteY600" fmla="*/ 6609 h 21587"/>
              <a:gd name="connsiteX601" fmla="*/ 13711 w 21564"/>
              <a:gd name="connsiteY601" fmla="*/ 6609 h 21587"/>
              <a:gd name="connsiteX602" fmla="*/ 13711 w 21564"/>
              <a:gd name="connsiteY602" fmla="*/ 6609 h 21587"/>
              <a:gd name="connsiteX603" fmla="*/ 13711 w 21564"/>
              <a:gd name="connsiteY603" fmla="*/ 6609 h 21587"/>
              <a:gd name="connsiteX604" fmla="*/ 13711 w 21564"/>
              <a:gd name="connsiteY604" fmla="*/ 6609 h 21587"/>
              <a:gd name="connsiteX605" fmla="*/ 13711 w 21564"/>
              <a:gd name="connsiteY605" fmla="*/ 6609 h 21587"/>
              <a:gd name="connsiteX606" fmla="*/ 13711 w 21564"/>
              <a:gd name="connsiteY606" fmla="*/ 6609 h 21587"/>
              <a:gd name="connsiteX607" fmla="*/ 13711 w 21564"/>
              <a:gd name="connsiteY607" fmla="*/ 6609 h 21587"/>
              <a:gd name="connsiteX608" fmla="*/ 13711 w 21564"/>
              <a:gd name="connsiteY608" fmla="*/ 6609 h 21587"/>
              <a:gd name="connsiteX609" fmla="*/ 13711 w 21564"/>
              <a:gd name="connsiteY609" fmla="*/ 6609 h 21587"/>
              <a:gd name="connsiteX610" fmla="*/ 13711 w 21564"/>
              <a:gd name="connsiteY610" fmla="*/ 6609 h 21587"/>
              <a:gd name="connsiteX611" fmla="*/ 13950 w 21564"/>
              <a:gd name="connsiteY611" fmla="*/ 6165 h 21587"/>
              <a:gd name="connsiteX612" fmla="*/ 14054 w 21564"/>
              <a:gd name="connsiteY612" fmla="*/ 5954 h 21587"/>
              <a:gd name="connsiteX613" fmla="*/ 14190 w 21564"/>
              <a:gd name="connsiteY613" fmla="*/ 5680 h 21587"/>
              <a:gd name="connsiteX614" fmla="*/ 14200 w 21564"/>
              <a:gd name="connsiteY614" fmla="*/ 5616 h 21587"/>
              <a:gd name="connsiteX615" fmla="*/ 14169 w 21564"/>
              <a:gd name="connsiteY615" fmla="*/ 5553 h 21587"/>
              <a:gd name="connsiteX616" fmla="*/ 14138 w 21564"/>
              <a:gd name="connsiteY616" fmla="*/ 5532 h 21587"/>
              <a:gd name="connsiteX617" fmla="*/ 14117 w 21564"/>
              <a:gd name="connsiteY617" fmla="*/ 5532 h 21587"/>
              <a:gd name="connsiteX618" fmla="*/ 14075 w 21564"/>
              <a:gd name="connsiteY618" fmla="*/ 5574 h 21587"/>
              <a:gd name="connsiteX619" fmla="*/ 13878 w 21564"/>
              <a:gd name="connsiteY619" fmla="*/ 5954 h 21587"/>
              <a:gd name="connsiteX620" fmla="*/ 13680 w 21564"/>
              <a:gd name="connsiteY620" fmla="*/ 6313 h 21587"/>
              <a:gd name="connsiteX621" fmla="*/ 13493 w 21564"/>
              <a:gd name="connsiteY621" fmla="*/ 6651 h 21587"/>
              <a:gd name="connsiteX622" fmla="*/ 13482 w 21564"/>
              <a:gd name="connsiteY622" fmla="*/ 6672 h 21587"/>
              <a:gd name="connsiteX623" fmla="*/ 13482 w 21564"/>
              <a:gd name="connsiteY623" fmla="*/ 6672 h 21587"/>
              <a:gd name="connsiteX624" fmla="*/ 13482 w 21564"/>
              <a:gd name="connsiteY624" fmla="*/ 6672 h 21587"/>
              <a:gd name="connsiteX625" fmla="*/ 13430 w 21564"/>
              <a:gd name="connsiteY625" fmla="*/ 6778 h 21587"/>
              <a:gd name="connsiteX626" fmla="*/ 13389 w 21564"/>
              <a:gd name="connsiteY626" fmla="*/ 6862 h 21587"/>
              <a:gd name="connsiteX627" fmla="*/ 13337 w 21564"/>
              <a:gd name="connsiteY627" fmla="*/ 6968 h 21587"/>
              <a:gd name="connsiteX628" fmla="*/ 13305 w 21564"/>
              <a:gd name="connsiteY628" fmla="*/ 7031 h 21587"/>
              <a:gd name="connsiteX629" fmla="*/ 13295 w 21564"/>
              <a:gd name="connsiteY629" fmla="*/ 7052 h 21587"/>
              <a:gd name="connsiteX630" fmla="*/ 13285 w 21564"/>
              <a:gd name="connsiteY630" fmla="*/ 7094 h 21587"/>
              <a:gd name="connsiteX631" fmla="*/ 13274 w 21564"/>
              <a:gd name="connsiteY631" fmla="*/ 7116 h 21587"/>
              <a:gd name="connsiteX632" fmla="*/ 13274 w 21564"/>
              <a:gd name="connsiteY632" fmla="*/ 7137 h 21587"/>
              <a:gd name="connsiteX633" fmla="*/ 12743 w 21564"/>
              <a:gd name="connsiteY633" fmla="*/ 7200 h 21587"/>
              <a:gd name="connsiteX634" fmla="*/ 12567 w 21564"/>
              <a:gd name="connsiteY634" fmla="*/ 7221 h 21587"/>
              <a:gd name="connsiteX635" fmla="*/ 12639 w 21564"/>
              <a:gd name="connsiteY635" fmla="*/ 7073 h 21587"/>
              <a:gd name="connsiteX636" fmla="*/ 12723 w 21564"/>
              <a:gd name="connsiteY636" fmla="*/ 6926 h 21587"/>
              <a:gd name="connsiteX637" fmla="*/ 12879 w 21564"/>
              <a:gd name="connsiteY637" fmla="*/ 6630 h 21587"/>
              <a:gd name="connsiteX638" fmla="*/ 13201 w 21564"/>
              <a:gd name="connsiteY638" fmla="*/ 6039 h 21587"/>
              <a:gd name="connsiteX639" fmla="*/ 13285 w 21564"/>
              <a:gd name="connsiteY639" fmla="*/ 5891 h 21587"/>
              <a:gd name="connsiteX640" fmla="*/ 13482 w 21564"/>
              <a:gd name="connsiteY640" fmla="*/ 5532 h 21587"/>
              <a:gd name="connsiteX641" fmla="*/ 13503 w 21564"/>
              <a:gd name="connsiteY641" fmla="*/ 5469 h 21587"/>
              <a:gd name="connsiteX642" fmla="*/ 13503 w 21564"/>
              <a:gd name="connsiteY642" fmla="*/ 5448 h 21587"/>
              <a:gd name="connsiteX643" fmla="*/ 13513 w 21564"/>
              <a:gd name="connsiteY643" fmla="*/ 5448 h 21587"/>
              <a:gd name="connsiteX644" fmla="*/ 13513 w 21564"/>
              <a:gd name="connsiteY644" fmla="*/ 5448 h 21587"/>
              <a:gd name="connsiteX645" fmla="*/ 13513 w 21564"/>
              <a:gd name="connsiteY645" fmla="*/ 5448 h 21587"/>
              <a:gd name="connsiteX646" fmla="*/ 13513 w 21564"/>
              <a:gd name="connsiteY646" fmla="*/ 5448 h 21587"/>
              <a:gd name="connsiteX647" fmla="*/ 13513 w 21564"/>
              <a:gd name="connsiteY647" fmla="*/ 5448 h 21587"/>
              <a:gd name="connsiteX648" fmla="*/ 13513 w 21564"/>
              <a:gd name="connsiteY648" fmla="*/ 5448 h 21587"/>
              <a:gd name="connsiteX649" fmla="*/ 13513 w 21564"/>
              <a:gd name="connsiteY649" fmla="*/ 5448 h 21587"/>
              <a:gd name="connsiteX650" fmla="*/ 13513 w 21564"/>
              <a:gd name="connsiteY650" fmla="*/ 5448 h 21587"/>
              <a:gd name="connsiteX651" fmla="*/ 13513 w 21564"/>
              <a:gd name="connsiteY651" fmla="*/ 5448 h 21587"/>
              <a:gd name="connsiteX652" fmla="*/ 13513 w 21564"/>
              <a:gd name="connsiteY652" fmla="*/ 5448 h 21587"/>
              <a:gd name="connsiteX653" fmla="*/ 13513 w 21564"/>
              <a:gd name="connsiteY653" fmla="*/ 5448 h 21587"/>
              <a:gd name="connsiteX654" fmla="*/ 13513 w 21564"/>
              <a:gd name="connsiteY654" fmla="*/ 5448 h 21587"/>
              <a:gd name="connsiteX655" fmla="*/ 13524 w 21564"/>
              <a:gd name="connsiteY655" fmla="*/ 5448 h 21587"/>
              <a:gd name="connsiteX656" fmla="*/ 13545 w 21564"/>
              <a:gd name="connsiteY656" fmla="*/ 5448 h 21587"/>
              <a:gd name="connsiteX657" fmla="*/ 14117 w 21564"/>
              <a:gd name="connsiteY657" fmla="*/ 5363 h 21587"/>
              <a:gd name="connsiteX658" fmla="*/ 14304 w 21564"/>
              <a:gd name="connsiteY658" fmla="*/ 5363 h 21587"/>
              <a:gd name="connsiteX659" fmla="*/ 14419 w 21564"/>
              <a:gd name="connsiteY659" fmla="*/ 5363 h 21587"/>
              <a:gd name="connsiteX660" fmla="*/ 14523 w 21564"/>
              <a:gd name="connsiteY660" fmla="*/ 5363 h 21587"/>
              <a:gd name="connsiteX661" fmla="*/ 14523 w 21564"/>
              <a:gd name="connsiteY661" fmla="*/ 6060 h 21587"/>
              <a:gd name="connsiteX662" fmla="*/ 14533 w 21564"/>
              <a:gd name="connsiteY662" fmla="*/ 6672 h 21587"/>
              <a:gd name="connsiteX663" fmla="*/ 14554 w 21564"/>
              <a:gd name="connsiteY663" fmla="*/ 7073 h 21587"/>
              <a:gd name="connsiteX664" fmla="*/ 14481 w 21564"/>
              <a:gd name="connsiteY664" fmla="*/ 7010 h 21587"/>
              <a:gd name="connsiteX665" fmla="*/ 20443 w 21564"/>
              <a:gd name="connsiteY665" fmla="*/ 8066 h 21587"/>
              <a:gd name="connsiteX666" fmla="*/ 20505 w 21564"/>
              <a:gd name="connsiteY666" fmla="*/ 8150 h 21587"/>
              <a:gd name="connsiteX667" fmla="*/ 20807 w 21564"/>
              <a:gd name="connsiteY667" fmla="*/ 8636 h 21587"/>
              <a:gd name="connsiteX668" fmla="*/ 20922 w 21564"/>
              <a:gd name="connsiteY668" fmla="*/ 8847 h 21587"/>
              <a:gd name="connsiteX669" fmla="*/ 20880 w 21564"/>
              <a:gd name="connsiteY669" fmla="*/ 8868 h 21587"/>
              <a:gd name="connsiteX670" fmla="*/ 20485 w 21564"/>
              <a:gd name="connsiteY670" fmla="*/ 9354 h 21587"/>
              <a:gd name="connsiteX671" fmla="*/ 20380 w 21564"/>
              <a:gd name="connsiteY671" fmla="*/ 9480 h 21587"/>
              <a:gd name="connsiteX672" fmla="*/ 20297 w 21564"/>
              <a:gd name="connsiteY672" fmla="*/ 9607 h 21587"/>
              <a:gd name="connsiteX673" fmla="*/ 20204 w 21564"/>
              <a:gd name="connsiteY673" fmla="*/ 9734 h 21587"/>
              <a:gd name="connsiteX674" fmla="*/ 20120 w 21564"/>
              <a:gd name="connsiteY674" fmla="*/ 9860 h 21587"/>
              <a:gd name="connsiteX675" fmla="*/ 19985 w 21564"/>
              <a:gd name="connsiteY675" fmla="*/ 10050 h 21587"/>
              <a:gd name="connsiteX676" fmla="*/ 19881 w 21564"/>
              <a:gd name="connsiteY676" fmla="*/ 10219 h 21587"/>
              <a:gd name="connsiteX677" fmla="*/ 19621 w 21564"/>
              <a:gd name="connsiteY677" fmla="*/ 9776 h 21587"/>
              <a:gd name="connsiteX678" fmla="*/ 19454 w 21564"/>
              <a:gd name="connsiteY678" fmla="*/ 9480 h 21587"/>
              <a:gd name="connsiteX679" fmla="*/ 19611 w 21564"/>
              <a:gd name="connsiteY679" fmla="*/ 9269 h 21587"/>
              <a:gd name="connsiteX680" fmla="*/ 19808 w 21564"/>
              <a:gd name="connsiteY680" fmla="*/ 8995 h 21587"/>
              <a:gd name="connsiteX681" fmla="*/ 20152 w 21564"/>
              <a:gd name="connsiteY681" fmla="*/ 8488 h 21587"/>
              <a:gd name="connsiteX682" fmla="*/ 20443 w 21564"/>
              <a:gd name="connsiteY682" fmla="*/ 8066 h 21587"/>
              <a:gd name="connsiteX683" fmla="*/ 20443 w 21564"/>
              <a:gd name="connsiteY683" fmla="*/ 8066 h 21587"/>
              <a:gd name="connsiteX684" fmla="*/ 19975 w 21564"/>
              <a:gd name="connsiteY684" fmla="*/ 7306 h 21587"/>
              <a:gd name="connsiteX685" fmla="*/ 20204 w 21564"/>
              <a:gd name="connsiteY685" fmla="*/ 7686 h 21587"/>
              <a:gd name="connsiteX686" fmla="*/ 20360 w 21564"/>
              <a:gd name="connsiteY686" fmla="*/ 7939 h 21587"/>
              <a:gd name="connsiteX687" fmla="*/ 20349 w 21564"/>
              <a:gd name="connsiteY687" fmla="*/ 7939 h 21587"/>
              <a:gd name="connsiteX688" fmla="*/ 20172 w 21564"/>
              <a:gd name="connsiteY688" fmla="*/ 8192 h 21587"/>
              <a:gd name="connsiteX689" fmla="*/ 20006 w 21564"/>
              <a:gd name="connsiteY689" fmla="*/ 8446 h 21587"/>
              <a:gd name="connsiteX690" fmla="*/ 19652 w 21564"/>
              <a:gd name="connsiteY690" fmla="*/ 8974 h 21587"/>
              <a:gd name="connsiteX691" fmla="*/ 19517 w 21564"/>
              <a:gd name="connsiteY691" fmla="*/ 9164 h 21587"/>
              <a:gd name="connsiteX692" fmla="*/ 19382 w 21564"/>
              <a:gd name="connsiteY692" fmla="*/ 9333 h 21587"/>
              <a:gd name="connsiteX693" fmla="*/ 19340 w 21564"/>
              <a:gd name="connsiteY693" fmla="*/ 9248 h 21587"/>
              <a:gd name="connsiteX694" fmla="*/ 19028 w 21564"/>
              <a:gd name="connsiteY694" fmla="*/ 8657 h 21587"/>
              <a:gd name="connsiteX695" fmla="*/ 19059 w 21564"/>
              <a:gd name="connsiteY695" fmla="*/ 8594 h 21587"/>
              <a:gd name="connsiteX696" fmla="*/ 19142 w 21564"/>
              <a:gd name="connsiteY696" fmla="*/ 8467 h 21587"/>
              <a:gd name="connsiteX697" fmla="*/ 19236 w 21564"/>
              <a:gd name="connsiteY697" fmla="*/ 8340 h 21587"/>
              <a:gd name="connsiteX698" fmla="*/ 19423 w 21564"/>
              <a:gd name="connsiteY698" fmla="*/ 8087 h 21587"/>
              <a:gd name="connsiteX699" fmla="*/ 19600 w 21564"/>
              <a:gd name="connsiteY699" fmla="*/ 7855 h 21587"/>
              <a:gd name="connsiteX700" fmla="*/ 19787 w 21564"/>
              <a:gd name="connsiteY700" fmla="*/ 7601 h 21587"/>
              <a:gd name="connsiteX701" fmla="*/ 19975 w 21564"/>
              <a:gd name="connsiteY701" fmla="*/ 7327 h 21587"/>
              <a:gd name="connsiteX702" fmla="*/ 19975 w 21564"/>
              <a:gd name="connsiteY702" fmla="*/ 7306 h 21587"/>
              <a:gd name="connsiteX703" fmla="*/ 19184 w 21564"/>
              <a:gd name="connsiteY703" fmla="*/ 5996 h 21587"/>
              <a:gd name="connsiteX704" fmla="*/ 19444 w 21564"/>
              <a:gd name="connsiteY704" fmla="*/ 6419 h 21587"/>
              <a:gd name="connsiteX705" fmla="*/ 19829 w 21564"/>
              <a:gd name="connsiteY705" fmla="*/ 7052 h 21587"/>
              <a:gd name="connsiteX706" fmla="*/ 19923 w 21564"/>
              <a:gd name="connsiteY706" fmla="*/ 7200 h 21587"/>
              <a:gd name="connsiteX707" fmla="*/ 19912 w 21564"/>
              <a:gd name="connsiteY707" fmla="*/ 7200 h 21587"/>
              <a:gd name="connsiteX708" fmla="*/ 19860 w 21564"/>
              <a:gd name="connsiteY708" fmla="*/ 7221 h 21587"/>
              <a:gd name="connsiteX709" fmla="*/ 19683 w 21564"/>
              <a:gd name="connsiteY709" fmla="*/ 7474 h 21587"/>
              <a:gd name="connsiteX710" fmla="*/ 19517 w 21564"/>
              <a:gd name="connsiteY710" fmla="*/ 7707 h 21587"/>
              <a:gd name="connsiteX711" fmla="*/ 19142 w 21564"/>
              <a:gd name="connsiteY711" fmla="*/ 8213 h 21587"/>
              <a:gd name="connsiteX712" fmla="*/ 19059 w 21564"/>
              <a:gd name="connsiteY712" fmla="*/ 8340 h 21587"/>
              <a:gd name="connsiteX713" fmla="*/ 18965 w 21564"/>
              <a:gd name="connsiteY713" fmla="*/ 8488 h 21587"/>
              <a:gd name="connsiteX714" fmla="*/ 18945 w 21564"/>
              <a:gd name="connsiteY714" fmla="*/ 8530 h 21587"/>
              <a:gd name="connsiteX715" fmla="*/ 18674 w 21564"/>
              <a:gd name="connsiteY715" fmla="*/ 8002 h 21587"/>
              <a:gd name="connsiteX716" fmla="*/ 18820 w 21564"/>
              <a:gd name="connsiteY716" fmla="*/ 7833 h 21587"/>
              <a:gd name="connsiteX717" fmla="*/ 18924 w 21564"/>
              <a:gd name="connsiteY717" fmla="*/ 7707 h 21587"/>
              <a:gd name="connsiteX718" fmla="*/ 19007 w 21564"/>
              <a:gd name="connsiteY718" fmla="*/ 7601 h 21587"/>
              <a:gd name="connsiteX719" fmla="*/ 19350 w 21564"/>
              <a:gd name="connsiteY719" fmla="*/ 7073 h 21587"/>
              <a:gd name="connsiteX720" fmla="*/ 19496 w 21564"/>
              <a:gd name="connsiteY720" fmla="*/ 6841 h 21587"/>
              <a:gd name="connsiteX721" fmla="*/ 19517 w 21564"/>
              <a:gd name="connsiteY721" fmla="*/ 6778 h 21587"/>
              <a:gd name="connsiteX722" fmla="*/ 19496 w 21564"/>
              <a:gd name="connsiteY722" fmla="*/ 6714 h 21587"/>
              <a:gd name="connsiteX723" fmla="*/ 19444 w 21564"/>
              <a:gd name="connsiteY723" fmla="*/ 6693 h 21587"/>
              <a:gd name="connsiteX724" fmla="*/ 19402 w 21564"/>
              <a:gd name="connsiteY724" fmla="*/ 6714 h 21587"/>
              <a:gd name="connsiteX725" fmla="*/ 19226 w 21564"/>
              <a:gd name="connsiteY725" fmla="*/ 7010 h 21587"/>
              <a:gd name="connsiteX726" fmla="*/ 19059 w 21564"/>
              <a:gd name="connsiteY726" fmla="*/ 7284 h 21587"/>
              <a:gd name="connsiteX727" fmla="*/ 18716 w 21564"/>
              <a:gd name="connsiteY727" fmla="*/ 7770 h 21587"/>
              <a:gd name="connsiteX728" fmla="*/ 18601 w 21564"/>
              <a:gd name="connsiteY728" fmla="*/ 7897 h 21587"/>
              <a:gd name="connsiteX729" fmla="*/ 18310 w 21564"/>
              <a:gd name="connsiteY729" fmla="*/ 7348 h 21587"/>
              <a:gd name="connsiteX730" fmla="*/ 18404 w 21564"/>
              <a:gd name="connsiteY730" fmla="*/ 7200 h 21587"/>
              <a:gd name="connsiteX731" fmla="*/ 18487 w 21564"/>
              <a:gd name="connsiteY731" fmla="*/ 7073 h 21587"/>
              <a:gd name="connsiteX732" fmla="*/ 18591 w 21564"/>
              <a:gd name="connsiteY732" fmla="*/ 6926 h 21587"/>
              <a:gd name="connsiteX733" fmla="*/ 18695 w 21564"/>
              <a:gd name="connsiteY733" fmla="*/ 6799 h 21587"/>
              <a:gd name="connsiteX734" fmla="*/ 18789 w 21564"/>
              <a:gd name="connsiteY734" fmla="*/ 6693 h 21587"/>
              <a:gd name="connsiteX735" fmla="*/ 18955 w 21564"/>
              <a:gd name="connsiteY735" fmla="*/ 6482 h 21587"/>
              <a:gd name="connsiteX736" fmla="*/ 19194 w 21564"/>
              <a:gd name="connsiteY736" fmla="*/ 6144 h 21587"/>
              <a:gd name="connsiteX737" fmla="*/ 19215 w 21564"/>
              <a:gd name="connsiteY737" fmla="*/ 6081 h 21587"/>
              <a:gd name="connsiteX738" fmla="*/ 19184 w 21564"/>
              <a:gd name="connsiteY738" fmla="*/ 5996 h 21587"/>
              <a:gd name="connsiteX739" fmla="*/ 16656 w 21564"/>
              <a:gd name="connsiteY739" fmla="*/ 1964 h 21587"/>
              <a:gd name="connsiteX740" fmla="*/ 16791 w 21564"/>
              <a:gd name="connsiteY740" fmla="*/ 2175 h 21587"/>
              <a:gd name="connsiteX741" fmla="*/ 17155 w 21564"/>
              <a:gd name="connsiteY741" fmla="*/ 2745 h 21587"/>
              <a:gd name="connsiteX742" fmla="*/ 17540 w 21564"/>
              <a:gd name="connsiteY742" fmla="*/ 3336 h 21587"/>
              <a:gd name="connsiteX743" fmla="*/ 17915 w 21564"/>
              <a:gd name="connsiteY743" fmla="*/ 3927 h 21587"/>
              <a:gd name="connsiteX744" fmla="*/ 18310 w 21564"/>
              <a:gd name="connsiteY744" fmla="*/ 4540 h 21587"/>
              <a:gd name="connsiteX745" fmla="*/ 18695 w 21564"/>
              <a:gd name="connsiteY745" fmla="*/ 5173 h 21587"/>
              <a:gd name="connsiteX746" fmla="*/ 19069 w 21564"/>
              <a:gd name="connsiteY746" fmla="*/ 5785 h 21587"/>
              <a:gd name="connsiteX747" fmla="*/ 19174 w 21564"/>
              <a:gd name="connsiteY747" fmla="*/ 5954 h 21587"/>
              <a:gd name="connsiteX748" fmla="*/ 19142 w 21564"/>
              <a:gd name="connsiteY748" fmla="*/ 5933 h 21587"/>
              <a:gd name="connsiteX749" fmla="*/ 19090 w 21564"/>
              <a:gd name="connsiteY749" fmla="*/ 5954 h 21587"/>
              <a:gd name="connsiteX750" fmla="*/ 18893 w 21564"/>
              <a:gd name="connsiteY750" fmla="*/ 6229 h 21587"/>
              <a:gd name="connsiteX751" fmla="*/ 18716 w 21564"/>
              <a:gd name="connsiteY751" fmla="*/ 6461 h 21587"/>
              <a:gd name="connsiteX752" fmla="*/ 18528 w 21564"/>
              <a:gd name="connsiteY752" fmla="*/ 6693 h 21587"/>
              <a:gd name="connsiteX753" fmla="*/ 18445 w 21564"/>
              <a:gd name="connsiteY753" fmla="*/ 6799 h 21587"/>
              <a:gd name="connsiteX754" fmla="*/ 18362 w 21564"/>
              <a:gd name="connsiteY754" fmla="*/ 6926 h 21587"/>
              <a:gd name="connsiteX755" fmla="*/ 18248 w 21564"/>
              <a:gd name="connsiteY755" fmla="*/ 7116 h 21587"/>
              <a:gd name="connsiteX756" fmla="*/ 18227 w 21564"/>
              <a:gd name="connsiteY756" fmla="*/ 7158 h 21587"/>
              <a:gd name="connsiteX757" fmla="*/ 17894 w 21564"/>
              <a:gd name="connsiteY757" fmla="*/ 6545 h 21587"/>
              <a:gd name="connsiteX758" fmla="*/ 17842 w 21564"/>
              <a:gd name="connsiteY758" fmla="*/ 6440 h 21587"/>
              <a:gd name="connsiteX759" fmla="*/ 17863 w 21564"/>
              <a:gd name="connsiteY759" fmla="*/ 6398 h 21587"/>
              <a:gd name="connsiteX760" fmla="*/ 18039 w 21564"/>
              <a:gd name="connsiteY760" fmla="*/ 6144 h 21587"/>
              <a:gd name="connsiteX761" fmla="*/ 18383 w 21564"/>
              <a:gd name="connsiteY761" fmla="*/ 5659 h 21587"/>
              <a:gd name="connsiteX762" fmla="*/ 18653 w 21564"/>
              <a:gd name="connsiteY762" fmla="*/ 5321 h 21587"/>
              <a:gd name="connsiteX763" fmla="*/ 18685 w 21564"/>
              <a:gd name="connsiteY763" fmla="*/ 5300 h 21587"/>
              <a:gd name="connsiteX764" fmla="*/ 18716 w 21564"/>
              <a:gd name="connsiteY764" fmla="*/ 5236 h 21587"/>
              <a:gd name="connsiteX765" fmla="*/ 18705 w 21564"/>
              <a:gd name="connsiteY765" fmla="*/ 5173 h 21587"/>
              <a:gd name="connsiteX766" fmla="*/ 18643 w 21564"/>
              <a:gd name="connsiteY766" fmla="*/ 5131 h 21587"/>
              <a:gd name="connsiteX767" fmla="*/ 18612 w 21564"/>
              <a:gd name="connsiteY767" fmla="*/ 5152 h 21587"/>
              <a:gd name="connsiteX768" fmla="*/ 18227 w 21564"/>
              <a:gd name="connsiteY768" fmla="*/ 5616 h 21587"/>
              <a:gd name="connsiteX769" fmla="*/ 17863 w 21564"/>
              <a:gd name="connsiteY769" fmla="*/ 6144 h 21587"/>
              <a:gd name="connsiteX770" fmla="*/ 17738 w 21564"/>
              <a:gd name="connsiteY770" fmla="*/ 6313 h 21587"/>
              <a:gd name="connsiteX771" fmla="*/ 17384 w 21564"/>
              <a:gd name="connsiteY771" fmla="*/ 5743 h 21587"/>
              <a:gd name="connsiteX772" fmla="*/ 17415 w 21564"/>
              <a:gd name="connsiteY772" fmla="*/ 5680 h 21587"/>
              <a:gd name="connsiteX773" fmla="*/ 17634 w 21564"/>
              <a:gd name="connsiteY773" fmla="*/ 5363 h 21587"/>
              <a:gd name="connsiteX774" fmla="*/ 17800 w 21564"/>
              <a:gd name="connsiteY774" fmla="*/ 5152 h 21587"/>
              <a:gd name="connsiteX775" fmla="*/ 17967 w 21564"/>
              <a:gd name="connsiteY775" fmla="*/ 4941 h 21587"/>
              <a:gd name="connsiteX776" fmla="*/ 18143 w 21564"/>
              <a:gd name="connsiteY776" fmla="*/ 4687 h 21587"/>
              <a:gd name="connsiteX777" fmla="*/ 18164 w 21564"/>
              <a:gd name="connsiteY777" fmla="*/ 4624 h 21587"/>
              <a:gd name="connsiteX778" fmla="*/ 18143 w 21564"/>
              <a:gd name="connsiteY778" fmla="*/ 4561 h 21587"/>
              <a:gd name="connsiteX779" fmla="*/ 18091 w 21564"/>
              <a:gd name="connsiteY779" fmla="*/ 4540 h 21587"/>
              <a:gd name="connsiteX780" fmla="*/ 18050 w 21564"/>
              <a:gd name="connsiteY780" fmla="*/ 4561 h 21587"/>
              <a:gd name="connsiteX781" fmla="*/ 17863 w 21564"/>
              <a:gd name="connsiteY781" fmla="*/ 4835 h 21587"/>
              <a:gd name="connsiteX782" fmla="*/ 17686 w 21564"/>
              <a:gd name="connsiteY782" fmla="*/ 5067 h 21587"/>
              <a:gd name="connsiteX783" fmla="*/ 17530 w 21564"/>
              <a:gd name="connsiteY783" fmla="*/ 5279 h 21587"/>
              <a:gd name="connsiteX784" fmla="*/ 17426 w 21564"/>
              <a:gd name="connsiteY784" fmla="*/ 5405 h 21587"/>
              <a:gd name="connsiteX785" fmla="*/ 17311 w 21564"/>
              <a:gd name="connsiteY785" fmla="*/ 5574 h 21587"/>
              <a:gd name="connsiteX786" fmla="*/ 17290 w 21564"/>
              <a:gd name="connsiteY786" fmla="*/ 5616 h 21587"/>
              <a:gd name="connsiteX787" fmla="*/ 17061 w 21564"/>
              <a:gd name="connsiteY787" fmla="*/ 5279 h 21587"/>
              <a:gd name="connsiteX788" fmla="*/ 17009 w 21564"/>
              <a:gd name="connsiteY788" fmla="*/ 5194 h 21587"/>
              <a:gd name="connsiteX789" fmla="*/ 17051 w 21564"/>
              <a:gd name="connsiteY789" fmla="*/ 5152 h 21587"/>
              <a:gd name="connsiteX790" fmla="*/ 17093 w 21564"/>
              <a:gd name="connsiteY790" fmla="*/ 5089 h 21587"/>
              <a:gd name="connsiteX791" fmla="*/ 17259 w 21564"/>
              <a:gd name="connsiteY791" fmla="*/ 4856 h 21587"/>
              <a:gd name="connsiteX792" fmla="*/ 17436 w 21564"/>
              <a:gd name="connsiteY792" fmla="*/ 4582 h 21587"/>
              <a:gd name="connsiteX793" fmla="*/ 17613 w 21564"/>
              <a:gd name="connsiteY793" fmla="*/ 4328 h 21587"/>
              <a:gd name="connsiteX794" fmla="*/ 17800 w 21564"/>
              <a:gd name="connsiteY794" fmla="*/ 4096 h 21587"/>
              <a:gd name="connsiteX795" fmla="*/ 17821 w 21564"/>
              <a:gd name="connsiteY795" fmla="*/ 4033 h 21587"/>
              <a:gd name="connsiteX796" fmla="*/ 17800 w 21564"/>
              <a:gd name="connsiteY796" fmla="*/ 3969 h 21587"/>
              <a:gd name="connsiteX797" fmla="*/ 17759 w 21564"/>
              <a:gd name="connsiteY797" fmla="*/ 3948 h 21587"/>
              <a:gd name="connsiteX798" fmla="*/ 17706 w 21564"/>
              <a:gd name="connsiteY798" fmla="*/ 3969 h 21587"/>
              <a:gd name="connsiteX799" fmla="*/ 17519 w 21564"/>
              <a:gd name="connsiteY799" fmla="*/ 4223 h 21587"/>
              <a:gd name="connsiteX800" fmla="*/ 17332 w 21564"/>
              <a:gd name="connsiteY800" fmla="*/ 4497 h 21587"/>
              <a:gd name="connsiteX801" fmla="*/ 17165 w 21564"/>
              <a:gd name="connsiteY801" fmla="*/ 4772 h 21587"/>
              <a:gd name="connsiteX802" fmla="*/ 16989 w 21564"/>
              <a:gd name="connsiteY802" fmla="*/ 5025 h 21587"/>
              <a:gd name="connsiteX803" fmla="*/ 16926 w 21564"/>
              <a:gd name="connsiteY803" fmla="*/ 5110 h 21587"/>
              <a:gd name="connsiteX804" fmla="*/ 16687 w 21564"/>
              <a:gd name="connsiteY804" fmla="*/ 4730 h 21587"/>
              <a:gd name="connsiteX805" fmla="*/ 16604 w 21564"/>
              <a:gd name="connsiteY805" fmla="*/ 4603 h 21587"/>
              <a:gd name="connsiteX806" fmla="*/ 16656 w 21564"/>
              <a:gd name="connsiteY806" fmla="*/ 4497 h 21587"/>
              <a:gd name="connsiteX807" fmla="*/ 16801 w 21564"/>
              <a:gd name="connsiteY807" fmla="*/ 4244 h 21587"/>
              <a:gd name="connsiteX808" fmla="*/ 16978 w 21564"/>
              <a:gd name="connsiteY808" fmla="*/ 3991 h 21587"/>
              <a:gd name="connsiteX809" fmla="*/ 17155 w 21564"/>
              <a:gd name="connsiteY809" fmla="*/ 3758 h 21587"/>
              <a:gd name="connsiteX810" fmla="*/ 17332 w 21564"/>
              <a:gd name="connsiteY810" fmla="*/ 3526 h 21587"/>
              <a:gd name="connsiteX811" fmla="*/ 17394 w 21564"/>
              <a:gd name="connsiteY811" fmla="*/ 3442 h 21587"/>
              <a:gd name="connsiteX812" fmla="*/ 17415 w 21564"/>
              <a:gd name="connsiteY812" fmla="*/ 3378 h 21587"/>
              <a:gd name="connsiteX813" fmla="*/ 17394 w 21564"/>
              <a:gd name="connsiteY813" fmla="*/ 3315 h 21587"/>
              <a:gd name="connsiteX814" fmla="*/ 17353 w 21564"/>
              <a:gd name="connsiteY814" fmla="*/ 3294 h 21587"/>
              <a:gd name="connsiteX815" fmla="*/ 17301 w 21564"/>
              <a:gd name="connsiteY815" fmla="*/ 3315 h 21587"/>
              <a:gd name="connsiteX816" fmla="*/ 16937 w 21564"/>
              <a:gd name="connsiteY816" fmla="*/ 3801 h 21587"/>
              <a:gd name="connsiteX817" fmla="*/ 16593 w 21564"/>
              <a:gd name="connsiteY817" fmla="*/ 4307 h 21587"/>
              <a:gd name="connsiteX818" fmla="*/ 16520 w 21564"/>
              <a:gd name="connsiteY818" fmla="*/ 4455 h 21587"/>
              <a:gd name="connsiteX819" fmla="*/ 16281 w 21564"/>
              <a:gd name="connsiteY819" fmla="*/ 4096 h 21587"/>
              <a:gd name="connsiteX820" fmla="*/ 16167 w 21564"/>
              <a:gd name="connsiteY820" fmla="*/ 3927 h 21587"/>
              <a:gd name="connsiteX821" fmla="*/ 16239 w 21564"/>
              <a:gd name="connsiteY821" fmla="*/ 3822 h 21587"/>
              <a:gd name="connsiteX822" fmla="*/ 16323 w 21564"/>
              <a:gd name="connsiteY822" fmla="*/ 3716 h 21587"/>
              <a:gd name="connsiteX823" fmla="*/ 16416 w 21564"/>
              <a:gd name="connsiteY823" fmla="*/ 3568 h 21587"/>
              <a:gd name="connsiteX824" fmla="*/ 16593 w 21564"/>
              <a:gd name="connsiteY824" fmla="*/ 3294 h 21587"/>
              <a:gd name="connsiteX825" fmla="*/ 16749 w 21564"/>
              <a:gd name="connsiteY825" fmla="*/ 3040 h 21587"/>
              <a:gd name="connsiteX826" fmla="*/ 16947 w 21564"/>
              <a:gd name="connsiteY826" fmla="*/ 2745 h 21587"/>
              <a:gd name="connsiteX827" fmla="*/ 16968 w 21564"/>
              <a:gd name="connsiteY827" fmla="*/ 2682 h 21587"/>
              <a:gd name="connsiteX828" fmla="*/ 16947 w 21564"/>
              <a:gd name="connsiteY828" fmla="*/ 2618 h 21587"/>
              <a:gd name="connsiteX829" fmla="*/ 16905 w 21564"/>
              <a:gd name="connsiteY829" fmla="*/ 2597 h 21587"/>
              <a:gd name="connsiteX830" fmla="*/ 16853 w 21564"/>
              <a:gd name="connsiteY830" fmla="*/ 2618 h 21587"/>
              <a:gd name="connsiteX831" fmla="*/ 16676 w 21564"/>
              <a:gd name="connsiteY831" fmla="*/ 2893 h 21587"/>
              <a:gd name="connsiteX832" fmla="*/ 16510 w 21564"/>
              <a:gd name="connsiteY832" fmla="*/ 3167 h 21587"/>
              <a:gd name="connsiteX833" fmla="*/ 16333 w 21564"/>
              <a:gd name="connsiteY833" fmla="*/ 3442 h 21587"/>
              <a:gd name="connsiteX834" fmla="*/ 16167 w 21564"/>
              <a:gd name="connsiteY834" fmla="*/ 3674 h 21587"/>
              <a:gd name="connsiteX835" fmla="*/ 16073 w 21564"/>
              <a:gd name="connsiteY835" fmla="*/ 3801 h 21587"/>
              <a:gd name="connsiteX836" fmla="*/ 15927 w 21564"/>
              <a:gd name="connsiteY836" fmla="*/ 3568 h 21587"/>
              <a:gd name="connsiteX837" fmla="*/ 15761 w 21564"/>
              <a:gd name="connsiteY837" fmla="*/ 3315 h 21587"/>
              <a:gd name="connsiteX838" fmla="*/ 15865 w 21564"/>
              <a:gd name="connsiteY838" fmla="*/ 3146 h 21587"/>
              <a:gd name="connsiteX839" fmla="*/ 15959 w 21564"/>
              <a:gd name="connsiteY839" fmla="*/ 2998 h 21587"/>
              <a:gd name="connsiteX840" fmla="*/ 16042 w 21564"/>
              <a:gd name="connsiteY840" fmla="*/ 2872 h 21587"/>
              <a:gd name="connsiteX841" fmla="*/ 16385 w 21564"/>
              <a:gd name="connsiteY841" fmla="*/ 2386 h 21587"/>
              <a:gd name="connsiteX842" fmla="*/ 16500 w 21564"/>
              <a:gd name="connsiteY842" fmla="*/ 2217 h 21587"/>
              <a:gd name="connsiteX843" fmla="*/ 16656 w 21564"/>
              <a:gd name="connsiteY843" fmla="*/ 1964 h 21587"/>
              <a:gd name="connsiteX844" fmla="*/ 16656 w 21564"/>
              <a:gd name="connsiteY844" fmla="*/ 1964 h 21587"/>
              <a:gd name="connsiteX845" fmla="*/ 14960 w 21564"/>
              <a:gd name="connsiteY845" fmla="*/ 1879 h 21587"/>
              <a:gd name="connsiteX846" fmla="*/ 15053 w 21564"/>
              <a:gd name="connsiteY846" fmla="*/ 1710 h 21587"/>
              <a:gd name="connsiteX847" fmla="*/ 15178 w 21564"/>
              <a:gd name="connsiteY847" fmla="*/ 1541 h 21587"/>
              <a:gd name="connsiteX848" fmla="*/ 15438 w 21564"/>
              <a:gd name="connsiteY848" fmla="*/ 1182 h 21587"/>
              <a:gd name="connsiteX849" fmla="*/ 15678 w 21564"/>
              <a:gd name="connsiteY849" fmla="*/ 823 h 21587"/>
              <a:gd name="connsiteX850" fmla="*/ 15802 w 21564"/>
              <a:gd name="connsiteY850" fmla="*/ 612 h 21587"/>
              <a:gd name="connsiteX851" fmla="*/ 16042 w 21564"/>
              <a:gd name="connsiteY851" fmla="*/ 1035 h 21587"/>
              <a:gd name="connsiteX852" fmla="*/ 16219 w 21564"/>
              <a:gd name="connsiteY852" fmla="*/ 1288 h 21587"/>
              <a:gd name="connsiteX853" fmla="*/ 16395 w 21564"/>
              <a:gd name="connsiteY853" fmla="*/ 1584 h 21587"/>
              <a:gd name="connsiteX854" fmla="*/ 16552 w 21564"/>
              <a:gd name="connsiteY854" fmla="*/ 1837 h 21587"/>
              <a:gd name="connsiteX855" fmla="*/ 16531 w 21564"/>
              <a:gd name="connsiteY855" fmla="*/ 1858 h 21587"/>
              <a:gd name="connsiteX856" fmla="*/ 16354 w 21564"/>
              <a:gd name="connsiteY856" fmla="*/ 2133 h 21587"/>
              <a:gd name="connsiteX857" fmla="*/ 16187 w 21564"/>
              <a:gd name="connsiteY857" fmla="*/ 2365 h 21587"/>
              <a:gd name="connsiteX858" fmla="*/ 15834 w 21564"/>
              <a:gd name="connsiteY858" fmla="*/ 2872 h 21587"/>
              <a:gd name="connsiteX859" fmla="*/ 15678 w 21564"/>
              <a:gd name="connsiteY859" fmla="*/ 3125 h 21587"/>
              <a:gd name="connsiteX860" fmla="*/ 15615 w 21564"/>
              <a:gd name="connsiteY860" fmla="*/ 3019 h 21587"/>
              <a:gd name="connsiteX861" fmla="*/ 15282 w 21564"/>
              <a:gd name="connsiteY861" fmla="*/ 2534 h 21587"/>
              <a:gd name="connsiteX862" fmla="*/ 15261 w 21564"/>
              <a:gd name="connsiteY862" fmla="*/ 2513 h 21587"/>
              <a:gd name="connsiteX863" fmla="*/ 15365 w 21564"/>
              <a:gd name="connsiteY863" fmla="*/ 2407 h 21587"/>
              <a:gd name="connsiteX864" fmla="*/ 15563 w 21564"/>
              <a:gd name="connsiteY864" fmla="*/ 2154 h 21587"/>
              <a:gd name="connsiteX865" fmla="*/ 15730 w 21564"/>
              <a:gd name="connsiteY865" fmla="*/ 1921 h 21587"/>
              <a:gd name="connsiteX866" fmla="*/ 15896 w 21564"/>
              <a:gd name="connsiteY866" fmla="*/ 1647 h 21587"/>
              <a:gd name="connsiteX867" fmla="*/ 16052 w 21564"/>
              <a:gd name="connsiteY867" fmla="*/ 1415 h 21587"/>
              <a:gd name="connsiteX868" fmla="*/ 16073 w 21564"/>
              <a:gd name="connsiteY868" fmla="*/ 1351 h 21587"/>
              <a:gd name="connsiteX869" fmla="*/ 16052 w 21564"/>
              <a:gd name="connsiteY869" fmla="*/ 1288 h 21587"/>
              <a:gd name="connsiteX870" fmla="*/ 16011 w 21564"/>
              <a:gd name="connsiteY870" fmla="*/ 1267 h 21587"/>
              <a:gd name="connsiteX871" fmla="*/ 15959 w 21564"/>
              <a:gd name="connsiteY871" fmla="*/ 1288 h 21587"/>
              <a:gd name="connsiteX872" fmla="*/ 15854 w 21564"/>
              <a:gd name="connsiteY872" fmla="*/ 1436 h 21587"/>
              <a:gd name="connsiteX873" fmla="*/ 15771 w 21564"/>
              <a:gd name="connsiteY873" fmla="*/ 1562 h 21587"/>
              <a:gd name="connsiteX874" fmla="*/ 15615 w 21564"/>
              <a:gd name="connsiteY874" fmla="*/ 1816 h 21587"/>
              <a:gd name="connsiteX875" fmla="*/ 15261 w 21564"/>
              <a:gd name="connsiteY875" fmla="*/ 2301 h 21587"/>
              <a:gd name="connsiteX876" fmla="*/ 15178 w 21564"/>
              <a:gd name="connsiteY876" fmla="*/ 2407 h 21587"/>
              <a:gd name="connsiteX877" fmla="*/ 14991 w 21564"/>
              <a:gd name="connsiteY877" fmla="*/ 2133 h 21587"/>
              <a:gd name="connsiteX878" fmla="*/ 14908 w 21564"/>
              <a:gd name="connsiteY878" fmla="*/ 1985 h 21587"/>
              <a:gd name="connsiteX879" fmla="*/ 14960 w 21564"/>
              <a:gd name="connsiteY879" fmla="*/ 1879 h 21587"/>
              <a:gd name="connsiteX880" fmla="*/ 20037 w 21564"/>
              <a:gd name="connsiteY880" fmla="*/ 11317 h 21587"/>
              <a:gd name="connsiteX881" fmla="*/ 19912 w 21564"/>
              <a:gd name="connsiteY881" fmla="*/ 11486 h 21587"/>
              <a:gd name="connsiteX882" fmla="*/ 19871 w 21564"/>
              <a:gd name="connsiteY882" fmla="*/ 11697 h 21587"/>
              <a:gd name="connsiteX883" fmla="*/ 19829 w 21564"/>
              <a:gd name="connsiteY883" fmla="*/ 11803 h 21587"/>
              <a:gd name="connsiteX884" fmla="*/ 19704 w 21564"/>
              <a:gd name="connsiteY884" fmla="*/ 12077 h 21587"/>
              <a:gd name="connsiteX885" fmla="*/ 19434 w 21564"/>
              <a:gd name="connsiteY885" fmla="*/ 12648 h 21587"/>
              <a:gd name="connsiteX886" fmla="*/ 19163 w 21564"/>
              <a:gd name="connsiteY886" fmla="*/ 13154 h 21587"/>
              <a:gd name="connsiteX887" fmla="*/ 18872 w 21564"/>
              <a:gd name="connsiteY887" fmla="*/ 13682 h 21587"/>
              <a:gd name="connsiteX888" fmla="*/ 18123 w 21564"/>
              <a:gd name="connsiteY888" fmla="*/ 14991 h 21587"/>
              <a:gd name="connsiteX889" fmla="*/ 17384 w 21564"/>
              <a:gd name="connsiteY889" fmla="*/ 16300 h 21587"/>
              <a:gd name="connsiteX890" fmla="*/ 16999 w 21564"/>
              <a:gd name="connsiteY890" fmla="*/ 16997 h 21587"/>
              <a:gd name="connsiteX891" fmla="*/ 16624 w 21564"/>
              <a:gd name="connsiteY891" fmla="*/ 17652 h 21587"/>
              <a:gd name="connsiteX892" fmla="*/ 16250 w 21564"/>
              <a:gd name="connsiteY892" fmla="*/ 18327 h 21587"/>
              <a:gd name="connsiteX893" fmla="*/ 15854 w 21564"/>
              <a:gd name="connsiteY893" fmla="*/ 18982 h 21587"/>
              <a:gd name="connsiteX894" fmla="*/ 15480 w 21564"/>
              <a:gd name="connsiteY894" fmla="*/ 19636 h 21587"/>
              <a:gd name="connsiteX895" fmla="*/ 15261 w 21564"/>
              <a:gd name="connsiteY895" fmla="*/ 20016 h 21587"/>
              <a:gd name="connsiteX896" fmla="*/ 15032 w 21564"/>
              <a:gd name="connsiteY896" fmla="*/ 20439 h 21587"/>
              <a:gd name="connsiteX897" fmla="*/ 14814 w 21564"/>
              <a:gd name="connsiteY897" fmla="*/ 20861 h 21587"/>
              <a:gd name="connsiteX898" fmla="*/ 14804 w 21564"/>
              <a:gd name="connsiteY898" fmla="*/ 20396 h 21587"/>
              <a:gd name="connsiteX899" fmla="*/ 14772 w 21564"/>
              <a:gd name="connsiteY899" fmla="*/ 19383 h 21587"/>
              <a:gd name="connsiteX900" fmla="*/ 14752 w 21564"/>
              <a:gd name="connsiteY900" fmla="*/ 17377 h 21587"/>
              <a:gd name="connsiteX901" fmla="*/ 14752 w 21564"/>
              <a:gd name="connsiteY901" fmla="*/ 16554 h 21587"/>
              <a:gd name="connsiteX902" fmla="*/ 14752 w 21564"/>
              <a:gd name="connsiteY902" fmla="*/ 16131 h 21587"/>
              <a:gd name="connsiteX903" fmla="*/ 14762 w 21564"/>
              <a:gd name="connsiteY903" fmla="*/ 15730 h 21587"/>
              <a:gd name="connsiteX904" fmla="*/ 14741 w 21564"/>
              <a:gd name="connsiteY904" fmla="*/ 15625 h 21587"/>
              <a:gd name="connsiteX905" fmla="*/ 14700 w 21564"/>
              <a:gd name="connsiteY905" fmla="*/ 15477 h 21587"/>
              <a:gd name="connsiteX906" fmla="*/ 14700 w 21564"/>
              <a:gd name="connsiteY906" fmla="*/ 15287 h 21587"/>
              <a:gd name="connsiteX907" fmla="*/ 14700 w 21564"/>
              <a:gd name="connsiteY907" fmla="*/ 14886 h 21587"/>
              <a:gd name="connsiteX908" fmla="*/ 14700 w 21564"/>
              <a:gd name="connsiteY908" fmla="*/ 14041 h 21587"/>
              <a:gd name="connsiteX909" fmla="*/ 14710 w 21564"/>
              <a:gd name="connsiteY909" fmla="*/ 13196 h 21587"/>
              <a:gd name="connsiteX910" fmla="*/ 14710 w 21564"/>
              <a:gd name="connsiteY910" fmla="*/ 12774 h 21587"/>
              <a:gd name="connsiteX911" fmla="*/ 14710 w 21564"/>
              <a:gd name="connsiteY911" fmla="*/ 12352 h 21587"/>
              <a:gd name="connsiteX912" fmla="*/ 14720 w 21564"/>
              <a:gd name="connsiteY912" fmla="*/ 11507 h 21587"/>
              <a:gd name="connsiteX913" fmla="*/ 14752 w 21564"/>
              <a:gd name="connsiteY913" fmla="*/ 10663 h 21587"/>
              <a:gd name="connsiteX914" fmla="*/ 14772 w 21564"/>
              <a:gd name="connsiteY914" fmla="*/ 9797 h 21587"/>
              <a:gd name="connsiteX915" fmla="*/ 14804 w 21564"/>
              <a:gd name="connsiteY915" fmla="*/ 8952 h 21587"/>
              <a:gd name="connsiteX916" fmla="*/ 14835 w 21564"/>
              <a:gd name="connsiteY916" fmla="*/ 8129 h 21587"/>
              <a:gd name="connsiteX917" fmla="*/ 14856 w 21564"/>
              <a:gd name="connsiteY917" fmla="*/ 7432 h 21587"/>
              <a:gd name="connsiteX918" fmla="*/ 14856 w 21564"/>
              <a:gd name="connsiteY918" fmla="*/ 7432 h 21587"/>
              <a:gd name="connsiteX919" fmla="*/ 14928 w 21564"/>
              <a:gd name="connsiteY919" fmla="*/ 7242 h 21587"/>
              <a:gd name="connsiteX920" fmla="*/ 14918 w 21564"/>
              <a:gd name="connsiteY920" fmla="*/ 7179 h 21587"/>
              <a:gd name="connsiteX921" fmla="*/ 14918 w 21564"/>
              <a:gd name="connsiteY921" fmla="*/ 7179 h 21587"/>
              <a:gd name="connsiteX922" fmla="*/ 14897 w 21564"/>
              <a:gd name="connsiteY922" fmla="*/ 6989 h 21587"/>
              <a:gd name="connsiteX923" fmla="*/ 14876 w 21564"/>
              <a:gd name="connsiteY923" fmla="*/ 6123 h 21587"/>
              <a:gd name="connsiteX924" fmla="*/ 14876 w 21564"/>
              <a:gd name="connsiteY924" fmla="*/ 5194 h 21587"/>
              <a:gd name="connsiteX925" fmla="*/ 14876 w 21564"/>
              <a:gd name="connsiteY925" fmla="*/ 5194 h 21587"/>
              <a:gd name="connsiteX926" fmla="*/ 14876 w 21564"/>
              <a:gd name="connsiteY926" fmla="*/ 5046 h 21587"/>
              <a:gd name="connsiteX927" fmla="*/ 14866 w 21564"/>
              <a:gd name="connsiteY927" fmla="*/ 5025 h 21587"/>
              <a:gd name="connsiteX928" fmla="*/ 14845 w 21564"/>
              <a:gd name="connsiteY928" fmla="*/ 4265 h 21587"/>
              <a:gd name="connsiteX929" fmla="*/ 14856 w 21564"/>
              <a:gd name="connsiteY929" fmla="*/ 3315 h 21587"/>
              <a:gd name="connsiteX930" fmla="*/ 14856 w 21564"/>
              <a:gd name="connsiteY930" fmla="*/ 2766 h 21587"/>
              <a:gd name="connsiteX931" fmla="*/ 14856 w 21564"/>
              <a:gd name="connsiteY931" fmla="*/ 2555 h 21587"/>
              <a:gd name="connsiteX932" fmla="*/ 14856 w 21564"/>
              <a:gd name="connsiteY932" fmla="*/ 2555 h 21587"/>
              <a:gd name="connsiteX933" fmla="*/ 15032 w 21564"/>
              <a:gd name="connsiteY933" fmla="*/ 2808 h 21587"/>
              <a:gd name="connsiteX934" fmla="*/ 15230 w 21564"/>
              <a:gd name="connsiteY934" fmla="*/ 3083 h 21587"/>
              <a:gd name="connsiteX935" fmla="*/ 15428 w 21564"/>
              <a:gd name="connsiteY935" fmla="*/ 3378 h 21587"/>
              <a:gd name="connsiteX936" fmla="*/ 15813 w 21564"/>
              <a:gd name="connsiteY936" fmla="*/ 3969 h 21587"/>
              <a:gd name="connsiteX937" fmla="*/ 16219 w 21564"/>
              <a:gd name="connsiteY937" fmla="*/ 4582 h 21587"/>
              <a:gd name="connsiteX938" fmla="*/ 16593 w 21564"/>
              <a:gd name="connsiteY938" fmla="*/ 5194 h 21587"/>
              <a:gd name="connsiteX939" fmla="*/ 16968 w 21564"/>
              <a:gd name="connsiteY939" fmla="*/ 5785 h 21587"/>
              <a:gd name="connsiteX940" fmla="*/ 17332 w 21564"/>
              <a:gd name="connsiteY940" fmla="*/ 6355 h 21587"/>
              <a:gd name="connsiteX941" fmla="*/ 17675 w 21564"/>
              <a:gd name="connsiteY941" fmla="*/ 6947 h 21587"/>
              <a:gd name="connsiteX942" fmla="*/ 18383 w 21564"/>
              <a:gd name="connsiteY942" fmla="*/ 8277 h 21587"/>
              <a:gd name="connsiteX943" fmla="*/ 18757 w 21564"/>
              <a:gd name="connsiteY943" fmla="*/ 8974 h 21587"/>
              <a:gd name="connsiteX944" fmla="*/ 19132 w 21564"/>
              <a:gd name="connsiteY944" fmla="*/ 9670 h 21587"/>
              <a:gd name="connsiteX945" fmla="*/ 19434 w 21564"/>
              <a:gd name="connsiteY945" fmla="*/ 10177 h 21587"/>
              <a:gd name="connsiteX946" fmla="*/ 19735 w 21564"/>
              <a:gd name="connsiteY946" fmla="*/ 10705 h 21587"/>
              <a:gd name="connsiteX947" fmla="*/ 20027 w 21564"/>
              <a:gd name="connsiteY947" fmla="*/ 11169 h 21587"/>
              <a:gd name="connsiteX948" fmla="*/ 20100 w 21564"/>
              <a:gd name="connsiteY948" fmla="*/ 11275 h 21587"/>
              <a:gd name="connsiteX949" fmla="*/ 20037 w 21564"/>
              <a:gd name="connsiteY949" fmla="*/ 11317 h 21587"/>
              <a:gd name="connsiteX950" fmla="*/ 21171 w 21564"/>
              <a:gd name="connsiteY950" fmla="*/ 9396 h 21587"/>
              <a:gd name="connsiteX951" fmla="*/ 21171 w 21564"/>
              <a:gd name="connsiteY951" fmla="*/ 9396 h 21587"/>
              <a:gd name="connsiteX952" fmla="*/ 21109 w 21564"/>
              <a:gd name="connsiteY952" fmla="*/ 9501 h 21587"/>
              <a:gd name="connsiteX953" fmla="*/ 21036 w 21564"/>
              <a:gd name="connsiteY953" fmla="*/ 9670 h 21587"/>
              <a:gd name="connsiteX954" fmla="*/ 20859 w 21564"/>
              <a:gd name="connsiteY954" fmla="*/ 10029 h 21587"/>
              <a:gd name="connsiteX955" fmla="*/ 20401 w 21564"/>
              <a:gd name="connsiteY955" fmla="*/ 10747 h 21587"/>
              <a:gd name="connsiteX956" fmla="*/ 20308 w 21564"/>
              <a:gd name="connsiteY956" fmla="*/ 10895 h 21587"/>
              <a:gd name="connsiteX957" fmla="*/ 20214 w 21564"/>
              <a:gd name="connsiteY957" fmla="*/ 10768 h 21587"/>
              <a:gd name="connsiteX958" fmla="*/ 19985 w 21564"/>
              <a:gd name="connsiteY958" fmla="*/ 10388 h 21587"/>
              <a:gd name="connsiteX959" fmla="*/ 20120 w 21564"/>
              <a:gd name="connsiteY959" fmla="*/ 10198 h 21587"/>
              <a:gd name="connsiteX960" fmla="*/ 20318 w 21564"/>
              <a:gd name="connsiteY960" fmla="*/ 9903 h 21587"/>
              <a:gd name="connsiteX961" fmla="*/ 20380 w 21564"/>
              <a:gd name="connsiteY961" fmla="*/ 9797 h 21587"/>
              <a:gd name="connsiteX962" fmla="*/ 20485 w 21564"/>
              <a:gd name="connsiteY962" fmla="*/ 9649 h 21587"/>
              <a:gd name="connsiteX963" fmla="*/ 20557 w 21564"/>
              <a:gd name="connsiteY963" fmla="*/ 9544 h 21587"/>
              <a:gd name="connsiteX964" fmla="*/ 20641 w 21564"/>
              <a:gd name="connsiteY964" fmla="*/ 9438 h 21587"/>
              <a:gd name="connsiteX965" fmla="*/ 20974 w 21564"/>
              <a:gd name="connsiteY965" fmla="*/ 9037 h 21587"/>
              <a:gd name="connsiteX966" fmla="*/ 20984 w 21564"/>
              <a:gd name="connsiteY966" fmla="*/ 9016 h 21587"/>
              <a:gd name="connsiteX967" fmla="*/ 21026 w 21564"/>
              <a:gd name="connsiteY967" fmla="*/ 9100 h 21587"/>
              <a:gd name="connsiteX968" fmla="*/ 21171 w 21564"/>
              <a:gd name="connsiteY968" fmla="*/ 9354 h 21587"/>
              <a:gd name="connsiteX969" fmla="*/ 21171 w 21564"/>
              <a:gd name="connsiteY969" fmla="*/ 9396 h 2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</a:cxnLst>
            <a:rect l="l" t="t" r="r" b="b"/>
            <a:pathLst>
              <a:path w="21564" h="21587" extrusionOk="0">
                <a:moveTo>
                  <a:pt x="21556" y="9333"/>
                </a:moveTo>
                <a:cubicBezTo>
                  <a:pt x="21546" y="9290"/>
                  <a:pt x="21535" y="9269"/>
                  <a:pt x="21525" y="9248"/>
                </a:cubicBezTo>
                <a:cubicBezTo>
                  <a:pt x="21504" y="9227"/>
                  <a:pt x="21494" y="9185"/>
                  <a:pt x="21473" y="9164"/>
                </a:cubicBezTo>
                <a:cubicBezTo>
                  <a:pt x="21452" y="9121"/>
                  <a:pt x="21431" y="9079"/>
                  <a:pt x="21411" y="9058"/>
                </a:cubicBezTo>
                <a:cubicBezTo>
                  <a:pt x="21369" y="8995"/>
                  <a:pt x="21338" y="8931"/>
                  <a:pt x="21296" y="8868"/>
                </a:cubicBezTo>
                <a:cubicBezTo>
                  <a:pt x="21182" y="8657"/>
                  <a:pt x="21067" y="8425"/>
                  <a:pt x="20942" y="8213"/>
                </a:cubicBezTo>
                <a:cubicBezTo>
                  <a:pt x="20817" y="8002"/>
                  <a:pt x="20693" y="7833"/>
                  <a:pt x="20568" y="7622"/>
                </a:cubicBezTo>
                <a:lnTo>
                  <a:pt x="20193" y="6989"/>
                </a:lnTo>
                <a:cubicBezTo>
                  <a:pt x="20068" y="6778"/>
                  <a:pt x="19943" y="6588"/>
                  <a:pt x="19819" y="6377"/>
                </a:cubicBezTo>
                <a:lnTo>
                  <a:pt x="19444" y="5743"/>
                </a:lnTo>
                <a:lnTo>
                  <a:pt x="19069" y="5110"/>
                </a:lnTo>
                <a:cubicBezTo>
                  <a:pt x="18945" y="4899"/>
                  <a:pt x="18809" y="4687"/>
                  <a:pt x="18685" y="4476"/>
                </a:cubicBezTo>
                <a:cubicBezTo>
                  <a:pt x="18560" y="4265"/>
                  <a:pt x="18435" y="4054"/>
                  <a:pt x="18300" y="3864"/>
                </a:cubicBezTo>
                <a:cubicBezTo>
                  <a:pt x="18164" y="3653"/>
                  <a:pt x="18029" y="3463"/>
                  <a:pt x="17894" y="3252"/>
                </a:cubicBezTo>
                <a:cubicBezTo>
                  <a:pt x="17769" y="3062"/>
                  <a:pt x="17644" y="2872"/>
                  <a:pt x="17519" y="2660"/>
                </a:cubicBezTo>
                <a:cubicBezTo>
                  <a:pt x="17394" y="2470"/>
                  <a:pt x="17280" y="2259"/>
                  <a:pt x="17155" y="2069"/>
                </a:cubicBezTo>
                <a:cubicBezTo>
                  <a:pt x="17030" y="1879"/>
                  <a:pt x="16905" y="1689"/>
                  <a:pt x="16791" y="1499"/>
                </a:cubicBezTo>
                <a:cubicBezTo>
                  <a:pt x="16687" y="1309"/>
                  <a:pt x="16572" y="1140"/>
                  <a:pt x="16468" y="971"/>
                </a:cubicBezTo>
                <a:cubicBezTo>
                  <a:pt x="16416" y="887"/>
                  <a:pt x="16364" y="823"/>
                  <a:pt x="16312" y="739"/>
                </a:cubicBezTo>
                <a:cubicBezTo>
                  <a:pt x="16260" y="655"/>
                  <a:pt x="16198" y="570"/>
                  <a:pt x="16146" y="486"/>
                </a:cubicBezTo>
                <a:cubicBezTo>
                  <a:pt x="16083" y="359"/>
                  <a:pt x="16021" y="232"/>
                  <a:pt x="15959" y="106"/>
                </a:cubicBezTo>
                <a:lnTo>
                  <a:pt x="15959" y="106"/>
                </a:lnTo>
                <a:cubicBezTo>
                  <a:pt x="15948" y="63"/>
                  <a:pt x="15927" y="42"/>
                  <a:pt x="15906" y="21"/>
                </a:cubicBezTo>
                <a:lnTo>
                  <a:pt x="15906" y="21"/>
                </a:lnTo>
                <a:cubicBezTo>
                  <a:pt x="15875" y="0"/>
                  <a:pt x="15854" y="0"/>
                  <a:pt x="15823" y="0"/>
                </a:cubicBezTo>
                <a:cubicBezTo>
                  <a:pt x="15782" y="0"/>
                  <a:pt x="15750" y="21"/>
                  <a:pt x="15719" y="63"/>
                </a:cubicBezTo>
                <a:cubicBezTo>
                  <a:pt x="15698" y="84"/>
                  <a:pt x="15688" y="127"/>
                  <a:pt x="15678" y="169"/>
                </a:cubicBezTo>
                <a:cubicBezTo>
                  <a:pt x="15594" y="296"/>
                  <a:pt x="15522" y="422"/>
                  <a:pt x="15438" y="570"/>
                </a:cubicBezTo>
                <a:cubicBezTo>
                  <a:pt x="15355" y="718"/>
                  <a:pt x="15251" y="845"/>
                  <a:pt x="15157" y="971"/>
                </a:cubicBezTo>
                <a:cubicBezTo>
                  <a:pt x="15053" y="1098"/>
                  <a:pt x="14960" y="1246"/>
                  <a:pt x="14856" y="1372"/>
                </a:cubicBezTo>
                <a:cubicBezTo>
                  <a:pt x="14804" y="1436"/>
                  <a:pt x="14762" y="1520"/>
                  <a:pt x="14720" y="1605"/>
                </a:cubicBezTo>
                <a:cubicBezTo>
                  <a:pt x="14668" y="1689"/>
                  <a:pt x="14616" y="1795"/>
                  <a:pt x="14575" y="1900"/>
                </a:cubicBezTo>
                <a:cubicBezTo>
                  <a:pt x="14554" y="1943"/>
                  <a:pt x="14554" y="2006"/>
                  <a:pt x="14554" y="2048"/>
                </a:cubicBezTo>
                <a:cubicBezTo>
                  <a:pt x="14543" y="2069"/>
                  <a:pt x="14543" y="2090"/>
                  <a:pt x="14543" y="2133"/>
                </a:cubicBezTo>
                <a:cubicBezTo>
                  <a:pt x="14533" y="2238"/>
                  <a:pt x="14543" y="2323"/>
                  <a:pt x="14543" y="2428"/>
                </a:cubicBezTo>
                <a:lnTo>
                  <a:pt x="14543" y="2682"/>
                </a:lnTo>
                <a:lnTo>
                  <a:pt x="14543" y="3167"/>
                </a:lnTo>
                <a:cubicBezTo>
                  <a:pt x="14543" y="3484"/>
                  <a:pt x="14533" y="3801"/>
                  <a:pt x="14533" y="4117"/>
                </a:cubicBezTo>
                <a:cubicBezTo>
                  <a:pt x="14533" y="4265"/>
                  <a:pt x="14543" y="4413"/>
                  <a:pt x="14543" y="4561"/>
                </a:cubicBezTo>
                <a:cubicBezTo>
                  <a:pt x="14543" y="4666"/>
                  <a:pt x="14554" y="4751"/>
                  <a:pt x="14554" y="4856"/>
                </a:cubicBezTo>
                <a:lnTo>
                  <a:pt x="14471" y="4856"/>
                </a:lnTo>
                <a:lnTo>
                  <a:pt x="14283" y="4856"/>
                </a:lnTo>
                <a:lnTo>
                  <a:pt x="14148" y="4856"/>
                </a:lnTo>
                <a:cubicBezTo>
                  <a:pt x="13930" y="4856"/>
                  <a:pt x="13701" y="4920"/>
                  <a:pt x="13482" y="4962"/>
                </a:cubicBezTo>
                <a:cubicBezTo>
                  <a:pt x="13170" y="5025"/>
                  <a:pt x="12848" y="5025"/>
                  <a:pt x="12535" y="5025"/>
                </a:cubicBezTo>
                <a:cubicBezTo>
                  <a:pt x="12213" y="5025"/>
                  <a:pt x="11890" y="5004"/>
                  <a:pt x="11557" y="4983"/>
                </a:cubicBezTo>
                <a:cubicBezTo>
                  <a:pt x="11235" y="4962"/>
                  <a:pt x="10912" y="4920"/>
                  <a:pt x="10590" y="4899"/>
                </a:cubicBezTo>
                <a:cubicBezTo>
                  <a:pt x="10257" y="4877"/>
                  <a:pt x="9913" y="4877"/>
                  <a:pt x="9580" y="4877"/>
                </a:cubicBezTo>
                <a:cubicBezTo>
                  <a:pt x="9248" y="4877"/>
                  <a:pt x="8925" y="4856"/>
                  <a:pt x="8592" y="4856"/>
                </a:cubicBezTo>
                <a:cubicBezTo>
                  <a:pt x="8269" y="4856"/>
                  <a:pt x="7947" y="4877"/>
                  <a:pt x="7635" y="4920"/>
                </a:cubicBezTo>
                <a:lnTo>
                  <a:pt x="7115" y="4983"/>
                </a:lnTo>
                <a:cubicBezTo>
                  <a:pt x="6948" y="5004"/>
                  <a:pt x="6782" y="5004"/>
                  <a:pt x="6615" y="5025"/>
                </a:cubicBezTo>
                <a:cubicBezTo>
                  <a:pt x="6459" y="5046"/>
                  <a:pt x="6303" y="5046"/>
                  <a:pt x="6147" y="5067"/>
                </a:cubicBezTo>
                <a:lnTo>
                  <a:pt x="5637" y="5131"/>
                </a:lnTo>
                <a:cubicBezTo>
                  <a:pt x="5471" y="5152"/>
                  <a:pt x="5304" y="5194"/>
                  <a:pt x="5148" y="5215"/>
                </a:cubicBezTo>
                <a:cubicBezTo>
                  <a:pt x="4982" y="5236"/>
                  <a:pt x="4815" y="5279"/>
                  <a:pt x="4649" y="5279"/>
                </a:cubicBezTo>
                <a:cubicBezTo>
                  <a:pt x="4316" y="5321"/>
                  <a:pt x="3983" y="5342"/>
                  <a:pt x="3639" y="5384"/>
                </a:cubicBezTo>
                <a:cubicBezTo>
                  <a:pt x="3473" y="5405"/>
                  <a:pt x="3317" y="5405"/>
                  <a:pt x="3150" y="5426"/>
                </a:cubicBezTo>
                <a:lnTo>
                  <a:pt x="2651" y="5426"/>
                </a:lnTo>
                <a:lnTo>
                  <a:pt x="2152" y="5426"/>
                </a:lnTo>
                <a:cubicBezTo>
                  <a:pt x="2079" y="5426"/>
                  <a:pt x="1995" y="5447"/>
                  <a:pt x="1923" y="5447"/>
                </a:cubicBezTo>
                <a:cubicBezTo>
                  <a:pt x="1850" y="5447"/>
                  <a:pt x="1767" y="5469"/>
                  <a:pt x="1694" y="5490"/>
                </a:cubicBezTo>
                <a:cubicBezTo>
                  <a:pt x="1690" y="5483"/>
                  <a:pt x="1687" y="5476"/>
                  <a:pt x="1683" y="5469"/>
                </a:cubicBezTo>
                <a:cubicBezTo>
                  <a:pt x="1652" y="5426"/>
                  <a:pt x="1611" y="5405"/>
                  <a:pt x="1579" y="5405"/>
                </a:cubicBezTo>
                <a:cubicBezTo>
                  <a:pt x="1538" y="5405"/>
                  <a:pt x="1496" y="5426"/>
                  <a:pt x="1465" y="5469"/>
                </a:cubicBezTo>
                <a:cubicBezTo>
                  <a:pt x="1402" y="5532"/>
                  <a:pt x="1350" y="5638"/>
                  <a:pt x="1298" y="5722"/>
                </a:cubicBezTo>
                <a:cubicBezTo>
                  <a:pt x="1236" y="5828"/>
                  <a:pt x="1184" y="5912"/>
                  <a:pt x="1122" y="6018"/>
                </a:cubicBezTo>
                <a:cubicBezTo>
                  <a:pt x="1007" y="6208"/>
                  <a:pt x="882" y="6377"/>
                  <a:pt x="768" y="6567"/>
                </a:cubicBezTo>
                <a:lnTo>
                  <a:pt x="424" y="7137"/>
                </a:lnTo>
                <a:cubicBezTo>
                  <a:pt x="362" y="7242"/>
                  <a:pt x="300" y="7348"/>
                  <a:pt x="227" y="7432"/>
                </a:cubicBezTo>
                <a:cubicBezTo>
                  <a:pt x="164" y="7517"/>
                  <a:pt x="102" y="7601"/>
                  <a:pt x="50" y="7707"/>
                </a:cubicBezTo>
                <a:cubicBezTo>
                  <a:pt x="29" y="7728"/>
                  <a:pt x="19" y="7770"/>
                  <a:pt x="8" y="7812"/>
                </a:cubicBezTo>
                <a:cubicBezTo>
                  <a:pt x="-2" y="7855"/>
                  <a:pt x="-2" y="7897"/>
                  <a:pt x="8" y="7918"/>
                </a:cubicBezTo>
                <a:cubicBezTo>
                  <a:pt x="19" y="7960"/>
                  <a:pt x="29" y="7981"/>
                  <a:pt x="39" y="8002"/>
                </a:cubicBezTo>
                <a:cubicBezTo>
                  <a:pt x="50" y="8615"/>
                  <a:pt x="60" y="9248"/>
                  <a:pt x="71" y="9860"/>
                </a:cubicBezTo>
                <a:cubicBezTo>
                  <a:pt x="81" y="10536"/>
                  <a:pt x="91" y="11233"/>
                  <a:pt x="91" y="11909"/>
                </a:cubicBezTo>
                <a:lnTo>
                  <a:pt x="91" y="13830"/>
                </a:lnTo>
                <a:cubicBezTo>
                  <a:pt x="91" y="14147"/>
                  <a:pt x="81" y="14442"/>
                  <a:pt x="81" y="14759"/>
                </a:cubicBezTo>
                <a:cubicBezTo>
                  <a:pt x="81" y="15076"/>
                  <a:pt x="71" y="15371"/>
                  <a:pt x="71" y="15688"/>
                </a:cubicBezTo>
                <a:lnTo>
                  <a:pt x="71" y="15688"/>
                </a:lnTo>
                <a:cubicBezTo>
                  <a:pt x="39" y="15709"/>
                  <a:pt x="19" y="15751"/>
                  <a:pt x="8" y="15815"/>
                </a:cubicBezTo>
                <a:cubicBezTo>
                  <a:pt x="-23" y="15962"/>
                  <a:pt x="50" y="16047"/>
                  <a:pt x="112" y="16089"/>
                </a:cubicBezTo>
                <a:lnTo>
                  <a:pt x="112" y="16089"/>
                </a:lnTo>
                <a:cubicBezTo>
                  <a:pt x="154" y="16110"/>
                  <a:pt x="195" y="16110"/>
                  <a:pt x="227" y="16110"/>
                </a:cubicBezTo>
                <a:cubicBezTo>
                  <a:pt x="289" y="16131"/>
                  <a:pt x="341" y="16131"/>
                  <a:pt x="404" y="16131"/>
                </a:cubicBezTo>
                <a:lnTo>
                  <a:pt x="664" y="16131"/>
                </a:lnTo>
                <a:cubicBezTo>
                  <a:pt x="747" y="16131"/>
                  <a:pt x="830" y="16131"/>
                  <a:pt x="913" y="16110"/>
                </a:cubicBezTo>
                <a:cubicBezTo>
                  <a:pt x="986" y="16110"/>
                  <a:pt x="1049" y="16110"/>
                  <a:pt x="1122" y="16089"/>
                </a:cubicBezTo>
                <a:cubicBezTo>
                  <a:pt x="1486" y="16047"/>
                  <a:pt x="1850" y="16026"/>
                  <a:pt x="2214" y="15984"/>
                </a:cubicBezTo>
                <a:cubicBezTo>
                  <a:pt x="2547" y="15962"/>
                  <a:pt x="2890" y="15941"/>
                  <a:pt x="3223" y="15941"/>
                </a:cubicBezTo>
                <a:cubicBezTo>
                  <a:pt x="3546" y="15920"/>
                  <a:pt x="3868" y="15920"/>
                  <a:pt x="4191" y="15899"/>
                </a:cubicBezTo>
                <a:cubicBezTo>
                  <a:pt x="4878" y="15857"/>
                  <a:pt x="5575" y="15794"/>
                  <a:pt x="6261" y="15794"/>
                </a:cubicBezTo>
                <a:cubicBezTo>
                  <a:pt x="6594" y="15794"/>
                  <a:pt x="6917" y="15815"/>
                  <a:pt x="7250" y="15836"/>
                </a:cubicBezTo>
                <a:cubicBezTo>
                  <a:pt x="7583" y="15857"/>
                  <a:pt x="7926" y="15878"/>
                  <a:pt x="8259" y="15878"/>
                </a:cubicBezTo>
                <a:cubicBezTo>
                  <a:pt x="8602" y="15899"/>
                  <a:pt x="8935" y="15899"/>
                  <a:pt x="9279" y="15899"/>
                </a:cubicBezTo>
                <a:cubicBezTo>
                  <a:pt x="9622" y="15899"/>
                  <a:pt x="9955" y="15878"/>
                  <a:pt x="10298" y="15878"/>
                </a:cubicBezTo>
                <a:cubicBezTo>
                  <a:pt x="10621" y="15878"/>
                  <a:pt x="10943" y="15857"/>
                  <a:pt x="11276" y="15857"/>
                </a:cubicBezTo>
                <a:cubicBezTo>
                  <a:pt x="11620" y="15836"/>
                  <a:pt x="11953" y="15836"/>
                  <a:pt x="12296" y="15836"/>
                </a:cubicBezTo>
                <a:cubicBezTo>
                  <a:pt x="12619" y="15836"/>
                  <a:pt x="12941" y="15815"/>
                  <a:pt x="13274" y="15794"/>
                </a:cubicBezTo>
                <a:cubicBezTo>
                  <a:pt x="13430" y="15772"/>
                  <a:pt x="13586" y="15772"/>
                  <a:pt x="13742" y="15772"/>
                </a:cubicBezTo>
                <a:cubicBezTo>
                  <a:pt x="13898" y="15772"/>
                  <a:pt x="14054" y="15751"/>
                  <a:pt x="14211" y="15751"/>
                </a:cubicBezTo>
                <a:cubicBezTo>
                  <a:pt x="14294" y="15751"/>
                  <a:pt x="14377" y="15751"/>
                  <a:pt x="14471" y="15772"/>
                </a:cubicBezTo>
                <a:cubicBezTo>
                  <a:pt x="14471" y="15920"/>
                  <a:pt x="14460" y="16047"/>
                  <a:pt x="14460" y="16195"/>
                </a:cubicBezTo>
                <a:lnTo>
                  <a:pt x="14460" y="16680"/>
                </a:lnTo>
                <a:lnTo>
                  <a:pt x="14460" y="17187"/>
                </a:lnTo>
                <a:lnTo>
                  <a:pt x="14460" y="17694"/>
                </a:lnTo>
                <a:lnTo>
                  <a:pt x="14460" y="18665"/>
                </a:lnTo>
                <a:cubicBezTo>
                  <a:pt x="14471" y="19003"/>
                  <a:pt x="14471" y="19341"/>
                  <a:pt x="14481" y="19657"/>
                </a:cubicBezTo>
                <a:cubicBezTo>
                  <a:pt x="14491" y="19953"/>
                  <a:pt x="14502" y="20249"/>
                  <a:pt x="14512" y="20544"/>
                </a:cubicBezTo>
                <a:cubicBezTo>
                  <a:pt x="14512" y="20671"/>
                  <a:pt x="14523" y="20798"/>
                  <a:pt x="14523" y="20924"/>
                </a:cubicBezTo>
                <a:cubicBezTo>
                  <a:pt x="14523" y="20988"/>
                  <a:pt x="14533" y="21051"/>
                  <a:pt x="14533" y="21114"/>
                </a:cubicBezTo>
                <a:cubicBezTo>
                  <a:pt x="14533" y="21178"/>
                  <a:pt x="14533" y="21241"/>
                  <a:pt x="14543" y="21304"/>
                </a:cubicBezTo>
                <a:cubicBezTo>
                  <a:pt x="14554" y="21347"/>
                  <a:pt x="14575" y="21389"/>
                  <a:pt x="14596" y="21410"/>
                </a:cubicBezTo>
                <a:lnTo>
                  <a:pt x="14596" y="21431"/>
                </a:lnTo>
                <a:cubicBezTo>
                  <a:pt x="14606" y="21494"/>
                  <a:pt x="14637" y="21537"/>
                  <a:pt x="14668" y="21558"/>
                </a:cubicBezTo>
                <a:cubicBezTo>
                  <a:pt x="14710" y="21579"/>
                  <a:pt x="14752" y="21600"/>
                  <a:pt x="14783" y="21579"/>
                </a:cubicBezTo>
                <a:cubicBezTo>
                  <a:pt x="14804" y="21579"/>
                  <a:pt x="14835" y="21558"/>
                  <a:pt x="14856" y="21516"/>
                </a:cubicBezTo>
                <a:cubicBezTo>
                  <a:pt x="14866" y="21494"/>
                  <a:pt x="14876" y="21494"/>
                  <a:pt x="14876" y="21473"/>
                </a:cubicBezTo>
                <a:lnTo>
                  <a:pt x="14876" y="21473"/>
                </a:lnTo>
                <a:cubicBezTo>
                  <a:pt x="14980" y="21241"/>
                  <a:pt x="15095" y="21009"/>
                  <a:pt x="15199" y="20798"/>
                </a:cubicBezTo>
                <a:cubicBezTo>
                  <a:pt x="15293" y="20608"/>
                  <a:pt x="15397" y="20418"/>
                  <a:pt x="15490" y="20249"/>
                </a:cubicBezTo>
                <a:cubicBezTo>
                  <a:pt x="15615" y="20038"/>
                  <a:pt x="15740" y="19826"/>
                  <a:pt x="15865" y="19594"/>
                </a:cubicBezTo>
                <a:cubicBezTo>
                  <a:pt x="15990" y="19362"/>
                  <a:pt x="16125" y="19151"/>
                  <a:pt x="16250" y="18940"/>
                </a:cubicBezTo>
                <a:cubicBezTo>
                  <a:pt x="16385" y="18728"/>
                  <a:pt x="16510" y="18517"/>
                  <a:pt x="16635" y="18285"/>
                </a:cubicBezTo>
                <a:cubicBezTo>
                  <a:pt x="16760" y="18074"/>
                  <a:pt x="16885" y="17842"/>
                  <a:pt x="16999" y="17630"/>
                </a:cubicBezTo>
                <a:cubicBezTo>
                  <a:pt x="17176" y="17335"/>
                  <a:pt x="17342" y="17018"/>
                  <a:pt x="17509" y="16701"/>
                </a:cubicBezTo>
                <a:cubicBezTo>
                  <a:pt x="17748" y="16258"/>
                  <a:pt x="17998" y="15836"/>
                  <a:pt x="18237" y="15413"/>
                </a:cubicBezTo>
                <a:cubicBezTo>
                  <a:pt x="18362" y="15202"/>
                  <a:pt x="18487" y="14970"/>
                  <a:pt x="18612" y="14759"/>
                </a:cubicBezTo>
                <a:cubicBezTo>
                  <a:pt x="18737" y="14548"/>
                  <a:pt x="18872" y="14316"/>
                  <a:pt x="18997" y="14083"/>
                </a:cubicBezTo>
                <a:cubicBezTo>
                  <a:pt x="19111" y="13893"/>
                  <a:pt x="19215" y="13682"/>
                  <a:pt x="19330" y="13471"/>
                </a:cubicBezTo>
                <a:lnTo>
                  <a:pt x="19631" y="12922"/>
                </a:lnTo>
                <a:cubicBezTo>
                  <a:pt x="19725" y="12732"/>
                  <a:pt x="19819" y="12542"/>
                  <a:pt x="19912" y="12331"/>
                </a:cubicBezTo>
                <a:cubicBezTo>
                  <a:pt x="19995" y="12141"/>
                  <a:pt x="20079" y="11951"/>
                  <a:pt x="20162" y="11782"/>
                </a:cubicBezTo>
                <a:lnTo>
                  <a:pt x="20162" y="11782"/>
                </a:lnTo>
                <a:cubicBezTo>
                  <a:pt x="20183" y="11740"/>
                  <a:pt x="20204" y="11697"/>
                  <a:pt x="20204" y="11634"/>
                </a:cubicBezTo>
                <a:lnTo>
                  <a:pt x="20204" y="11613"/>
                </a:lnTo>
                <a:cubicBezTo>
                  <a:pt x="20224" y="11571"/>
                  <a:pt x="20245" y="11550"/>
                  <a:pt x="20276" y="11507"/>
                </a:cubicBezTo>
                <a:cubicBezTo>
                  <a:pt x="20297" y="11465"/>
                  <a:pt x="20318" y="11444"/>
                  <a:pt x="20339" y="11402"/>
                </a:cubicBezTo>
                <a:cubicBezTo>
                  <a:pt x="20360" y="11402"/>
                  <a:pt x="20380" y="11381"/>
                  <a:pt x="20401" y="11381"/>
                </a:cubicBezTo>
                <a:cubicBezTo>
                  <a:pt x="20443" y="11360"/>
                  <a:pt x="20474" y="11275"/>
                  <a:pt x="20474" y="11191"/>
                </a:cubicBezTo>
                <a:cubicBezTo>
                  <a:pt x="20578" y="11022"/>
                  <a:pt x="20682" y="10874"/>
                  <a:pt x="20797" y="10705"/>
                </a:cubicBezTo>
                <a:cubicBezTo>
                  <a:pt x="20911" y="10515"/>
                  <a:pt x="21036" y="10346"/>
                  <a:pt x="21140" y="10135"/>
                </a:cubicBezTo>
                <a:cubicBezTo>
                  <a:pt x="21192" y="10029"/>
                  <a:pt x="21244" y="9945"/>
                  <a:pt x="21286" y="9839"/>
                </a:cubicBezTo>
                <a:cubicBezTo>
                  <a:pt x="21317" y="9776"/>
                  <a:pt x="21348" y="9691"/>
                  <a:pt x="21390" y="9628"/>
                </a:cubicBezTo>
                <a:cubicBezTo>
                  <a:pt x="21400" y="9607"/>
                  <a:pt x="21421" y="9586"/>
                  <a:pt x="21431" y="9544"/>
                </a:cubicBezTo>
                <a:lnTo>
                  <a:pt x="21431" y="9544"/>
                </a:lnTo>
                <a:cubicBezTo>
                  <a:pt x="21463" y="9523"/>
                  <a:pt x="21494" y="9501"/>
                  <a:pt x="21515" y="9438"/>
                </a:cubicBezTo>
                <a:cubicBezTo>
                  <a:pt x="21556" y="9459"/>
                  <a:pt x="21577" y="9375"/>
                  <a:pt x="21556" y="9333"/>
                </a:cubicBezTo>
                <a:close/>
                <a:moveTo>
                  <a:pt x="10340" y="5448"/>
                </a:moveTo>
                <a:cubicBezTo>
                  <a:pt x="10350" y="5426"/>
                  <a:pt x="10361" y="5405"/>
                  <a:pt x="10361" y="5384"/>
                </a:cubicBezTo>
                <a:lnTo>
                  <a:pt x="10361" y="5384"/>
                </a:lnTo>
                <a:cubicBezTo>
                  <a:pt x="10486" y="5384"/>
                  <a:pt x="10600" y="5405"/>
                  <a:pt x="10725" y="5405"/>
                </a:cubicBezTo>
                <a:cubicBezTo>
                  <a:pt x="10839" y="5405"/>
                  <a:pt x="10943" y="5426"/>
                  <a:pt x="11058" y="5426"/>
                </a:cubicBezTo>
                <a:cubicBezTo>
                  <a:pt x="10964" y="5595"/>
                  <a:pt x="10871" y="5764"/>
                  <a:pt x="10787" y="5933"/>
                </a:cubicBezTo>
                <a:cubicBezTo>
                  <a:pt x="10746" y="6018"/>
                  <a:pt x="10704" y="6102"/>
                  <a:pt x="10663" y="6187"/>
                </a:cubicBezTo>
                <a:lnTo>
                  <a:pt x="10600" y="6313"/>
                </a:lnTo>
                <a:cubicBezTo>
                  <a:pt x="10579" y="6355"/>
                  <a:pt x="10559" y="6398"/>
                  <a:pt x="10527" y="6440"/>
                </a:cubicBezTo>
                <a:cubicBezTo>
                  <a:pt x="10423" y="6630"/>
                  <a:pt x="10309" y="6799"/>
                  <a:pt x="10205" y="6989"/>
                </a:cubicBezTo>
                <a:cubicBezTo>
                  <a:pt x="10174" y="7031"/>
                  <a:pt x="10153" y="7094"/>
                  <a:pt x="10122" y="7137"/>
                </a:cubicBezTo>
                <a:cubicBezTo>
                  <a:pt x="10101" y="7179"/>
                  <a:pt x="10069" y="7221"/>
                  <a:pt x="10049" y="7263"/>
                </a:cubicBezTo>
                <a:cubicBezTo>
                  <a:pt x="10028" y="7306"/>
                  <a:pt x="10007" y="7348"/>
                  <a:pt x="9976" y="7411"/>
                </a:cubicBezTo>
                <a:cubicBezTo>
                  <a:pt x="9972" y="7418"/>
                  <a:pt x="9969" y="7425"/>
                  <a:pt x="9965" y="7432"/>
                </a:cubicBezTo>
                <a:cubicBezTo>
                  <a:pt x="9893" y="7432"/>
                  <a:pt x="9809" y="7453"/>
                  <a:pt x="9737" y="7453"/>
                </a:cubicBezTo>
                <a:cubicBezTo>
                  <a:pt x="9580" y="7475"/>
                  <a:pt x="9424" y="7475"/>
                  <a:pt x="9268" y="7496"/>
                </a:cubicBezTo>
                <a:cubicBezTo>
                  <a:pt x="9268" y="7475"/>
                  <a:pt x="9279" y="7475"/>
                  <a:pt x="9279" y="7453"/>
                </a:cubicBezTo>
                <a:cubicBezTo>
                  <a:pt x="9300" y="7390"/>
                  <a:pt x="9331" y="7348"/>
                  <a:pt x="9362" y="7284"/>
                </a:cubicBezTo>
                <a:cubicBezTo>
                  <a:pt x="9383" y="7242"/>
                  <a:pt x="9404" y="7200"/>
                  <a:pt x="9435" y="7137"/>
                </a:cubicBezTo>
                <a:cubicBezTo>
                  <a:pt x="9539" y="6926"/>
                  <a:pt x="9653" y="6736"/>
                  <a:pt x="9757" y="6545"/>
                </a:cubicBezTo>
                <a:cubicBezTo>
                  <a:pt x="9945" y="6208"/>
                  <a:pt x="10132" y="5849"/>
                  <a:pt x="10309" y="5490"/>
                </a:cubicBezTo>
                <a:cubicBezTo>
                  <a:pt x="10309" y="5490"/>
                  <a:pt x="10319" y="5469"/>
                  <a:pt x="10340" y="5448"/>
                </a:cubicBezTo>
                <a:close/>
                <a:moveTo>
                  <a:pt x="9601" y="5405"/>
                </a:moveTo>
                <a:cubicBezTo>
                  <a:pt x="9601" y="5384"/>
                  <a:pt x="9591" y="5363"/>
                  <a:pt x="9591" y="5342"/>
                </a:cubicBezTo>
                <a:lnTo>
                  <a:pt x="9716" y="5342"/>
                </a:lnTo>
                <a:lnTo>
                  <a:pt x="10226" y="5342"/>
                </a:lnTo>
                <a:cubicBezTo>
                  <a:pt x="10174" y="5426"/>
                  <a:pt x="10132" y="5511"/>
                  <a:pt x="10080" y="5616"/>
                </a:cubicBezTo>
                <a:cubicBezTo>
                  <a:pt x="10028" y="5722"/>
                  <a:pt x="9976" y="5828"/>
                  <a:pt x="9913" y="5933"/>
                </a:cubicBezTo>
                <a:cubicBezTo>
                  <a:pt x="9809" y="6123"/>
                  <a:pt x="9716" y="6313"/>
                  <a:pt x="9612" y="6503"/>
                </a:cubicBezTo>
                <a:cubicBezTo>
                  <a:pt x="9508" y="6693"/>
                  <a:pt x="9404" y="6862"/>
                  <a:pt x="9310" y="7073"/>
                </a:cubicBezTo>
                <a:cubicBezTo>
                  <a:pt x="9289" y="7116"/>
                  <a:pt x="9268" y="7158"/>
                  <a:pt x="9248" y="7200"/>
                </a:cubicBezTo>
                <a:cubicBezTo>
                  <a:pt x="9216" y="7263"/>
                  <a:pt x="9195" y="7306"/>
                  <a:pt x="9164" y="7369"/>
                </a:cubicBezTo>
                <a:cubicBezTo>
                  <a:pt x="9143" y="7411"/>
                  <a:pt x="9123" y="7474"/>
                  <a:pt x="9102" y="7517"/>
                </a:cubicBezTo>
                <a:cubicBezTo>
                  <a:pt x="8977" y="7538"/>
                  <a:pt x="8842" y="7538"/>
                  <a:pt x="8717" y="7559"/>
                </a:cubicBezTo>
                <a:cubicBezTo>
                  <a:pt x="8634" y="7559"/>
                  <a:pt x="8540" y="7580"/>
                  <a:pt x="8457" y="7580"/>
                </a:cubicBezTo>
                <a:lnTo>
                  <a:pt x="8457" y="7580"/>
                </a:lnTo>
                <a:cubicBezTo>
                  <a:pt x="8488" y="7496"/>
                  <a:pt x="8530" y="7432"/>
                  <a:pt x="8561" y="7348"/>
                </a:cubicBezTo>
                <a:cubicBezTo>
                  <a:pt x="8582" y="7306"/>
                  <a:pt x="8602" y="7263"/>
                  <a:pt x="8623" y="7221"/>
                </a:cubicBezTo>
                <a:cubicBezTo>
                  <a:pt x="8644" y="7179"/>
                  <a:pt x="8665" y="7137"/>
                  <a:pt x="8686" y="7094"/>
                </a:cubicBezTo>
                <a:cubicBezTo>
                  <a:pt x="8717" y="7031"/>
                  <a:pt x="8759" y="6968"/>
                  <a:pt x="8790" y="6904"/>
                </a:cubicBezTo>
                <a:cubicBezTo>
                  <a:pt x="8786" y="6911"/>
                  <a:pt x="8783" y="6919"/>
                  <a:pt x="8779" y="6926"/>
                </a:cubicBezTo>
                <a:cubicBezTo>
                  <a:pt x="8883" y="6735"/>
                  <a:pt x="8998" y="6545"/>
                  <a:pt x="9102" y="6334"/>
                </a:cubicBezTo>
                <a:cubicBezTo>
                  <a:pt x="9206" y="6144"/>
                  <a:pt x="9310" y="5933"/>
                  <a:pt x="9414" y="5743"/>
                </a:cubicBezTo>
                <a:cubicBezTo>
                  <a:pt x="9424" y="5722"/>
                  <a:pt x="9435" y="5701"/>
                  <a:pt x="9445" y="5680"/>
                </a:cubicBezTo>
                <a:cubicBezTo>
                  <a:pt x="9487" y="5595"/>
                  <a:pt x="9539" y="5511"/>
                  <a:pt x="9591" y="5448"/>
                </a:cubicBezTo>
                <a:cubicBezTo>
                  <a:pt x="9591" y="5448"/>
                  <a:pt x="9601" y="5426"/>
                  <a:pt x="9601" y="5405"/>
                </a:cubicBezTo>
                <a:close/>
                <a:moveTo>
                  <a:pt x="8748" y="5384"/>
                </a:moveTo>
                <a:cubicBezTo>
                  <a:pt x="8759" y="5363"/>
                  <a:pt x="8769" y="5342"/>
                  <a:pt x="8769" y="5321"/>
                </a:cubicBezTo>
                <a:cubicBezTo>
                  <a:pt x="9008" y="5321"/>
                  <a:pt x="9237" y="5321"/>
                  <a:pt x="9476" y="5342"/>
                </a:cubicBezTo>
                <a:cubicBezTo>
                  <a:pt x="9414" y="5426"/>
                  <a:pt x="9362" y="5511"/>
                  <a:pt x="9320" y="5616"/>
                </a:cubicBezTo>
                <a:cubicBezTo>
                  <a:pt x="9268" y="5722"/>
                  <a:pt x="9216" y="5806"/>
                  <a:pt x="9164" y="5912"/>
                </a:cubicBezTo>
                <a:cubicBezTo>
                  <a:pt x="9112" y="6018"/>
                  <a:pt x="9060" y="6102"/>
                  <a:pt x="9008" y="6208"/>
                </a:cubicBezTo>
                <a:cubicBezTo>
                  <a:pt x="8956" y="6313"/>
                  <a:pt x="8904" y="6398"/>
                  <a:pt x="8852" y="6482"/>
                </a:cubicBezTo>
                <a:cubicBezTo>
                  <a:pt x="8748" y="6672"/>
                  <a:pt x="8634" y="6862"/>
                  <a:pt x="8530" y="7073"/>
                </a:cubicBezTo>
                <a:cubicBezTo>
                  <a:pt x="8478" y="7179"/>
                  <a:pt x="8426" y="7284"/>
                  <a:pt x="8384" y="7390"/>
                </a:cubicBezTo>
                <a:cubicBezTo>
                  <a:pt x="8353" y="7453"/>
                  <a:pt x="8322" y="7517"/>
                  <a:pt x="8290" y="7601"/>
                </a:cubicBezTo>
                <a:lnTo>
                  <a:pt x="7708" y="7665"/>
                </a:lnTo>
                <a:cubicBezTo>
                  <a:pt x="7645" y="7665"/>
                  <a:pt x="7583" y="7665"/>
                  <a:pt x="7531" y="7686"/>
                </a:cubicBezTo>
                <a:lnTo>
                  <a:pt x="7541" y="7686"/>
                </a:lnTo>
                <a:cubicBezTo>
                  <a:pt x="7572" y="7622"/>
                  <a:pt x="7614" y="7559"/>
                  <a:pt x="7645" y="7496"/>
                </a:cubicBezTo>
                <a:cubicBezTo>
                  <a:pt x="7708" y="7390"/>
                  <a:pt x="7760" y="7263"/>
                  <a:pt x="7822" y="7158"/>
                </a:cubicBezTo>
                <a:cubicBezTo>
                  <a:pt x="7874" y="7073"/>
                  <a:pt x="7926" y="6968"/>
                  <a:pt x="7978" y="6883"/>
                </a:cubicBezTo>
                <a:cubicBezTo>
                  <a:pt x="8030" y="6799"/>
                  <a:pt x="8093" y="6693"/>
                  <a:pt x="8145" y="6609"/>
                </a:cubicBezTo>
                <a:cubicBezTo>
                  <a:pt x="8207" y="6503"/>
                  <a:pt x="8259" y="6398"/>
                  <a:pt x="8322" y="6292"/>
                </a:cubicBezTo>
                <a:cubicBezTo>
                  <a:pt x="8374" y="6208"/>
                  <a:pt x="8415" y="6102"/>
                  <a:pt x="8467" y="6018"/>
                </a:cubicBezTo>
                <a:cubicBezTo>
                  <a:pt x="8509" y="5933"/>
                  <a:pt x="8550" y="5849"/>
                  <a:pt x="8582" y="5764"/>
                </a:cubicBezTo>
                <a:cubicBezTo>
                  <a:pt x="8613" y="5680"/>
                  <a:pt x="8654" y="5616"/>
                  <a:pt x="8696" y="5532"/>
                </a:cubicBezTo>
                <a:cubicBezTo>
                  <a:pt x="8696" y="5469"/>
                  <a:pt x="8717" y="5426"/>
                  <a:pt x="8748" y="5384"/>
                </a:cubicBezTo>
                <a:close/>
                <a:moveTo>
                  <a:pt x="3639" y="5849"/>
                </a:moveTo>
                <a:cubicBezTo>
                  <a:pt x="3681" y="5849"/>
                  <a:pt x="3723" y="5849"/>
                  <a:pt x="3754" y="5828"/>
                </a:cubicBezTo>
                <a:cubicBezTo>
                  <a:pt x="3910" y="5806"/>
                  <a:pt x="4066" y="5806"/>
                  <a:pt x="4222" y="5785"/>
                </a:cubicBezTo>
                <a:cubicBezTo>
                  <a:pt x="4201" y="5828"/>
                  <a:pt x="4191" y="5849"/>
                  <a:pt x="4170" y="5891"/>
                </a:cubicBezTo>
                <a:cubicBezTo>
                  <a:pt x="4066" y="6081"/>
                  <a:pt x="3962" y="6250"/>
                  <a:pt x="3848" y="6419"/>
                </a:cubicBezTo>
                <a:cubicBezTo>
                  <a:pt x="3743" y="6588"/>
                  <a:pt x="3629" y="6757"/>
                  <a:pt x="3525" y="6926"/>
                </a:cubicBezTo>
                <a:cubicBezTo>
                  <a:pt x="3494" y="6989"/>
                  <a:pt x="3463" y="7031"/>
                  <a:pt x="3431" y="7094"/>
                </a:cubicBezTo>
                <a:cubicBezTo>
                  <a:pt x="3400" y="7158"/>
                  <a:pt x="3369" y="7200"/>
                  <a:pt x="3338" y="7263"/>
                </a:cubicBezTo>
                <a:cubicBezTo>
                  <a:pt x="3306" y="7306"/>
                  <a:pt x="3286" y="7369"/>
                  <a:pt x="3265" y="7411"/>
                </a:cubicBezTo>
                <a:cubicBezTo>
                  <a:pt x="3244" y="7453"/>
                  <a:pt x="3223" y="7496"/>
                  <a:pt x="3202" y="7538"/>
                </a:cubicBezTo>
                <a:cubicBezTo>
                  <a:pt x="3182" y="7559"/>
                  <a:pt x="3171" y="7601"/>
                  <a:pt x="3150" y="7622"/>
                </a:cubicBezTo>
                <a:cubicBezTo>
                  <a:pt x="3147" y="7629"/>
                  <a:pt x="3143" y="7636"/>
                  <a:pt x="3140" y="7643"/>
                </a:cubicBezTo>
                <a:cubicBezTo>
                  <a:pt x="2974" y="7643"/>
                  <a:pt x="2807" y="7665"/>
                  <a:pt x="2651" y="7665"/>
                </a:cubicBezTo>
                <a:lnTo>
                  <a:pt x="2589" y="7665"/>
                </a:lnTo>
                <a:cubicBezTo>
                  <a:pt x="2630" y="7601"/>
                  <a:pt x="2661" y="7517"/>
                  <a:pt x="2703" y="7432"/>
                </a:cubicBezTo>
                <a:cubicBezTo>
                  <a:pt x="2745" y="7348"/>
                  <a:pt x="2786" y="7242"/>
                  <a:pt x="2828" y="7158"/>
                </a:cubicBezTo>
                <a:cubicBezTo>
                  <a:pt x="2849" y="7116"/>
                  <a:pt x="2859" y="7094"/>
                  <a:pt x="2880" y="7052"/>
                </a:cubicBezTo>
                <a:cubicBezTo>
                  <a:pt x="2901" y="7010"/>
                  <a:pt x="2922" y="6968"/>
                  <a:pt x="2953" y="6926"/>
                </a:cubicBezTo>
                <a:cubicBezTo>
                  <a:pt x="3005" y="6841"/>
                  <a:pt x="3057" y="6735"/>
                  <a:pt x="3119" y="6651"/>
                </a:cubicBezTo>
                <a:lnTo>
                  <a:pt x="3275" y="6398"/>
                </a:lnTo>
                <a:cubicBezTo>
                  <a:pt x="3327" y="6313"/>
                  <a:pt x="3390" y="6229"/>
                  <a:pt x="3442" y="6144"/>
                </a:cubicBezTo>
                <a:cubicBezTo>
                  <a:pt x="3504" y="6060"/>
                  <a:pt x="3556" y="5954"/>
                  <a:pt x="3619" y="5870"/>
                </a:cubicBezTo>
                <a:cubicBezTo>
                  <a:pt x="3639" y="5870"/>
                  <a:pt x="3639" y="5870"/>
                  <a:pt x="3639" y="5849"/>
                </a:cubicBezTo>
                <a:close/>
                <a:moveTo>
                  <a:pt x="2869" y="5891"/>
                </a:moveTo>
                <a:lnTo>
                  <a:pt x="2932" y="5891"/>
                </a:lnTo>
                <a:cubicBezTo>
                  <a:pt x="3109" y="5891"/>
                  <a:pt x="3286" y="5891"/>
                  <a:pt x="3452" y="5870"/>
                </a:cubicBezTo>
                <a:cubicBezTo>
                  <a:pt x="3421" y="5933"/>
                  <a:pt x="3379" y="5975"/>
                  <a:pt x="3348" y="6039"/>
                </a:cubicBezTo>
                <a:cubicBezTo>
                  <a:pt x="3296" y="6123"/>
                  <a:pt x="3234" y="6208"/>
                  <a:pt x="3182" y="6292"/>
                </a:cubicBezTo>
                <a:cubicBezTo>
                  <a:pt x="3130" y="6377"/>
                  <a:pt x="3078" y="6461"/>
                  <a:pt x="3015" y="6545"/>
                </a:cubicBezTo>
                <a:cubicBezTo>
                  <a:pt x="2953" y="6630"/>
                  <a:pt x="2901" y="6735"/>
                  <a:pt x="2838" y="6841"/>
                </a:cubicBezTo>
                <a:cubicBezTo>
                  <a:pt x="2807" y="6904"/>
                  <a:pt x="2776" y="6968"/>
                  <a:pt x="2745" y="7031"/>
                </a:cubicBezTo>
                <a:cubicBezTo>
                  <a:pt x="2713" y="7094"/>
                  <a:pt x="2682" y="7158"/>
                  <a:pt x="2651" y="7242"/>
                </a:cubicBezTo>
                <a:cubicBezTo>
                  <a:pt x="2620" y="7306"/>
                  <a:pt x="2589" y="7390"/>
                  <a:pt x="2547" y="7453"/>
                </a:cubicBezTo>
                <a:cubicBezTo>
                  <a:pt x="2537" y="7474"/>
                  <a:pt x="2516" y="7517"/>
                  <a:pt x="2505" y="7538"/>
                </a:cubicBezTo>
                <a:cubicBezTo>
                  <a:pt x="2485" y="7559"/>
                  <a:pt x="2474" y="7601"/>
                  <a:pt x="2453" y="7622"/>
                </a:cubicBezTo>
                <a:cubicBezTo>
                  <a:pt x="2443" y="7643"/>
                  <a:pt x="2432" y="7665"/>
                  <a:pt x="2422" y="7686"/>
                </a:cubicBezTo>
                <a:lnTo>
                  <a:pt x="1860" y="7686"/>
                </a:lnTo>
                <a:cubicBezTo>
                  <a:pt x="1891" y="7622"/>
                  <a:pt x="1923" y="7580"/>
                  <a:pt x="1954" y="7517"/>
                </a:cubicBezTo>
                <a:cubicBezTo>
                  <a:pt x="2027" y="7390"/>
                  <a:pt x="2089" y="7263"/>
                  <a:pt x="2162" y="7137"/>
                </a:cubicBezTo>
                <a:cubicBezTo>
                  <a:pt x="2193" y="7094"/>
                  <a:pt x="2214" y="7031"/>
                  <a:pt x="2245" y="6989"/>
                </a:cubicBezTo>
                <a:cubicBezTo>
                  <a:pt x="2276" y="6947"/>
                  <a:pt x="2297" y="6904"/>
                  <a:pt x="2328" y="6841"/>
                </a:cubicBezTo>
                <a:cubicBezTo>
                  <a:pt x="2380" y="6757"/>
                  <a:pt x="2443" y="6672"/>
                  <a:pt x="2495" y="6567"/>
                </a:cubicBezTo>
                <a:lnTo>
                  <a:pt x="2651" y="6313"/>
                </a:lnTo>
                <a:cubicBezTo>
                  <a:pt x="2713" y="6208"/>
                  <a:pt x="2765" y="6102"/>
                  <a:pt x="2817" y="5996"/>
                </a:cubicBezTo>
                <a:cubicBezTo>
                  <a:pt x="2828" y="5954"/>
                  <a:pt x="2849" y="5912"/>
                  <a:pt x="2869" y="5891"/>
                </a:cubicBezTo>
                <a:close/>
                <a:moveTo>
                  <a:pt x="2027" y="6102"/>
                </a:moveTo>
                <a:lnTo>
                  <a:pt x="2027" y="6102"/>
                </a:lnTo>
                <a:lnTo>
                  <a:pt x="2027" y="6102"/>
                </a:lnTo>
                <a:cubicBezTo>
                  <a:pt x="2058" y="6039"/>
                  <a:pt x="2100" y="5975"/>
                  <a:pt x="2131" y="5912"/>
                </a:cubicBezTo>
                <a:cubicBezTo>
                  <a:pt x="2134" y="5905"/>
                  <a:pt x="2138" y="5898"/>
                  <a:pt x="2141" y="5891"/>
                </a:cubicBezTo>
                <a:cubicBezTo>
                  <a:pt x="2328" y="5870"/>
                  <a:pt x="2516" y="5891"/>
                  <a:pt x="2703" y="5891"/>
                </a:cubicBezTo>
                <a:cubicBezTo>
                  <a:pt x="2700" y="5898"/>
                  <a:pt x="2696" y="5905"/>
                  <a:pt x="2693" y="5912"/>
                </a:cubicBezTo>
                <a:cubicBezTo>
                  <a:pt x="2651" y="5996"/>
                  <a:pt x="2609" y="6060"/>
                  <a:pt x="2568" y="6144"/>
                </a:cubicBezTo>
                <a:cubicBezTo>
                  <a:pt x="2516" y="6250"/>
                  <a:pt x="2453" y="6334"/>
                  <a:pt x="2401" y="6440"/>
                </a:cubicBezTo>
                <a:cubicBezTo>
                  <a:pt x="2349" y="6524"/>
                  <a:pt x="2287" y="6630"/>
                  <a:pt x="2235" y="6714"/>
                </a:cubicBezTo>
                <a:cubicBezTo>
                  <a:pt x="2120" y="6883"/>
                  <a:pt x="2027" y="7073"/>
                  <a:pt x="1923" y="7284"/>
                </a:cubicBezTo>
                <a:cubicBezTo>
                  <a:pt x="1871" y="7390"/>
                  <a:pt x="1819" y="7474"/>
                  <a:pt x="1767" y="7580"/>
                </a:cubicBezTo>
                <a:cubicBezTo>
                  <a:pt x="1746" y="7622"/>
                  <a:pt x="1715" y="7665"/>
                  <a:pt x="1694" y="7707"/>
                </a:cubicBezTo>
                <a:lnTo>
                  <a:pt x="1090" y="7707"/>
                </a:lnTo>
                <a:cubicBezTo>
                  <a:pt x="1101" y="7686"/>
                  <a:pt x="1111" y="7686"/>
                  <a:pt x="1111" y="7665"/>
                </a:cubicBezTo>
                <a:cubicBezTo>
                  <a:pt x="1174" y="7559"/>
                  <a:pt x="1226" y="7474"/>
                  <a:pt x="1288" y="7369"/>
                </a:cubicBezTo>
                <a:cubicBezTo>
                  <a:pt x="1392" y="7179"/>
                  <a:pt x="1496" y="6989"/>
                  <a:pt x="1611" y="6820"/>
                </a:cubicBezTo>
                <a:cubicBezTo>
                  <a:pt x="1746" y="6567"/>
                  <a:pt x="1891" y="6334"/>
                  <a:pt x="2027" y="6102"/>
                </a:cubicBezTo>
                <a:lnTo>
                  <a:pt x="2027" y="6102"/>
                </a:lnTo>
                <a:lnTo>
                  <a:pt x="2027" y="6102"/>
                </a:lnTo>
                <a:close/>
                <a:moveTo>
                  <a:pt x="632" y="7474"/>
                </a:moveTo>
                <a:lnTo>
                  <a:pt x="976" y="6904"/>
                </a:lnTo>
                <a:cubicBezTo>
                  <a:pt x="1090" y="6714"/>
                  <a:pt x="1215" y="6524"/>
                  <a:pt x="1330" y="6334"/>
                </a:cubicBezTo>
                <a:cubicBezTo>
                  <a:pt x="1392" y="6250"/>
                  <a:pt x="1444" y="6144"/>
                  <a:pt x="1506" y="6039"/>
                </a:cubicBezTo>
                <a:lnTo>
                  <a:pt x="1506" y="6039"/>
                </a:lnTo>
                <a:cubicBezTo>
                  <a:pt x="1538" y="6039"/>
                  <a:pt x="1559" y="6018"/>
                  <a:pt x="1590" y="6018"/>
                </a:cubicBezTo>
                <a:cubicBezTo>
                  <a:pt x="1600" y="6018"/>
                  <a:pt x="1611" y="5996"/>
                  <a:pt x="1621" y="5996"/>
                </a:cubicBezTo>
                <a:cubicBezTo>
                  <a:pt x="1642" y="5975"/>
                  <a:pt x="1652" y="5975"/>
                  <a:pt x="1673" y="5954"/>
                </a:cubicBezTo>
                <a:cubicBezTo>
                  <a:pt x="1725" y="5933"/>
                  <a:pt x="1777" y="5912"/>
                  <a:pt x="1829" y="5912"/>
                </a:cubicBezTo>
                <a:cubicBezTo>
                  <a:pt x="1881" y="5912"/>
                  <a:pt x="1933" y="5891"/>
                  <a:pt x="1985" y="5891"/>
                </a:cubicBezTo>
                <a:lnTo>
                  <a:pt x="1985" y="5891"/>
                </a:lnTo>
                <a:lnTo>
                  <a:pt x="1985" y="5891"/>
                </a:lnTo>
                <a:lnTo>
                  <a:pt x="1985" y="5891"/>
                </a:lnTo>
                <a:lnTo>
                  <a:pt x="1985" y="5891"/>
                </a:lnTo>
                <a:cubicBezTo>
                  <a:pt x="1964" y="5912"/>
                  <a:pt x="1954" y="5954"/>
                  <a:pt x="1933" y="5975"/>
                </a:cubicBezTo>
                <a:cubicBezTo>
                  <a:pt x="1881" y="6060"/>
                  <a:pt x="1829" y="6165"/>
                  <a:pt x="1777" y="6250"/>
                </a:cubicBezTo>
                <a:cubicBezTo>
                  <a:pt x="1725" y="6334"/>
                  <a:pt x="1663" y="6440"/>
                  <a:pt x="1611" y="6524"/>
                </a:cubicBezTo>
                <a:cubicBezTo>
                  <a:pt x="1496" y="6693"/>
                  <a:pt x="1392" y="6883"/>
                  <a:pt x="1288" y="7073"/>
                </a:cubicBezTo>
                <a:cubicBezTo>
                  <a:pt x="1215" y="7200"/>
                  <a:pt x="1142" y="7306"/>
                  <a:pt x="1080" y="7432"/>
                </a:cubicBezTo>
                <a:cubicBezTo>
                  <a:pt x="1038" y="7517"/>
                  <a:pt x="986" y="7580"/>
                  <a:pt x="945" y="7665"/>
                </a:cubicBezTo>
                <a:lnTo>
                  <a:pt x="632" y="7665"/>
                </a:lnTo>
                <a:lnTo>
                  <a:pt x="539" y="7665"/>
                </a:lnTo>
                <a:cubicBezTo>
                  <a:pt x="560" y="7601"/>
                  <a:pt x="601" y="7538"/>
                  <a:pt x="632" y="7474"/>
                </a:cubicBezTo>
                <a:close/>
                <a:moveTo>
                  <a:pt x="3431" y="15076"/>
                </a:moveTo>
                <a:cubicBezTo>
                  <a:pt x="3433" y="15185"/>
                  <a:pt x="3439" y="15160"/>
                  <a:pt x="3442" y="15202"/>
                </a:cubicBezTo>
                <a:cubicBezTo>
                  <a:pt x="3446" y="15244"/>
                  <a:pt x="3452" y="15287"/>
                  <a:pt x="3452" y="15329"/>
                </a:cubicBezTo>
                <a:lnTo>
                  <a:pt x="3452" y="15350"/>
                </a:lnTo>
                <a:lnTo>
                  <a:pt x="3452" y="15561"/>
                </a:lnTo>
                <a:cubicBezTo>
                  <a:pt x="3192" y="15561"/>
                  <a:pt x="2932" y="15582"/>
                  <a:pt x="2672" y="15582"/>
                </a:cubicBezTo>
                <a:cubicBezTo>
                  <a:pt x="2318" y="15604"/>
                  <a:pt x="1954" y="15625"/>
                  <a:pt x="1600" y="15667"/>
                </a:cubicBezTo>
                <a:cubicBezTo>
                  <a:pt x="1434" y="15688"/>
                  <a:pt x="1267" y="15688"/>
                  <a:pt x="1101" y="15709"/>
                </a:cubicBezTo>
                <a:cubicBezTo>
                  <a:pt x="1028" y="15709"/>
                  <a:pt x="945" y="15709"/>
                  <a:pt x="872" y="15730"/>
                </a:cubicBezTo>
                <a:cubicBezTo>
                  <a:pt x="799" y="15730"/>
                  <a:pt x="716" y="15751"/>
                  <a:pt x="643" y="15751"/>
                </a:cubicBezTo>
                <a:lnTo>
                  <a:pt x="445" y="15751"/>
                </a:lnTo>
                <a:lnTo>
                  <a:pt x="383" y="15751"/>
                </a:lnTo>
                <a:lnTo>
                  <a:pt x="383" y="15730"/>
                </a:lnTo>
                <a:cubicBezTo>
                  <a:pt x="383" y="15392"/>
                  <a:pt x="393" y="15055"/>
                  <a:pt x="393" y="14717"/>
                </a:cubicBezTo>
                <a:cubicBezTo>
                  <a:pt x="393" y="14400"/>
                  <a:pt x="404" y="14062"/>
                  <a:pt x="404" y="13745"/>
                </a:cubicBezTo>
                <a:lnTo>
                  <a:pt x="404" y="12732"/>
                </a:lnTo>
                <a:lnTo>
                  <a:pt x="404" y="11718"/>
                </a:lnTo>
                <a:cubicBezTo>
                  <a:pt x="404" y="11106"/>
                  <a:pt x="393" y="10473"/>
                  <a:pt x="383" y="9860"/>
                </a:cubicBezTo>
                <a:cubicBezTo>
                  <a:pt x="372" y="9523"/>
                  <a:pt x="372" y="9206"/>
                  <a:pt x="362" y="8868"/>
                </a:cubicBezTo>
                <a:cubicBezTo>
                  <a:pt x="362" y="8720"/>
                  <a:pt x="362" y="8594"/>
                  <a:pt x="352" y="8446"/>
                </a:cubicBezTo>
                <a:cubicBezTo>
                  <a:pt x="352" y="8340"/>
                  <a:pt x="352" y="8214"/>
                  <a:pt x="341" y="8108"/>
                </a:cubicBezTo>
                <a:cubicBezTo>
                  <a:pt x="383" y="8108"/>
                  <a:pt x="435" y="8108"/>
                  <a:pt x="476" y="8129"/>
                </a:cubicBezTo>
                <a:lnTo>
                  <a:pt x="726" y="8129"/>
                </a:lnTo>
                <a:lnTo>
                  <a:pt x="1236" y="8129"/>
                </a:lnTo>
                <a:lnTo>
                  <a:pt x="1673" y="8129"/>
                </a:lnTo>
                <a:lnTo>
                  <a:pt x="2204" y="8129"/>
                </a:lnTo>
                <a:cubicBezTo>
                  <a:pt x="2537" y="8129"/>
                  <a:pt x="2869" y="8108"/>
                  <a:pt x="3213" y="8087"/>
                </a:cubicBezTo>
                <a:lnTo>
                  <a:pt x="3327" y="8087"/>
                </a:lnTo>
                <a:lnTo>
                  <a:pt x="3327" y="8171"/>
                </a:lnTo>
                <a:lnTo>
                  <a:pt x="3327" y="8361"/>
                </a:lnTo>
                <a:cubicBezTo>
                  <a:pt x="3327" y="8488"/>
                  <a:pt x="3338" y="8636"/>
                  <a:pt x="3338" y="8762"/>
                </a:cubicBezTo>
                <a:cubicBezTo>
                  <a:pt x="3338" y="8889"/>
                  <a:pt x="3327" y="9037"/>
                  <a:pt x="3327" y="9164"/>
                </a:cubicBezTo>
                <a:lnTo>
                  <a:pt x="3327" y="9375"/>
                </a:lnTo>
                <a:cubicBezTo>
                  <a:pt x="3327" y="9438"/>
                  <a:pt x="3327" y="9501"/>
                  <a:pt x="3338" y="9565"/>
                </a:cubicBezTo>
                <a:cubicBezTo>
                  <a:pt x="3338" y="9713"/>
                  <a:pt x="3348" y="9839"/>
                  <a:pt x="3348" y="9987"/>
                </a:cubicBezTo>
                <a:lnTo>
                  <a:pt x="3348" y="10409"/>
                </a:lnTo>
                <a:cubicBezTo>
                  <a:pt x="3348" y="10684"/>
                  <a:pt x="3359" y="10958"/>
                  <a:pt x="3359" y="11233"/>
                </a:cubicBezTo>
                <a:cubicBezTo>
                  <a:pt x="3369" y="11507"/>
                  <a:pt x="3379" y="11782"/>
                  <a:pt x="3390" y="12056"/>
                </a:cubicBezTo>
                <a:cubicBezTo>
                  <a:pt x="3400" y="12331"/>
                  <a:pt x="3411" y="12605"/>
                  <a:pt x="3421" y="12880"/>
                </a:cubicBezTo>
                <a:cubicBezTo>
                  <a:pt x="3431" y="13154"/>
                  <a:pt x="3431" y="13429"/>
                  <a:pt x="3431" y="13703"/>
                </a:cubicBezTo>
                <a:lnTo>
                  <a:pt x="3431" y="14126"/>
                </a:lnTo>
                <a:lnTo>
                  <a:pt x="3431" y="14548"/>
                </a:lnTo>
                <a:cubicBezTo>
                  <a:pt x="3431" y="14724"/>
                  <a:pt x="3429" y="14967"/>
                  <a:pt x="3431" y="15076"/>
                </a:cubicBezTo>
                <a:close/>
                <a:moveTo>
                  <a:pt x="3671" y="7643"/>
                </a:moveTo>
                <a:lnTo>
                  <a:pt x="3327" y="7643"/>
                </a:lnTo>
                <a:cubicBezTo>
                  <a:pt x="3338" y="7622"/>
                  <a:pt x="3338" y="7622"/>
                  <a:pt x="3348" y="7601"/>
                </a:cubicBezTo>
                <a:cubicBezTo>
                  <a:pt x="3359" y="7580"/>
                  <a:pt x="3379" y="7559"/>
                  <a:pt x="3390" y="7517"/>
                </a:cubicBezTo>
                <a:cubicBezTo>
                  <a:pt x="3442" y="7411"/>
                  <a:pt x="3504" y="7306"/>
                  <a:pt x="3556" y="7200"/>
                </a:cubicBezTo>
                <a:cubicBezTo>
                  <a:pt x="3608" y="7094"/>
                  <a:pt x="3671" y="7010"/>
                  <a:pt x="3723" y="6904"/>
                </a:cubicBezTo>
                <a:lnTo>
                  <a:pt x="3879" y="6651"/>
                </a:lnTo>
                <a:cubicBezTo>
                  <a:pt x="3993" y="6482"/>
                  <a:pt x="4097" y="6292"/>
                  <a:pt x="4212" y="6102"/>
                </a:cubicBezTo>
                <a:cubicBezTo>
                  <a:pt x="4264" y="5996"/>
                  <a:pt x="4326" y="5912"/>
                  <a:pt x="4378" y="5806"/>
                </a:cubicBezTo>
                <a:cubicBezTo>
                  <a:pt x="4375" y="5813"/>
                  <a:pt x="4371" y="5821"/>
                  <a:pt x="4368" y="5828"/>
                </a:cubicBezTo>
                <a:cubicBezTo>
                  <a:pt x="4371" y="5821"/>
                  <a:pt x="4375" y="5813"/>
                  <a:pt x="4378" y="5806"/>
                </a:cubicBezTo>
                <a:cubicBezTo>
                  <a:pt x="4389" y="5785"/>
                  <a:pt x="4389" y="5785"/>
                  <a:pt x="4399" y="5764"/>
                </a:cubicBezTo>
                <a:cubicBezTo>
                  <a:pt x="4524" y="5743"/>
                  <a:pt x="4649" y="5743"/>
                  <a:pt x="4774" y="5722"/>
                </a:cubicBezTo>
                <a:lnTo>
                  <a:pt x="5117" y="5659"/>
                </a:lnTo>
                <a:cubicBezTo>
                  <a:pt x="5086" y="5722"/>
                  <a:pt x="5054" y="5785"/>
                  <a:pt x="5013" y="5849"/>
                </a:cubicBezTo>
                <a:cubicBezTo>
                  <a:pt x="4909" y="6039"/>
                  <a:pt x="4805" y="6208"/>
                  <a:pt x="4701" y="6398"/>
                </a:cubicBezTo>
                <a:cubicBezTo>
                  <a:pt x="4586" y="6588"/>
                  <a:pt x="4472" y="6778"/>
                  <a:pt x="4368" y="6968"/>
                </a:cubicBezTo>
                <a:cubicBezTo>
                  <a:pt x="4253" y="7179"/>
                  <a:pt x="4128" y="7390"/>
                  <a:pt x="4024" y="7643"/>
                </a:cubicBezTo>
                <a:lnTo>
                  <a:pt x="3671" y="7643"/>
                </a:lnTo>
                <a:close/>
                <a:moveTo>
                  <a:pt x="6553" y="7580"/>
                </a:moveTo>
                <a:cubicBezTo>
                  <a:pt x="6532" y="7622"/>
                  <a:pt x="6511" y="7665"/>
                  <a:pt x="6501" y="7728"/>
                </a:cubicBezTo>
                <a:lnTo>
                  <a:pt x="6209" y="7728"/>
                </a:lnTo>
                <a:cubicBezTo>
                  <a:pt x="6053" y="7728"/>
                  <a:pt x="5897" y="7728"/>
                  <a:pt x="5741" y="7707"/>
                </a:cubicBezTo>
                <a:cubicBezTo>
                  <a:pt x="5762" y="7665"/>
                  <a:pt x="5793" y="7622"/>
                  <a:pt x="5814" y="7580"/>
                </a:cubicBezTo>
                <a:cubicBezTo>
                  <a:pt x="5876" y="7453"/>
                  <a:pt x="5939" y="7327"/>
                  <a:pt x="6001" y="7200"/>
                </a:cubicBezTo>
                <a:cubicBezTo>
                  <a:pt x="6053" y="7116"/>
                  <a:pt x="6105" y="7010"/>
                  <a:pt x="6168" y="6926"/>
                </a:cubicBezTo>
                <a:lnTo>
                  <a:pt x="6324" y="6672"/>
                </a:lnTo>
                <a:cubicBezTo>
                  <a:pt x="6438" y="6482"/>
                  <a:pt x="6553" y="6271"/>
                  <a:pt x="6657" y="6060"/>
                </a:cubicBezTo>
                <a:cubicBezTo>
                  <a:pt x="6667" y="6039"/>
                  <a:pt x="6678" y="6018"/>
                  <a:pt x="6678" y="6018"/>
                </a:cubicBezTo>
                <a:cubicBezTo>
                  <a:pt x="6688" y="5996"/>
                  <a:pt x="6688" y="5975"/>
                  <a:pt x="6688" y="5954"/>
                </a:cubicBezTo>
                <a:cubicBezTo>
                  <a:pt x="6688" y="5933"/>
                  <a:pt x="6667" y="5912"/>
                  <a:pt x="6657" y="5891"/>
                </a:cubicBezTo>
                <a:cubicBezTo>
                  <a:pt x="6646" y="5891"/>
                  <a:pt x="6636" y="5870"/>
                  <a:pt x="6626" y="5870"/>
                </a:cubicBezTo>
                <a:cubicBezTo>
                  <a:pt x="6605" y="5870"/>
                  <a:pt x="6584" y="5891"/>
                  <a:pt x="6563" y="5912"/>
                </a:cubicBezTo>
                <a:cubicBezTo>
                  <a:pt x="6501" y="6039"/>
                  <a:pt x="6438" y="6165"/>
                  <a:pt x="6365" y="6292"/>
                </a:cubicBezTo>
                <a:cubicBezTo>
                  <a:pt x="6313" y="6377"/>
                  <a:pt x="6261" y="6482"/>
                  <a:pt x="6209" y="6567"/>
                </a:cubicBezTo>
                <a:lnTo>
                  <a:pt x="6053" y="6820"/>
                </a:lnTo>
                <a:cubicBezTo>
                  <a:pt x="6022" y="6862"/>
                  <a:pt x="6001" y="6904"/>
                  <a:pt x="5970" y="6947"/>
                </a:cubicBezTo>
                <a:cubicBezTo>
                  <a:pt x="5939" y="6989"/>
                  <a:pt x="5908" y="7052"/>
                  <a:pt x="5876" y="7094"/>
                </a:cubicBezTo>
                <a:cubicBezTo>
                  <a:pt x="5845" y="7137"/>
                  <a:pt x="5824" y="7200"/>
                  <a:pt x="5793" y="7242"/>
                </a:cubicBezTo>
                <a:cubicBezTo>
                  <a:pt x="5772" y="7284"/>
                  <a:pt x="5741" y="7348"/>
                  <a:pt x="5710" y="7390"/>
                </a:cubicBezTo>
                <a:cubicBezTo>
                  <a:pt x="5679" y="7453"/>
                  <a:pt x="5648" y="7496"/>
                  <a:pt x="5627" y="7559"/>
                </a:cubicBezTo>
                <a:cubicBezTo>
                  <a:pt x="5606" y="7601"/>
                  <a:pt x="5585" y="7622"/>
                  <a:pt x="5564" y="7665"/>
                </a:cubicBezTo>
                <a:cubicBezTo>
                  <a:pt x="5561" y="7672"/>
                  <a:pt x="5557" y="7679"/>
                  <a:pt x="5554" y="7686"/>
                </a:cubicBezTo>
                <a:cubicBezTo>
                  <a:pt x="5346" y="7686"/>
                  <a:pt x="5148" y="7665"/>
                  <a:pt x="4940" y="7665"/>
                </a:cubicBezTo>
                <a:cubicBezTo>
                  <a:pt x="4950" y="7643"/>
                  <a:pt x="4971" y="7622"/>
                  <a:pt x="4982" y="7601"/>
                </a:cubicBezTo>
                <a:cubicBezTo>
                  <a:pt x="5013" y="7538"/>
                  <a:pt x="5054" y="7474"/>
                  <a:pt x="5086" y="7411"/>
                </a:cubicBezTo>
                <a:cubicBezTo>
                  <a:pt x="5159" y="7284"/>
                  <a:pt x="5231" y="7137"/>
                  <a:pt x="5304" y="7010"/>
                </a:cubicBezTo>
                <a:cubicBezTo>
                  <a:pt x="5408" y="6820"/>
                  <a:pt x="5523" y="6630"/>
                  <a:pt x="5637" y="6461"/>
                </a:cubicBezTo>
                <a:cubicBezTo>
                  <a:pt x="5689" y="6377"/>
                  <a:pt x="5741" y="6271"/>
                  <a:pt x="5793" y="6165"/>
                </a:cubicBezTo>
                <a:cubicBezTo>
                  <a:pt x="5845" y="6060"/>
                  <a:pt x="5897" y="5954"/>
                  <a:pt x="5960" y="5849"/>
                </a:cubicBezTo>
                <a:cubicBezTo>
                  <a:pt x="5980" y="5806"/>
                  <a:pt x="6001" y="5764"/>
                  <a:pt x="6022" y="5722"/>
                </a:cubicBezTo>
                <a:cubicBezTo>
                  <a:pt x="6032" y="5701"/>
                  <a:pt x="6032" y="5680"/>
                  <a:pt x="6032" y="5659"/>
                </a:cubicBezTo>
                <a:cubicBezTo>
                  <a:pt x="6032" y="5638"/>
                  <a:pt x="6012" y="5616"/>
                  <a:pt x="6001" y="5595"/>
                </a:cubicBezTo>
                <a:cubicBezTo>
                  <a:pt x="5991" y="5595"/>
                  <a:pt x="5980" y="5574"/>
                  <a:pt x="5970" y="5574"/>
                </a:cubicBezTo>
                <a:cubicBezTo>
                  <a:pt x="5949" y="5574"/>
                  <a:pt x="5928" y="5595"/>
                  <a:pt x="5908" y="5616"/>
                </a:cubicBezTo>
                <a:lnTo>
                  <a:pt x="5752" y="5933"/>
                </a:lnTo>
                <a:cubicBezTo>
                  <a:pt x="5700" y="6018"/>
                  <a:pt x="5658" y="6123"/>
                  <a:pt x="5606" y="6208"/>
                </a:cubicBezTo>
                <a:lnTo>
                  <a:pt x="5606" y="6208"/>
                </a:lnTo>
                <a:lnTo>
                  <a:pt x="5606" y="6208"/>
                </a:lnTo>
                <a:lnTo>
                  <a:pt x="5606" y="6208"/>
                </a:lnTo>
                <a:lnTo>
                  <a:pt x="5606" y="6208"/>
                </a:lnTo>
                <a:lnTo>
                  <a:pt x="5606" y="6208"/>
                </a:lnTo>
                <a:cubicBezTo>
                  <a:pt x="5554" y="6292"/>
                  <a:pt x="5512" y="6377"/>
                  <a:pt x="5460" y="6461"/>
                </a:cubicBezTo>
                <a:cubicBezTo>
                  <a:pt x="5408" y="6545"/>
                  <a:pt x="5346" y="6651"/>
                  <a:pt x="5294" y="6736"/>
                </a:cubicBezTo>
                <a:cubicBezTo>
                  <a:pt x="5231" y="6841"/>
                  <a:pt x="5169" y="6947"/>
                  <a:pt x="5106" y="7052"/>
                </a:cubicBezTo>
                <a:cubicBezTo>
                  <a:pt x="5054" y="7158"/>
                  <a:pt x="5002" y="7242"/>
                  <a:pt x="4950" y="7348"/>
                </a:cubicBezTo>
                <a:lnTo>
                  <a:pt x="4950" y="7348"/>
                </a:lnTo>
                <a:cubicBezTo>
                  <a:pt x="4919" y="7390"/>
                  <a:pt x="4898" y="7453"/>
                  <a:pt x="4867" y="7496"/>
                </a:cubicBezTo>
                <a:cubicBezTo>
                  <a:pt x="4836" y="7559"/>
                  <a:pt x="4794" y="7601"/>
                  <a:pt x="4763" y="7665"/>
                </a:cubicBezTo>
                <a:lnTo>
                  <a:pt x="4607" y="7665"/>
                </a:lnTo>
                <a:lnTo>
                  <a:pt x="4160" y="7665"/>
                </a:lnTo>
                <a:lnTo>
                  <a:pt x="4160" y="7665"/>
                </a:lnTo>
                <a:cubicBezTo>
                  <a:pt x="4191" y="7601"/>
                  <a:pt x="4222" y="7538"/>
                  <a:pt x="4253" y="7475"/>
                </a:cubicBezTo>
                <a:cubicBezTo>
                  <a:pt x="4285" y="7411"/>
                  <a:pt x="4326" y="7348"/>
                  <a:pt x="4357" y="7284"/>
                </a:cubicBezTo>
                <a:cubicBezTo>
                  <a:pt x="4389" y="7221"/>
                  <a:pt x="4430" y="7158"/>
                  <a:pt x="4461" y="7094"/>
                </a:cubicBezTo>
                <a:cubicBezTo>
                  <a:pt x="4458" y="7101"/>
                  <a:pt x="4454" y="7109"/>
                  <a:pt x="4451" y="7116"/>
                </a:cubicBezTo>
                <a:cubicBezTo>
                  <a:pt x="4565" y="6926"/>
                  <a:pt x="4669" y="6736"/>
                  <a:pt x="4784" y="6545"/>
                </a:cubicBezTo>
                <a:cubicBezTo>
                  <a:pt x="4888" y="6355"/>
                  <a:pt x="5002" y="6187"/>
                  <a:pt x="5106" y="5996"/>
                </a:cubicBezTo>
                <a:cubicBezTo>
                  <a:pt x="5138" y="5933"/>
                  <a:pt x="5179" y="5870"/>
                  <a:pt x="5211" y="5806"/>
                </a:cubicBezTo>
                <a:cubicBezTo>
                  <a:pt x="5231" y="5785"/>
                  <a:pt x="5242" y="5743"/>
                  <a:pt x="5263" y="5722"/>
                </a:cubicBezTo>
                <a:cubicBezTo>
                  <a:pt x="5270" y="5708"/>
                  <a:pt x="5276" y="5694"/>
                  <a:pt x="5283" y="5680"/>
                </a:cubicBezTo>
                <a:cubicBezTo>
                  <a:pt x="5439" y="5659"/>
                  <a:pt x="5585" y="5616"/>
                  <a:pt x="5741" y="5595"/>
                </a:cubicBezTo>
                <a:cubicBezTo>
                  <a:pt x="6074" y="5553"/>
                  <a:pt x="6407" y="5532"/>
                  <a:pt x="6740" y="5511"/>
                </a:cubicBezTo>
                <a:cubicBezTo>
                  <a:pt x="6792" y="5511"/>
                  <a:pt x="6844" y="5511"/>
                  <a:pt x="6896" y="5490"/>
                </a:cubicBezTo>
                <a:cubicBezTo>
                  <a:pt x="6906" y="5532"/>
                  <a:pt x="6938" y="5553"/>
                  <a:pt x="6958" y="5553"/>
                </a:cubicBezTo>
                <a:cubicBezTo>
                  <a:pt x="6979" y="5553"/>
                  <a:pt x="7021" y="5532"/>
                  <a:pt x="7021" y="5469"/>
                </a:cubicBezTo>
                <a:cubicBezTo>
                  <a:pt x="7094" y="5469"/>
                  <a:pt x="7167" y="5448"/>
                  <a:pt x="7239" y="5448"/>
                </a:cubicBezTo>
                <a:cubicBezTo>
                  <a:pt x="7375" y="5426"/>
                  <a:pt x="7510" y="5405"/>
                  <a:pt x="7645" y="5405"/>
                </a:cubicBezTo>
                <a:cubicBezTo>
                  <a:pt x="7604" y="5469"/>
                  <a:pt x="7562" y="5532"/>
                  <a:pt x="7531" y="5595"/>
                </a:cubicBezTo>
                <a:cubicBezTo>
                  <a:pt x="7479" y="5701"/>
                  <a:pt x="7427" y="5785"/>
                  <a:pt x="7375" y="5891"/>
                </a:cubicBezTo>
                <a:lnTo>
                  <a:pt x="7063" y="6524"/>
                </a:lnTo>
                <a:cubicBezTo>
                  <a:pt x="6969" y="6714"/>
                  <a:pt x="6875" y="6904"/>
                  <a:pt x="6782" y="7073"/>
                </a:cubicBezTo>
                <a:cubicBezTo>
                  <a:pt x="6761" y="7116"/>
                  <a:pt x="6730" y="7179"/>
                  <a:pt x="6709" y="7221"/>
                </a:cubicBezTo>
                <a:cubicBezTo>
                  <a:pt x="6678" y="7284"/>
                  <a:pt x="6657" y="7348"/>
                  <a:pt x="6626" y="7411"/>
                </a:cubicBezTo>
                <a:cubicBezTo>
                  <a:pt x="6594" y="7453"/>
                  <a:pt x="6574" y="7517"/>
                  <a:pt x="6553" y="7580"/>
                </a:cubicBezTo>
                <a:close/>
                <a:moveTo>
                  <a:pt x="6646" y="7707"/>
                </a:moveTo>
                <a:cubicBezTo>
                  <a:pt x="6657" y="7686"/>
                  <a:pt x="6657" y="7686"/>
                  <a:pt x="6667" y="7665"/>
                </a:cubicBezTo>
                <a:cubicBezTo>
                  <a:pt x="6688" y="7601"/>
                  <a:pt x="6719" y="7559"/>
                  <a:pt x="6740" y="7496"/>
                </a:cubicBezTo>
                <a:cubicBezTo>
                  <a:pt x="6771" y="7432"/>
                  <a:pt x="6792" y="7369"/>
                  <a:pt x="6823" y="7306"/>
                </a:cubicBezTo>
                <a:cubicBezTo>
                  <a:pt x="6844" y="7242"/>
                  <a:pt x="6875" y="7200"/>
                  <a:pt x="6906" y="7137"/>
                </a:cubicBezTo>
                <a:cubicBezTo>
                  <a:pt x="6959" y="7031"/>
                  <a:pt x="7000" y="6947"/>
                  <a:pt x="7052" y="6841"/>
                </a:cubicBezTo>
                <a:cubicBezTo>
                  <a:pt x="7104" y="6735"/>
                  <a:pt x="7146" y="6651"/>
                  <a:pt x="7198" y="6545"/>
                </a:cubicBezTo>
                <a:cubicBezTo>
                  <a:pt x="7333" y="6271"/>
                  <a:pt x="7458" y="5996"/>
                  <a:pt x="7604" y="5743"/>
                </a:cubicBezTo>
                <a:cubicBezTo>
                  <a:pt x="7666" y="5616"/>
                  <a:pt x="7739" y="5511"/>
                  <a:pt x="7812" y="5405"/>
                </a:cubicBezTo>
                <a:cubicBezTo>
                  <a:pt x="7822" y="5384"/>
                  <a:pt x="7832" y="5363"/>
                  <a:pt x="7832" y="5342"/>
                </a:cubicBezTo>
                <a:lnTo>
                  <a:pt x="7832" y="5342"/>
                </a:lnTo>
                <a:cubicBezTo>
                  <a:pt x="8093" y="5321"/>
                  <a:pt x="8353" y="5300"/>
                  <a:pt x="8613" y="5300"/>
                </a:cubicBezTo>
                <a:cubicBezTo>
                  <a:pt x="8530" y="5426"/>
                  <a:pt x="8457" y="5595"/>
                  <a:pt x="8384" y="5764"/>
                </a:cubicBezTo>
                <a:cubicBezTo>
                  <a:pt x="8301" y="5954"/>
                  <a:pt x="8217" y="6102"/>
                  <a:pt x="8124" y="6271"/>
                </a:cubicBezTo>
                <a:cubicBezTo>
                  <a:pt x="8072" y="6377"/>
                  <a:pt x="8009" y="6461"/>
                  <a:pt x="7957" y="6567"/>
                </a:cubicBezTo>
                <a:cubicBezTo>
                  <a:pt x="7937" y="6609"/>
                  <a:pt x="7916" y="6651"/>
                  <a:pt x="7885" y="6693"/>
                </a:cubicBezTo>
                <a:cubicBezTo>
                  <a:pt x="7853" y="6735"/>
                  <a:pt x="7832" y="6778"/>
                  <a:pt x="7801" y="6820"/>
                </a:cubicBezTo>
                <a:cubicBezTo>
                  <a:pt x="7770" y="6883"/>
                  <a:pt x="7739" y="6947"/>
                  <a:pt x="7708" y="6989"/>
                </a:cubicBezTo>
                <a:cubicBezTo>
                  <a:pt x="7676" y="7031"/>
                  <a:pt x="7656" y="7094"/>
                  <a:pt x="7624" y="7158"/>
                </a:cubicBezTo>
                <a:cubicBezTo>
                  <a:pt x="7572" y="7263"/>
                  <a:pt x="7520" y="7348"/>
                  <a:pt x="7468" y="7453"/>
                </a:cubicBezTo>
                <a:cubicBezTo>
                  <a:pt x="7465" y="7460"/>
                  <a:pt x="7461" y="7467"/>
                  <a:pt x="7458" y="7474"/>
                </a:cubicBezTo>
                <a:cubicBezTo>
                  <a:pt x="7416" y="7538"/>
                  <a:pt x="7385" y="7601"/>
                  <a:pt x="7343" y="7665"/>
                </a:cubicBezTo>
                <a:cubicBezTo>
                  <a:pt x="7135" y="7686"/>
                  <a:pt x="6917" y="7686"/>
                  <a:pt x="6709" y="7686"/>
                </a:cubicBezTo>
                <a:cubicBezTo>
                  <a:pt x="6688" y="7707"/>
                  <a:pt x="6667" y="7707"/>
                  <a:pt x="6646" y="7707"/>
                </a:cubicBezTo>
                <a:close/>
                <a:moveTo>
                  <a:pt x="9185" y="15519"/>
                </a:moveTo>
                <a:lnTo>
                  <a:pt x="8759" y="15519"/>
                </a:lnTo>
                <a:lnTo>
                  <a:pt x="6875" y="15456"/>
                </a:lnTo>
                <a:lnTo>
                  <a:pt x="6875" y="15287"/>
                </a:lnTo>
                <a:lnTo>
                  <a:pt x="6875" y="14865"/>
                </a:lnTo>
                <a:lnTo>
                  <a:pt x="6875" y="14653"/>
                </a:lnTo>
                <a:lnTo>
                  <a:pt x="6875" y="14442"/>
                </a:lnTo>
                <a:cubicBezTo>
                  <a:pt x="6875" y="14294"/>
                  <a:pt x="6865" y="14168"/>
                  <a:pt x="6865" y="14020"/>
                </a:cubicBezTo>
                <a:cubicBezTo>
                  <a:pt x="6854" y="13745"/>
                  <a:pt x="6844" y="13471"/>
                  <a:pt x="6844" y="13196"/>
                </a:cubicBezTo>
                <a:lnTo>
                  <a:pt x="6844" y="12331"/>
                </a:lnTo>
                <a:cubicBezTo>
                  <a:pt x="6844" y="12183"/>
                  <a:pt x="6834" y="12035"/>
                  <a:pt x="6834" y="11909"/>
                </a:cubicBezTo>
                <a:cubicBezTo>
                  <a:pt x="6834" y="11761"/>
                  <a:pt x="6823" y="11634"/>
                  <a:pt x="6813" y="11486"/>
                </a:cubicBezTo>
                <a:cubicBezTo>
                  <a:pt x="6802" y="11338"/>
                  <a:pt x="6802" y="11191"/>
                  <a:pt x="6792" y="11064"/>
                </a:cubicBezTo>
                <a:cubicBezTo>
                  <a:pt x="6782" y="10916"/>
                  <a:pt x="6782" y="10789"/>
                  <a:pt x="6771" y="10642"/>
                </a:cubicBezTo>
                <a:cubicBezTo>
                  <a:pt x="6761" y="10367"/>
                  <a:pt x="6761" y="10093"/>
                  <a:pt x="6750" y="9818"/>
                </a:cubicBezTo>
                <a:cubicBezTo>
                  <a:pt x="6750" y="9670"/>
                  <a:pt x="6740" y="9544"/>
                  <a:pt x="6730" y="9396"/>
                </a:cubicBezTo>
                <a:lnTo>
                  <a:pt x="6730" y="8995"/>
                </a:lnTo>
                <a:lnTo>
                  <a:pt x="6730" y="8699"/>
                </a:lnTo>
                <a:cubicBezTo>
                  <a:pt x="6730" y="8615"/>
                  <a:pt x="6719" y="8509"/>
                  <a:pt x="6719" y="8425"/>
                </a:cubicBezTo>
                <a:cubicBezTo>
                  <a:pt x="6719" y="8340"/>
                  <a:pt x="6719" y="8256"/>
                  <a:pt x="6730" y="8171"/>
                </a:cubicBezTo>
                <a:lnTo>
                  <a:pt x="6730" y="8150"/>
                </a:lnTo>
                <a:cubicBezTo>
                  <a:pt x="6927" y="8150"/>
                  <a:pt x="7115" y="8129"/>
                  <a:pt x="7312" y="8129"/>
                </a:cubicBezTo>
                <a:cubicBezTo>
                  <a:pt x="7656" y="8108"/>
                  <a:pt x="7999" y="8087"/>
                  <a:pt x="8353" y="8045"/>
                </a:cubicBezTo>
                <a:cubicBezTo>
                  <a:pt x="8998" y="7981"/>
                  <a:pt x="9643" y="7897"/>
                  <a:pt x="10288" y="7855"/>
                </a:cubicBezTo>
                <a:lnTo>
                  <a:pt x="10288" y="8023"/>
                </a:lnTo>
                <a:lnTo>
                  <a:pt x="10288" y="8235"/>
                </a:lnTo>
                <a:lnTo>
                  <a:pt x="10288" y="8446"/>
                </a:lnTo>
                <a:lnTo>
                  <a:pt x="10288" y="8657"/>
                </a:lnTo>
                <a:lnTo>
                  <a:pt x="10288" y="8847"/>
                </a:lnTo>
                <a:cubicBezTo>
                  <a:pt x="10288" y="8995"/>
                  <a:pt x="10298" y="9121"/>
                  <a:pt x="10309" y="9248"/>
                </a:cubicBezTo>
                <a:cubicBezTo>
                  <a:pt x="10319" y="9396"/>
                  <a:pt x="10330" y="9523"/>
                  <a:pt x="10330" y="9670"/>
                </a:cubicBezTo>
                <a:cubicBezTo>
                  <a:pt x="10340" y="9818"/>
                  <a:pt x="10340" y="9945"/>
                  <a:pt x="10340" y="10093"/>
                </a:cubicBezTo>
                <a:cubicBezTo>
                  <a:pt x="10350" y="10367"/>
                  <a:pt x="10350" y="10663"/>
                  <a:pt x="10350" y="10937"/>
                </a:cubicBezTo>
                <a:cubicBezTo>
                  <a:pt x="10350" y="11233"/>
                  <a:pt x="10350" y="11507"/>
                  <a:pt x="10361" y="11803"/>
                </a:cubicBezTo>
                <a:cubicBezTo>
                  <a:pt x="10371" y="12077"/>
                  <a:pt x="10371" y="12373"/>
                  <a:pt x="10371" y="12648"/>
                </a:cubicBezTo>
                <a:cubicBezTo>
                  <a:pt x="10371" y="12922"/>
                  <a:pt x="10382" y="13218"/>
                  <a:pt x="10382" y="13492"/>
                </a:cubicBezTo>
                <a:cubicBezTo>
                  <a:pt x="10382" y="13767"/>
                  <a:pt x="10392" y="14062"/>
                  <a:pt x="10402" y="14337"/>
                </a:cubicBezTo>
                <a:cubicBezTo>
                  <a:pt x="10413" y="14548"/>
                  <a:pt x="10413" y="14759"/>
                  <a:pt x="10423" y="14970"/>
                </a:cubicBezTo>
                <a:lnTo>
                  <a:pt x="10423" y="15012"/>
                </a:lnTo>
                <a:lnTo>
                  <a:pt x="10423" y="15033"/>
                </a:lnTo>
                <a:lnTo>
                  <a:pt x="10423" y="15097"/>
                </a:lnTo>
                <a:cubicBezTo>
                  <a:pt x="10413" y="15118"/>
                  <a:pt x="10413" y="15139"/>
                  <a:pt x="10413" y="15160"/>
                </a:cubicBezTo>
                <a:cubicBezTo>
                  <a:pt x="10413" y="15223"/>
                  <a:pt x="10423" y="15287"/>
                  <a:pt x="10423" y="15350"/>
                </a:cubicBezTo>
                <a:cubicBezTo>
                  <a:pt x="10423" y="15371"/>
                  <a:pt x="10434" y="15392"/>
                  <a:pt x="10434" y="15392"/>
                </a:cubicBezTo>
                <a:lnTo>
                  <a:pt x="10434" y="15498"/>
                </a:lnTo>
                <a:cubicBezTo>
                  <a:pt x="10028" y="15498"/>
                  <a:pt x="9612" y="15519"/>
                  <a:pt x="9185" y="15519"/>
                </a:cubicBezTo>
                <a:close/>
                <a:moveTo>
                  <a:pt x="10735" y="7390"/>
                </a:moveTo>
                <a:cubicBezTo>
                  <a:pt x="10579" y="7411"/>
                  <a:pt x="10423" y="7411"/>
                  <a:pt x="10267" y="7411"/>
                </a:cubicBezTo>
                <a:cubicBezTo>
                  <a:pt x="10215" y="7411"/>
                  <a:pt x="10174" y="7411"/>
                  <a:pt x="10122" y="7432"/>
                </a:cubicBezTo>
                <a:cubicBezTo>
                  <a:pt x="10129" y="7418"/>
                  <a:pt x="10135" y="7404"/>
                  <a:pt x="10142" y="7390"/>
                </a:cubicBezTo>
                <a:cubicBezTo>
                  <a:pt x="10194" y="7306"/>
                  <a:pt x="10236" y="7200"/>
                  <a:pt x="10288" y="7116"/>
                </a:cubicBezTo>
                <a:cubicBezTo>
                  <a:pt x="10392" y="6926"/>
                  <a:pt x="10506" y="6757"/>
                  <a:pt x="10621" y="6567"/>
                </a:cubicBezTo>
                <a:cubicBezTo>
                  <a:pt x="10652" y="6503"/>
                  <a:pt x="10683" y="6461"/>
                  <a:pt x="10715" y="6398"/>
                </a:cubicBezTo>
                <a:cubicBezTo>
                  <a:pt x="10746" y="6355"/>
                  <a:pt x="10767" y="6292"/>
                  <a:pt x="10787" y="6250"/>
                </a:cubicBezTo>
                <a:cubicBezTo>
                  <a:pt x="10839" y="6144"/>
                  <a:pt x="10891" y="6039"/>
                  <a:pt x="10933" y="5933"/>
                </a:cubicBezTo>
                <a:cubicBezTo>
                  <a:pt x="10985" y="5828"/>
                  <a:pt x="11027" y="5743"/>
                  <a:pt x="11079" y="5659"/>
                </a:cubicBezTo>
                <a:cubicBezTo>
                  <a:pt x="11110" y="5616"/>
                  <a:pt x="11131" y="5553"/>
                  <a:pt x="11162" y="5511"/>
                </a:cubicBezTo>
                <a:cubicBezTo>
                  <a:pt x="11172" y="5490"/>
                  <a:pt x="11183" y="5469"/>
                  <a:pt x="11183" y="5448"/>
                </a:cubicBezTo>
                <a:lnTo>
                  <a:pt x="11183" y="5426"/>
                </a:lnTo>
                <a:cubicBezTo>
                  <a:pt x="11349" y="5448"/>
                  <a:pt x="11516" y="5448"/>
                  <a:pt x="11682" y="5469"/>
                </a:cubicBezTo>
                <a:lnTo>
                  <a:pt x="11786" y="5469"/>
                </a:lnTo>
                <a:cubicBezTo>
                  <a:pt x="11713" y="5574"/>
                  <a:pt x="11651" y="5701"/>
                  <a:pt x="11589" y="5828"/>
                </a:cubicBezTo>
                <a:cubicBezTo>
                  <a:pt x="11547" y="5912"/>
                  <a:pt x="11505" y="5975"/>
                  <a:pt x="11474" y="6060"/>
                </a:cubicBezTo>
                <a:cubicBezTo>
                  <a:pt x="11443" y="6123"/>
                  <a:pt x="11412" y="6165"/>
                  <a:pt x="11380" y="6229"/>
                </a:cubicBezTo>
                <a:lnTo>
                  <a:pt x="11224" y="6482"/>
                </a:lnTo>
                <a:cubicBezTo>
                  <a:pt x="11162" y="6588"/>
                  <a:pt x="11110" y="6672"/>
                  <a:pt x="11048" y="6778"/>
                </a:cubicBezTo>
                <a:cubicBezTo>
                  <a:pt x="11027" y="6820"/>
                  <a:pt x="11006" y="6841"/>
                  <a:pt x="10985" y="6883"/>
                </a:cubicBezTo>
                <a:cubicBezTo>
                  <a:pt x="10954" y="6926"/>
                  <a:pt x="10933" y="6968"/>
                  <a:pt x="10902" y="7031"/>
                </a:cubicBezTo>
                <a:cubicBezTo>
                  <a:pt x="10881" y="7073"/>
                  <a:pt x="10850" y="7137"/>
                  <a:pt x="10829" y="7179"/>
                </a:cubicBezTo>
                <a:cubicBezTo>
                  <a:pt x="10798" y="7242"/>
                  <a:pt x="10767" y="7327"/>
                  <a:pt x="10735" y="7390"/>
                </a:cubicBezTo>
                <a:close/>
                <a:moveTo>
                  <a:pt x="11578" y="7284"/>
                </a:moveTo>
                <a:lnTo>
                  <a:pt x="10902" y="7348"/>
                </a:lnTo>
                <a:cubicBezTo>
                  <a:pt x="10912" y="7327"/>
                  <a:pt x="10933" y="7284"/>
                  <a:pt x="10943" y="7263"/>
                </a:cubicBezTo>
                <a:cubicBezTo>
                  <a:pt x="10975" y="7200"/>
                  <a:pt x="10995" y="7158"/>
                  <a:pt x="11027" y="7094"/>
                </a:cubicBezTo>
                <a:lnTo>
                  <a:pt x="11183" y="6841"/>
                </a:lnTo>
                <a:cubicBezTo>
                  <a:pt x="11245" y="6735"/>
                  <a:pt x="11308" y="6651"/>
                  <a:pt x="11360" y="6545"/>
                </a:cubicBezTo>
                <a:lnTo>
                  <a:pt x="11672" y="5975"/>
                </a:lnTo>
                <a:cubicBezTo>
                  <a:pt x="11703" y="5912"/>
                  <a:pt x="11734" y="5870"/>
                  <a:pt x="11765" y="5806"/>
                </a:cubicBezTo>
                <a:cubicBezTo>
                  <a:pt x="11817" y="5722"/>
                  <a:pt x="11869" y="5616"/>
                  <a:pt x="11932" y="5532"/>
                </a:cubicBezTo>
                <a:cubicBezTo>
                  <a:pt x="11942" y="5511"/>
                  <a:pt x="11953" y="5490"/>
                  <a:pt x="11953" y="5469"/>
                </a:cubicBezTo>
                <a:cubicBezTo>
                  <a:pt x="12171" y="5490"/>
                  <a:pt x="12379" y="5490"/>
                  <a:pt x="12598" y="5469"/>
                </a:cubicBezTo>
                <a:cubicBezTo>
                  <a:pt x="12567" y="5532"/>
                  <a:pt x="12535" y="5574"/>
                  <a:pt x="12504" y="5638"/>
                </a:cubicBezTo>
                <a:cubicBezTo>
                  <a:pt x="12452" y="5743"/>
                  <a:pt x="12390" y="5849"/>
                  <a:pt x="12338" y="5933"/>
                </a:cubicBezTo>
                <a:cubicBezTo>
                  <a:pt x="12223" y="6123"/>
                  <a:pt x="12119" y="6313"/>
                  <a:pt x="12005" y="6503"/>
                </a:cubicBezTo>
                <a:cubicBezTo>
                  <a:pt x="11953" y="6588"/>
                  <a:pt x="11911" y="6651"/>
                  <a:pt x="11859" y="6735"/>
                </a:cubicBezTo>
                <a:cubicBezTo>
                  <a:pt x="11828" y="6799"/>
                  <a:pt x="11797" y="6841"/>
                  <a:pt x="11765" y="6904"/>
                </a:cubicBezTo>
                <a:cubicBezTo>
                  <a:pt x="11734" y="6968"/>
                  <a:pt x="11703" y="7031"/>
                  <a:pt x="11672" y="7094"/>
                </a:cubicBezTo>
                <a:cubicBezTo>
                  <a:pt x="11641" y="7157"/>
                  <a:pt x="11609" y="7221"/>
                  <a:pt x="11578" y="7284"/>
                </a:cubicBezTo>
                <a:close/>
                <a:moveTo>
                  <a:pt x="12494" y="7094"/>
                </a:moveTo>
                <a:cubicBezTo>
                  <a:pt x="12483" y="7116"/>
                  <a:pt x="12483" y="7116"/>
                  <a:pt x="12473" y="7137"/>
                </a:cubicBezTo>
                <a:cubicBezTo>
                  <a:pt x="12463" y="7158"/>
                  <a:pt x="12463" y="7158"/>
                  <a:pt x="12452" y="7179"/>
                </a:cubicBezTo>
                <a:lnTo>
                  <a:pt x="12452" y="7221"/>
                </a:lnTo>
                <a:lnTo>
                  <a:pt x="11776" y="7284"/>
                </a:lnTo>
                <a:lnTo>
                  <a:pt x="11734" y="7284"/>
                </a:lnTo>
                <a:cubicBezTo>
                  <a:pt x="11738" y="7277"/>
                  <a:pt x="11741" y="7270"/>
                  <a:pt x="11745" y="7263"/>
                </a:cubicBezTo>
                <a:cubicBezTo>
                  <a:pt x="11776" y="7200"/>
                  <a:pt x="11807" y="7137"/>
                  <a:pt x="11838" y="7073"/>
                </a:cubicBezTo>
                <a:cubicBezTo>
                  <a:pt x="11942" y="6883"/>
                  <a:pt x="12057" y="6714"/>
                  <a:pt x="12171" y="6524"/>
                </a:cubicBezTo>
                <a:cubicBezTo>
                  <a:pt x="12286" y="6334"/>
                  <a:pt x="12390" y="6144"/>
                  <a:pt x="12494" y="5954"/>
                </a:cubicBezTo>
                <a:cubicBezTo>
                  <a:pt x="12525" y="5891"/>
                  <a:pt x="12556" y="5849"/>
                  <a:pt x="12587" y="5785"/>
                </a:cubicBezTo>
                <a:cubicBezTo>
                  <a:pt x="12639" y="5680"/>
                  <a:pt x="12702" y="5574"/>
                  <a:pt x="12764" y="5490"/>
                </a:cubicBezTo>
                <a:cubicBezTo>
                  <a:pt x="12879" y="5490"/>
                  <a:pt x="12983" y="5490"/>
                  <a:pt x="13097" y="5469"/>
                </a:cubicBezTo>
                <a:cubicBezTo>
                  <a:pt x="13191" y="5469"/>
                  <a:pt x="13285" y="5448"/>
                  <a:pt x="13378" y="5448"/>
                </a:cubicBezTo>
                <a:cubicBezTo>
                  <a:pt x="13274" y="5616"/>
                  <a:pt x="13170" y="5806"/>
                  <a:pt x="13076" y="5996"/>
                </a:cubicBezTo>
                <a:lnTo>
                  <a:pt x="12754" y="6588"/>
                </a:lnTo>
                <a:cubicBezTo>
                  <a:pt x="12712" y="6672"/>
                  <a:pt x="12671" y="6735"/>
                  <a:pt x="12639" y="6820"/>
                </a:cubicBezTo>
                <a:cubicBezTo>
                  <a:pt x="12619" y="6862"/>
                  <a:pt x="12587" y="6904"/>
                  <a:pt x="12567" y="6968"/>
                </a:cubicBezTo>
                <a:cubicBezTo>
                  <a:pt x="12546" y="6989"/>
                  <a:pt x="12515" y="7052"/>
                  <a:pt x="12494" y="7094"/>
                </a:cubicBezTo>
                <a:close/>
                <a:moveTo>
                  <a:pt x="14575" y="15392"/>
                </a:moveTo>
                <a:lnTo>
                  <a:pt x="14575" y="15392"/>
                </a:lnTo>
                <a:lnTo>
                  <a:pt x="14575" y="15392"/>
                </a:lnTo>
                <a:lnTo>
                  <a:pt x="14575" y="15392"/>
                </a:lnTo>
                <a:close/>
                <a:moveTo>
                  <a:pt x="14481" y="7010"/>
                </a:moveTo>
                <a:lnTo>
                  <a:pt x="14221" y="7010"/>
                </a:lnTo>
                <a:lnTo>
                  <a:pt x="14127" y="7010"/>
                </a:lnTo>
                <a:cubicBezTo>
                  <a:pt x="14138" y="6989"/>
                  <a:pt x="14148" y="6968"/>
                  <a:pt x="14169" y="6926"/>
                </a:cubicBezTo>
                <a:cubicBezTo>
                  <a:pt x="14190" y="6883"/>
                  <a:pt x="14211" y="6841"/>
                  <a:pt x="14242" y="6799"/>
                </a:cubicBezTo>
                <a:cubicBezTo>
                  <a:pt x="14315" y="6672"/>
                  <a:pt x="14398" y="6545"/>
                  <a:pt x="14471" y="6440"/>
                </a:cubicBezTo>
                <a:cubicBezTo>
                  <a:pt x="14481" y="6419"/>
                  <a:pt x="14491" y="6398"/>
                  <a:pt x="14491" y="6377"/>
                </a:cubicBezTo>
                <a:cubicBezTo>
                  <a:pt x="14491" y="6355"/>
                  <a:pt x="14481" y="6334"/>
                  <a:pt x="14471" y="6313"/>
                </a:cubicBezTo>
                <a:cubicBezTo>
                  <a:pt x="14460" y="6292"/>
                  <a:pt x="14439" y="6292"/>
                  <a:pt x="14419" y="6292"/>
                </a:cubicBezTo>
                <a:cubicBezTo>
                  <a:pt x="14398" y="6292"/>
                  <a:pt x="14387" y="6292"/>
                  <a:pt x="14377" y="6313"/>
                </a:cubicBezTo>
                <a:cubicBezTo>
                  <a:pt x="14231" y="6524"/>
                  <a:pt x="14096" y="6735"/>
                  <a:pt x="13982" y="7010"/>
                </a:cubicBezTo>
                <a:lnTo>
                  <a:pt x="13982" y="7031"/>
                </a:lnTo>
                <a:cubicBezTo>
                  <a:pt x="13898" y="7031"/>
                  <a:pt x="13826" y="7052"/>
                  <a:pt x="13742" y="7052"/>
                </a:cubicBezTo>
                <a:cubicBezTo>
                  <a:pt x="13649" y="7052"/>
                  <a:pt x="13555" y="7073"/>
                  <a:pt x="13461" y="7094"/>
                </a:cubicBezTo>
                <a:cubicBezTo>
                  <a:pt x="13472" y="7073"/>
                  <a:pt x="13472" y="7073"/>
                  <a:pt x="13482" y="7052"/>
                </a:cubicBezTo>
                <a:cubicBezTo>
                  <a:pt x="13493" y="7010"/>
                  <a:pt x="13513" y="6989"/>
                  <a:pt x="13524" y="6968"/>
                </a:cubicBezTo>
                <a:cubicBezTo>
                  <a:pt x="13555" y="6904"/>
                  <a:pt x="13586" y="6841"/>
                  <a:pt x="13617" y="6778"/>
                </a:cubicBezTo>
                <a:lnTo>
                  <a:pt x="13617" y="6778"/>
                </a:lnTo>
                <a:cubicBezTo>
                  <a:pt x="13649" y="6714"/>
                  <a:pt x="13680" y="6672"/>
                  <a:pt x="13711" y="6609"/>
                </a:cubicBez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cubicBezTo>
                  <a:pt x="13794" y="6461"/>
                  <a:pt x="13878" y="6313"/>
                  <a:pt x="13950" y="6165"/>
                </a:cubicBezTo>
                <a:cubicBezTo>
                  <a:pt x="13992" y="6102"/>
                  <a:pt x="14023" y="6018"/>
                  <a:pt x="14054" y="5954"/>
                </a:cubicBezTo>
                <a:cubicBezTo>
                  <a:pt x="14096" y="5870"/>
                  <a:pt x="14148" y="5785"/>
                  <a:pt x="14190" y="5680"/>
                </a:cubicBezTo>
                <a:cubicBezTo>
                  <a:pt x="14200" y="5659"/>
                  <a:pt x="14200" y="5638"/>
                  <a:pt x="14200" y="5616"/>
                </a:cubicBezTo>
                <a:cubicBezTo>
                  <a:pt x="14200" y="5595"/>
                  <a:pt x="14179" y="5574"/>
                  <a:pt x="14169" y="5553"/>
                </a:cubicBezTo>
                <a:cubicBezTo>
                  <a:pt x="14159" y="5553"/>
                  <a:pt x="14148" y="5532"/>
                  <a:pt x="14138" y="5532"/>
                </a:cubicBezTo>
                <a:lnTo>
                  <a:pt x="14117" y="5532"/>
                </a:lnTo>
                <a:cubicBezTo>
                  <a:pt x="14096" y="5532"/>
                  <a:pt x="14086" y="5553"/>
                  <a:pt x="14075" y="5574"/>
                </a:cubicBezTo>
                <a:cubicBezTo>
                  <a:pt x="14013" y="5701"/>
                  <a:pt x="13940" y="5828"/>
                  <a:pt x="13878" y="5954"/>
                </a:cubicBezTo>
                <a:cubicBezTo>
                  <a:pt x="13815" y="6081"/>
                  <a:pt x="13742" y="6208"/>
                  <a:pt x="13680" y="6313"/>
                </a:cubicBezTo>
                <a:cubicBezTo>
                  <a:pt x="13617" y="6419"/>
                  <a:pt x="13555" y="6524"/>
                  <a:pt x="13493" y="6651"/>
                </a:cubicBezTo>
                <a:cubicBezTo>
                  <a:pt x="13489" y="6658"/>
                  <a:pt x="13486" y="6665"/>
                  <a:pt x="13482" y="6672"/>
                </a:cubicBezTo>
                <a:lnTo>
                  <a:pt x="13482" y="6672"/>
                </a:lnTo>
                <a:lnTo>
                  <a:pt x="13482" y="6672"/>
                </a:lnTo>
                <a:cubicBezTo>
                  <a:pt x="13461" y="6693"/>
                  <a:pt x="13451" y="6735"/>
                  <a:pt x="13430" y="6778"/>
                </a:cubicBezTo>
                <a:cubicBezTo>
                  <a:pt x="13420" y="6799"/>
                  <a:pt x="13399" y="6841"/>
                  <a:pt x="13389" y="6862"/>
                </a:cubicBezTo>
                <a:cubicBezTo>
                  <a:pt x="13368" y="6904"/>
                  <a:pt x="13357" y="6926"/>
                  <a:pt x="13337" y="6968"/>
                </a:cubicBezTo>
                <a:cubicBezTo>
                  <a:pt x="13326" y="6989"/>
                  <a:pt x="13316" y="7010"/>
                  <a:pt x="13305" y="7031"/>
                </a:cubicBezTo>
                <a:cubicBezTo>
                  <a:pt x="13305" y="7031"/>
                  <a:pt x="13305" y="7052"/>
                  <a:pt x="13295" y="7052"/>
                </a:cubicBezTo>
                <a:cubicBezTo>
                  <a:pt x="13285" y="7073"/>
                  <a:pt x="13285" y="7073"/>
                  <a:pt x="13285" y="7094"/>
                </a:cubicBezTo>
                <a:cubicBezTo>
                  <a:pt x="13281" y="7101"/>
                  <a:pt x="13278" y="7109"/>
                  <a:pt x="13274" y="7116"/>
                </a:cubicBezTo>
                <a:lnTo>
                  <a:pt x="13274" y="7137"/>
                </a:lnTo>
                <a:lnTo>
                  <a:pt x="12743" y="7200"/>
                </a:lnTo>
                <a:cubicBezTo>
                  <a:pt x="12681" y="7200"/>
                  <a:pt x="12629" y="7221"/>
                  <a:pt x="12567" y="7221"/>
                </a:cubicBezTo>
                <a:cubicBezTo>
                  <a:pt x="12598" y="7179"/>
                  <a:pt x="12619" y="7116"/>
                  <a:pt x="12639" y="7073"/>
                </a:cubicBezTo>
                <a:cubicBezTo>
                  <a:pt x="12660" y="7031"/>
                  <a:pt x="12691" y="6968"/>
                  <a:pt x="12723" y="6926"/>
                </a:cubicBezTo>
                <a:cubicBezTo>
                  <a:pt x="12775" y="6820"/>
                  <a:pt x="12827" y="6735"/>
                  <a:pt x="12879" y="6630"/>
                </a:cubicBezTo>
                <a:cubicBezTo>
                  <a:pt x="12983" y="6419"/>
                  <a:pt x="13097" y="6229"/>
                  <a:pt x="13201" y="6039"/>
                </a:cubicBezTo>
                <a:cubicBezTo>
                  <a:pt x="13232" y="5996"/>
                  <a:pt x="13253" y="5933"/>
                  <a:pt x="13285" y="5891"/>
                </a:cubicBezTo>
                <a:cubicBezTo>
                  <a:pt x="13347" y="5764"/>
                  <a:pt x="13420" y="5659"/>
                  <a:pt x="13482" y="5532"/>
                </a:cubicBezTo>
                <a:cubicBezTo>
                  <a:pt x="13493" y="5511"/>
                  <a:pt x="13503" y="5490"/>
                  <a:pt x="13503" y="5469"/>
                </a:cubicBezTo>
                <a:lnTo>
                  <a:pt x="1350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24" y="5448"/>
                </a:lnTo>
                <a:lnTo>
                  <a:pt x="13545" y="5448"/>
                </a:lnTo>
                <a:cubicBezTo>
                  <a:pt x="13732" y="5405"/>
                  <a:pt x="13919" y="5363"/>
                  <a:pt x="14117" y="5363"/>
                </a:cubicBezTo>
                <a:lnTo>
                  <a:pt x="14304" y="5363"/>
                </a:lnTo>
                <a:lnTo>
                  <a:pt x="14419" y="5363"/>
                </a:lnTo>
                <a:lnTo>
                  <a:pt x="14523" y="5363"/>
                </a:lnTo>
                <a:lnTo>
                  <a:pt x="14523" y="6060"/>
                </a:lnTo>
                <a:cubicBezTo>
                  <a:pt x="14523" y="6271"/>
                  <a:pt x="14523" y="6461"/>
                  <a:pt x="14533" y="6672"/>
                </a:cubicBezTo>
                <a:cubicBezTo>
                  <a:pt x="14533" y="6799"/>
                  <a:pt x="14543" y="6926"/>
                  <a:pt x="14554" y="7073"/>
                </a:cubicBezTo>
                <a:cubicBezTo>
                  <a:pt x="14554" y="7010"/>
                  <a:pt x="14523" y="7010"/>
                  <a:pt x="14481" y="7010"/>
                </a:cubicBezTo>
                <a:close/>
                <a:moveTo>
                  <a:pt x="20443" y="8066"/>
                </a:moveTo>
                <a:cubicBezTo>
                  <a:pt x="20464" y="8087"/>
                  <a:pt x="20485" y="8129"/>
                  <a:pt x="20505" y="8150"/>
                </a:cubicBezTo>
                <a:cubicBezTo>
                  <a:pt x="20609" y="8298"/>
                  <a:pt x="20713" y="8467"/>
                  <a:pt x="20807" y="8636"/>
                </a:cubicBezTo>
                <a:cubicBezTo>
                  <a:pt x="20849" y="8699"/>
                  <a:pt x="20880" y="8784"/>
                  <a:pt x="20922" y="8847"/>
                </a:cubicBezTo>
                <a:cubicBezTo>
                  <a:pt x="20911" y="8847"/>
                  <a:pt x="20890" y="8868"/>
                  <a:pt x="20880" y="8868"/>
                </a:cubicBezTo>
                <a:cubicBezTo>
                  <a:pt x="20745" y="9016"/>
                  <a:pt x="20620" y="9185"/>
                  <a:pt x="20485" y="9354"/>
                </a:cubicBezTo>
                <a:cubicBezTo>
                  <a:pt x="20453" y="9396"/>
                  <a:pt x="20422" y="9438"/>
                  <a:pt x="20380" y="9480"/>
                </a:cubicBezTo>
                <a:cubicBezTo>
                  <a:pt x="20349" y="9523"/>
                  <a:pt x="20328" y="9565"/>
                  <a:pt x="20297" y="9607"/>
                </a:cubicBezTo>
                <a:cubicBezTo>
                  <a:pt x="20266" y="9649"/>
                  <a:pt x="20235" y="9691"/>
                  <a:pt x="20204" y="9734"/>
                </a:cubicBezTo>
                <a:cubicBezTo>
                  <a:pt x="20172" y="9776"/>
                  <a:pt x="20152" y="9818"/>
                  <a:pt x="20120" y="9860"/>
                </a:cubicBezTo>
                <a:cubicBezTo>
                  <a:pt x="20079" y="9924"/>
                  <a:pt x="20037" y="9987"/>
                  <a:pt x="19985" y="10050"/>
                </a:cubicBezTo>
                <a:cubicBezTo>
                  <a:pt x="19954" y="10114"/>
                  <a:pt x="19912" y="10156"/>
                  <a:pt x="19881" y="10219"/>
                </a:cubicBezTo>
                <a:cubicBezTo>
                  <a:pt x="19798" y="10072"/>
                  <a:pt x="19704" y="9924"/>
                  <a:pt x="19621" y="9776"/>
                </a:cubicBezTo>
                <a:cubicBezTo>
                  <a:pt x="19569" y="9670"/>
                  <a:pt x="19506" y="9586"/>
                  <a:pt x="19454" y="9480"/>
                </a:cubicBezTo>
                <a:cubicBezTo>
                  <a:pt x="19506" y="9417"/>
                  <a:pt x="19559" y="9354"/>
                  <a:pt x="19611" y="9269"/>
                </a:cubicBezTo>
                <a:cubicBezTo>
                  <a:pt x="19673" y="9185"/>
                  <a:pt x="19746" y="9079"/>
                  <a:pt x="19808" y="8995"/>
                </a:cubicBezTo>
                <a:lnTo>
                  <a:pt x="20152" y="8488"/>
                </a:lnTo>
                <a:cubicBezTo>
                  <a:pt x="20256" y="8361"/>
                  <a:pt x="20349" y="8213"/>
                  <a:pt x="20443" y="8066"/>
                </a:cubicBezTo>
                <a:lnTo>
                  <a:pt x="20443" y="8066"/>
                </a:lnTo>
                <a:close/>
                <a:moveTo>
                  <a:pt x="19975" y="7306"/>
                </a:moveTo>
                <a:cubicBezTo>
                  <a:pt x="20048" y="7432"/>
                  <a:pt x="20120" y="7559"/>
                  <a:pt x="20204" y="7686"/>
                </a:cubicBezTo>
                <a:lnTo>
                  <a:pt x="20360" y="7939"/>
                </a:lnTo>
                <a:lnTo>
                  <a:pt x="20349" y="7939"/>
                </a:lnTo>
                <a:cubicBezTo>
                  <a:pt x="20287" y="8023"/>
                  <a:pt x="20224" y="8108"/>
                  <a:pt x="20172" y="8192"/>
                </a:cubicBezTo>
                <a:cubicBezTo>
                  <a:pt x="20120" y="8277"/>
                  <a:pt x="20058" y="8361"/>
                  <a:pt x="20006" y="8446"/>
                </a:cubicBezTo>
                <a:cubicBezTo>
                  <a:pt x="19891" y="8636"/>
                  <a:pt x="19777" y="8805"/>
                  <a:pt x="19652" y="8974"/>
                </a:cubicBezTo>
                <a:cubicBezTo>
                  <a:pt x="19611" y="9037"/>
                  <a:pt x="19559" y="9100"/>
                  <a:pt x="19517" y="9164"/>
                </a:cubicBezTo>
                <a:cubicBezTo>
                  <a:pt x="19475" y="9227"/>
                  <a:pt x="19434" y="9269"/>
                  <a:pt x="19382" y="9333"/>
                </a:cubicBezTo>
                <a:cubicBezTo>
                  <a:pt x="19371" y="9311"/>
                  <a:pt x="19350" y="9290"/>
                  <a:pt x="19340" y="9248"/>
                </a:cubicBezTo>
                <a:cubicBezTo>
                  <a:pt x="19236" y="9058"/>
                  <a:pt x="19132" y="8847"/>
                  <a:pt x="19028" y="8657"/>
                </a:cubicBezTo>
                <a:cubicBezTo>
                  <a:pt x="19038" y="8636"/>
                  <a:pt x="19049" y="8615"/>
                  <a:pt x="19059" y="8594"/>
                </a:cubicBezTo>
                <a:cubicBezTo>
                  <a:pt x="19090" y="8551"/>
                  <a:pt x="19111" y="8509"/>
                  <a:pt x="19142" y="8467"/>
                </a:cubicBezTo>
                <a:cubicBezTo>
                  <a:pt x="19174" y="8425"/>
                  <a:pt x="19205" y="8382"/>
                  <a:pt x="19236" y="8340"/>
                </a:cubicBezTo>
                <a:lnTo>
                  <a:pt x="19423" y="8087"/>
                </a:lnTo>
                <a:cubicBezTo>
                  <a:pt x="19486" y="8002"/>
                  <a:pt x="19538" y="7939"/>
                  <a:pt x="19600" y="7855"/>
                </a:cubicBezTo>
                <a:cubicBezTo>
                  <a:pt x="19662" y="7770"/>
                  <a:pt x="19725" y="7686"/>
                  <a:pt x="19787" y="7601"/>
                </a:cubicBezTo>
                <a:cubicBezTo>
                  <a:pt x="19850" y="7517"/>
                  <a:pt x="19902" y="7411"/>
                  <a:pt x="19975" y="7327"/>
                </a:cubicBezTo>
                <a:lnTo>
                  <a:pt x="19975" y="7306"/>
                </a:lnTo>
                <a:close/>
                <a:moveTo>
                  <a:pt x="19184" y="5996"/>
                </a:moveTo>
                <a:cubicBezTo>
                  <a:pt x="19267" y="6144"/>
                  <a:pt x="19350" y="6271"/>
                  <a:pt x="19444" y="6419"/>
                </a:cubicBezTo>
                <a:cubicBezTo>
                  <a:pt x="19569" y="6630"/>
                  <a:pt x="19694" y="6841"/>
                  <a:pt x="19829" y="7052"/>
                </a:cubicBezTo>
                <a:cubicBezTo>
                  <a:pt x="19860" y="7094"/>
                  <a:pt x="19891" y="7158"/>
                  <a:pt x="19923" y="7200"/>
                </a:cubicBezTo>
                <a:lnTo>
                  <a:pt x="19912" y="7200"/>
                </a:lnTo>
                <a:cubicBezTo>
                  <a:pt x="19891" y="7200"/>
                  <a:pt x="19881" y="7200"/>
                  <a:pt x="19860" y="7221"/>
                </a:cubicBezTo>
                <a:cubicBezTo>
                  <a:pt x="19798" y="7306"/>
                  <a:pt x="19746" y="7390"/>
                  <a:pt x="19683" y="7474"/>
                </a:cubicBezTo>
                <a:cubicBezTo>
                  <a:pt x="19631" y="7559"/>
                  <a:pt x="19569" y="7643"/>
                  <a:pt x="19517" y="7707"/>
                </a:cubicBezTo>
                <a:lnTo>
                  <a:pt x="19142" y="8213"/>
                </a:lnTo>
                <a:cubicBezTo>
                  <a:pt x="19111" y="8256"/>
                  <a:pt x="19090" y="8298"/>
                  <a:pt x="19059" y="8340"/>
                </a:cubicBezTo>
                <a:cubicBezTo>
                  <a:pt x="19028" y="8382"/>
                  <a:pt x="18997" y="8425"/>
                  <a:pt x="18965" y="8488"/>
                </a:cubicBezTo>
                <a:cubicBezTo>
                  <a:pt x="18955" y="8509"/>
                  <a:pt x="18945" y="8509"/>
                  <a:pt x="18945" y="8530"/>
                </a:cubicBezTo>
                <a:cubicBezTo>
                  <a:pt x="18851" y="8361"/>
                  <a:pt x="18757" y="8192"/>
                  <a:pt x="18674" y="8002"/>
                </a:cubicBezTo>
                <a:cubicBezTo>
                  <a:pt x="18726" y="7939"/>
                  <a:pt x="18778" y="7876"/>
                  <a:pt x="18820" y="7833"/>
                </a:cubicBezTo>
                <a:cubicBezTo>
                  <a:pt x="18851" y="7791"/>
                  <a:pt x="18882" y="7749"/>
                  <a:pt x="18924" y="7707"/>
                </a:cubicBezTo>
                <a:cubicBezTo>
                  <a:pt x="18955" y="7665"/>
                  <a:pt x="18976" y="7622"/>
                  <a:pt x="19007" y="7601"/>
                </a:cubicBezTo>
                <a:cubicBezTo>
                  <a:pt x="19122" y="7432"/>
                  <a:pt x="19236" y="7263"/>
                  <a:pt x="19350" y="7073"/>
                </a:cubicBezTo>
                <a:cubicBezTo>
                  <a:pt x="19402" y="6989"/>
                  <a:pt x="19444" y="6904"/>
                  <a:pt x="19496" y="6841"/>
                </a:cubicBezTo>
                <a:cubicBezTo>
                  <a:pt x="19506" y="6820"/>
                  <a:pt x="19517" y="6799"/>
                  <a:pt x="19517" y="6778"/>
                </a:cubicBezTo>
                <a:cubicBezTo>
                  <a:pt x="19517" y="6757"/>
                  <a:pt x="19506" y="6735"/>
                  <a:pt x="19496" y="6714"/>
                </a:cubicBezTo>
                <a:cubicBezTo>
                  <a:pt x="19486" y="6693"/>
                  <a:pt x="19465" y="6693"/>
                  <a:pt x="19444" y="6693"/>
                </a:cubicBezTo>
                <a:cubicBezTo>
                  <a:pt x="19423" y="6693"/>
                  <a:pt x="19413" y="6693"/>
                  <a:pt x="19402" y="6714"/>
                </a:cubicBezTo>
                <a:cubicBezTo>
                  <a:pt x="19340" y="6820"/>
                  <a:pt x="19288" y="6904"/>
                  <a:pt x="19226" y="7010"/>
                </a:cubicBezTo>
                <a:cubicBezTo>
                  <a:pt x="19174" y="7094"/>
                  <a:pt x="19111" y="7179"/>
                  <a:pt x="19059" y="7284"/>
                </a:cubicBezTo>
                <a:cubicBezTo>
                  <a:pt x="18945" y="7453"/>
                  <a:pt x="18830" y="7622"/>
                  <a:pt x="18716" y="7770"/>
                </a:cubicBezTo>
                <a:cubicBezTo>
                  <a:pt x="18674" y="7812"/>
                  <a:pt x="18643" y="7855"/>
                  <a:pt x="18601" y="7897"/>
                </a:cubicBezTo>
                <a:cubicBezTo>
                  <a:pt x="18508" y="7707"/>
                  <a:pt x="18404" y="7538"/>
                  <a:pt x="18310" y="7348"/>
                </a:cubicBezTo>
                <a:cubicBezTo>
                  <a:pt x="18341" y="7284"/>
                  <a:pt x="18372" y="7242"/>
                  <a:pt x="18404" y="7200"/>
                </a:cubicBezTo>
                <a:cubicBezTo>
                  <a:pt x="18435" y="7158"/>
                  <a:pt x="18456" y="7116"/>
                  <a:pt x="18487" y="7073"/>
                </a:cubicBezTo>
                <a:cubicBezTo>
                  <a:pt x="18518" y="7031"/>
                  <a:pt x="18549" y="6989"/>
                  <a:pt x="18591" y="6926"/>
                </a:cubicBezTo>
                <a:cubicBezTo>
                  <a:pt x="18622" y="6883"/>
                  <a:pt x="18653" y="6841"/>
                  <a:pt x="18695" y="6799"/>
                </a:cubicBezTo>
                <a:cubicBezTo>
                  <a:pt x="18726" y="6757"/>
                  <a:pt x="18757" y="6714"/>
                  <a:pt x="18789" y="6693"/>
                </a:cubicBezTo>
                <a:cubicBezTo>
                  <a:pt x="18841" y="6630"/>
                  <a:pt x="18903" y="6545"/>
                  <a:pt x="18955" y="6482"/>
                </a:cubicBezTo>
                <a:cubicBezTo>
                  <a:pt x="19038" y="6377"/>
                  <a:pt x="19111" y="6250"/>
                  <a:pt x="19194" y="6144"/>
                </a:cubicBezTo>
                <a:cubicBezTo>
                  <a:pt x="19205" y="6123"/>
                  <a:pt x="19215" y="6102"/>
                  <a:pt x="19215" y="6081"/>
                </a:cubicBezTo>
                <a:cubicBezTo>
                  <a:pt x="19194" y="6018"/>
                  <a:pt x="19194" y="6018"/>
                  <a:pt x="19184" y="5996"/>
                </a:cubicBezTo>
                <a:close/>
                <a:moveTo>
                  <a:pt x="16656" y="1964"/>
                </a:moveTo>
                <a:cubicBezTo>
                  <a:pt x="16697" y="2027"/>
                  <a:pt x="16749" y="2111"/>
                  <a:pt x="16791" y="2175"/>
                </a:cubicBezTo>
                <a:cubicBezTo>
                  <a:pt x="16916" y="2365"/>
                  <a:pt x="17030" y="2555"/>
                  <a:pt x="17155" y="2745"/>
                </a:cubicBezTo>
                <a:cubicBezTo>
                  <a:pt x="17280" y="2956"/>
                  <a:pt x="17405" y="3146"/>
                  <a:pt x="17540" y="3336"/>
                </a:cubicBezTo>
                <a:cubicBezTo>
                  <a:pt x="17665" y="3526"/>
                  <a:pt x="17790" y="3737"/>
                  <a:pt x="17915" y="3927"/>
                </a:cubicBezTo>
                <a:cubicBezTo>
                  <a:pt x="18050" y="4117"/>
                  <a:pt x="18185" y="4328"/>
                  <a:pt x="18310" y="4540"/>
                </a:cubicBezTo>
                <a:cubicBezTo>
                  <a:pt x="18435" y="4751"/>
                  <a:pt x="18560" y="4962"/>
                  <a:pt x="18695" y="5173"/>
                </a:cubicBezTo>
                <a:cubicBezTo>
                  <a:pt x="18820" y="5384"/>
                  <a:pt x="18945" y="5595"/>
                  <a:pt x="19069" y="5785"/>
                </a:cubicBezTo>
                <a:cubicBezTo>
                  <a:pt x="19101" y="5849"/>
                  <a:pt x="19132" y="5891"/>
                  <a:pt x="19174" y="5954"/>
                </a:cubicBezTo>
                <a:cubicBezTo>
                  <a:pt x="19163" y="5954"/>
                  <a:pt x="19153" y="5933"/>
                  <a:pt x="19142" y="5933"/>
                </a:cubicBezTo>
                <a:cubicBezTo>
                  <a:pt x="19122" y="5933"/>
                  <a:pt x="19111" y="5933"/>
                  <a:pt x="19090" y="5954"/>
                </a:cubicBezTo>
                <a:cubicBezTo>
                  <a:pt x="19028" y="6039"/>
                  <a:pt x="18965" y="6144"/>
                  <a:pt x="18893" y="6229"/>
                </a:cubicBezTo>
                <a:cubicBezTo>
                  <a:pt x="18830" y="6313"/>
                  <a:pt x="18778" y="6377"/>
                  <a:pt x="18716" y="6461"/>
                </a:cubicBezTo>
                <a:cubicBezTo>
                  <a:pt x="18653" y="6545"/>
                  <a:pt x="18591" y="6609"/>
                  <a:pt x="18528" y="6693"/>
                </a:cubicBezTo>
                <a:cubicBezTo>
                  <a:pt x="18497" y="6735"/>
                  <a:pt x="18476" y="6757"/>
                  <a:pt x="18445" y="6799"/>
                </a:cubicBezTo>
                <a:cubicBezTo>
                  <a:pt x="18414" y="6841"/>
                  <a:pt x="18383" y="6883"/>
                  <a:pt x="18362" y="6926"/>
                </a:cubicBezTo>
                <a:cubicBezTo>
                  <a:pt x="18320" y="6989"/>
                  <a:pt x="18279" y="7052"/>
                  <a:pt x="18248" y="7116"/>
                </a:cubicBezTo>
                <a:cubicBezTo>
                  <a:pt x="18237" y="7137"/>
                  <a:pt x="18237" y="7137"/>
                  <a:pt x="18227" y="7158"/>
                </a:cubicBezTo>
                <a:cubicBezTo>
                  <a:pt x="18123" y="6947"/>
                  <a:pt x="18008" y="6757"/>
                  <a:pt x="17894" y="6545"/>
                </a:cubicBezTo>
                <a:cubicBezTo>
                  <a:pt x="17873" y="6503"/>
                  <a:pt x="17852" y="6482"/>
                  <a:pt x="17842" y="6440"/>
                </a:cubicBezTo>
                <a:cubicBezTo>
                  <a:pt x="17852" y="6419"/>
                  <a:pt x="17863" y="6419"/>
                  <a:pt x="17863" y="6398"/>
                </a:cubicBezTo>
                <a:cubicBezTo>
                  <a:pt x="17925" y="6313"/>
                  <a:pt x="17987" y="6229"/>
                  <a:pt x="18039" y="6144"/>
                </a:cubicBezTo>
                <a:cubicBezTo>
                  <a:pt x="18154" y="5975"/>
                  <a:pt x="18268" y="5806"/>
                  <a:pt x="18383" y="5659"/>
                </a:cubicBezTo>
                <a:cubicBezTo>
                  <a:pt x="18466" y="5532"/>
                  <a:pt x="18560" y="5426"/>
                  <a:pt x="18653" y="5321"/>
                </a:cubicBezTo>
                <a:cubicBezTo>
                  <a:pt x="18664" y="5321"/>
                  <a:pt x="18674" y="5300"/>
                  <a:pt x="18685" y="5300"/>
                </a:cubicBezTo>
                <a:cubicBezTo>
                  <a:pt x="18695" y="5279"/>
                  <a:pt x="18705" y="5279"/>
                  <a:pt x="18716" y="5236"/>
                </a:cubicBezTo>
                <a:cubicBezTo>
                  <a:pt x="18716" y="5215"/>
                  <a:pt x="18716" y="5194"/>
                  <a:pt x="18705" y="5173"/>
                </a:cubicBezTo>
                <a:cubicBezTo>
                  <a:pt x="18695" y="5152"/>
                  <a:pt x="18674" y="5131"/>
                  <a:pt x="18643" y="5131"/>
                </a:cubicBezTo>
                <a:cubicBezTo>
                  <a:pt x="18632" y="5131"/>
                  <a:pt x="18622" y="5131"/>
                  <a:pt x="18612" y="5152"/>
                </a:cubicBezTo>
                <a:cubicBezTo>
                  <a:pt x="18476" y="5300"/>
                  <a:pt x="18352" y="5447"/>
                  <a:pt x="18227" y="5616"/>
                </a:cubicBezTo>
                <a:cubicBezTo>
                  <a:pt x="18102" y="5785"/>
                  <a:pt x="17987" y="5954"/>
                  <a:pt x="17863" y="6144"/>
                </a:cubicBezTo>
                <a:cubicBezTo>
                  <a:pt x="17821" y="6208"/>
                  <a:pt x="17779" y="6250"/>
                  <a:pt x="17738" y="6313"/>
                </a:cubicBezTo>
                <a:cubicBezTo>
                  <a:pt x="17623" y="6123"/>
                  <a:pt x="17509" y="5933"/>
                  <a:pt x="17384" y="5743"/>
                </a:cubicBezTo>
                <a:cubicBezTo>
                  <a:pt x="17394" y="5722"/>
                  <a:pt x="17405" y="5701"/>
                  <a:pt x="17415" y="5680"/>
                </a:cubicBezTo>
                <a:cubicBezTo>
                  <a:pt x="17488" y="5553"/>
                  <a:pt x="17561" y="5469"/>
                  <a:pt x="17634" y="5363"/>
                </a:cubicBezTo>
                <a:cubicBezTo>
                  <a:pt x="17686" y="5300"/>
                  <a:pt x="17748" y="5215"/>
                  <a:pt x="17800" y="5152"/>
                </a:cubicBezTo>
                <a:cubicBezTo>
                  <a:pt x="17852" y="5089"/>
                  <a:pt x="17915" y="5004"/>
                  <a:pt x="17967" y="4941"/>
                </a:cubicBezTo>
                <a:cubicBezTo>
                  <a:pt x="18029" y="4856"/>
                  <a:pt x="18081" y="4772"/>
                  <a:pt x="18143" y="4687"/>
                </a:cubicBezTo>
                <a:cubicBezTo>
                  <a:pt x="18154" y="4666"/>
                  <a:pt x="18164" y="4645"/>
                  <a:pt x="18164" y="4624"/>
                </a:cubicBezTo>
                <a:cubicBezTo>
                  <a:pt x="18164" y="4603"/>
                  <a:pt x="18154" y="4582"/>
                  <a:pt x="18143" y="4561"/>
                </a:cubicBezTo>
                <a:cubicBezTo>
                  <a:pt x="18133" y="4540"/>
                  <a:pt x="18112" y="4540"/>
                  <a:pt x="18091" y="4540"/>
                </a:cubicBezTo>
                <a:cubicBezTo>
                  <a:pt x="18071" y="4540"/>
                  <a:pt x="18060" y="4540"/>
                  <a:pt x="18050" y="4561"/>
                </a:cubicBezTo>
                <a:cubicBezTo>
                  <a:pt x="17987" y="4645"/>
                  <a:pt x="17925" y="4751"/>
                  <a:pt x="17863" y="4835"/>
                </a:cubicBezTo>
                <a:cubicBezTo>
                  <a:pt x="17800" y="4920"/>
                  <a:pt x="17748" y="4983"/>
                  <a:pt x="17686" y="5067"/>
                </a:cubicBezTo>
                <a:cubicBezTo>
                  <a:pt x="17634" y="5131"/>
                  <a:pt x="17582" y="5215"/>
                  <a:pt x="17530" y="5279"/>
                </a:cubicBezTo>
                <a:cubicBezTo>
                  <a:pt x="17498" y="5321"/>
                  <a:pt x="17467" y="5363"/>
                  <a:pt x="17426" y="5405"/>
                </a:cubicBezTo>
                <a:cubicBezTo>
                  <a:pt x="17384" y="5469"/>
                  <a:pt x="17353" y="5511"/>
                  <a:pt x="17311" y="5574"/>
                </a:cubicBezTo>
                <a:cubicBezTo>
                  <a:pt x="17301" y="5595"/>
                  <a:pt x="17301" y="5595"/>
                  <a:pt x="17290" y="5616"/>
                </a:cubicBezTo>
                <a:cubicBezTo>
                  <a:pt x="17217" y="5490"/>
                  <a:pt x="17145" y="5384"/>
                  <a:pt x="17061" y="5279"/>
                </a:cubicBezTo>
                <a:cubicBezTo>
                  <a:pt x="17041" y="5257"/>
                  <a:pt x="17020" y="5215"/>
                  <a:pt x="17009" y="5194"/>
                </a:cubicBezTo>
                <a:cubicBezTo>
                  <a:pt x="17020" y="5173"/>
                  <a:pt x="17041" y="5152"/>
                  <a:pt x="17051" y="5152"/>
                </a:cubicBezTo>
                <a:cubicBezTo>
                  <a:pt x="17072" y="5131"/>
                  <a:pt x="17082" y="5110"/>
                  <a:pt x="17093" y="5089"/>
                </a:cubicBezTo>
                <a:cubicBezTo>
                  <a:pt x="17145" y="5004"/>
                  <a:pt x="17207" y="4941"/>
                  <a:pt x="17259" y="4856"/>
                </a:cubicBezTo>
                <a:cubicBezTo>
                  <a:pt x="17322" y="4772"/>
                  <a:pt x="17374" y="4666"/>
                  <a:pt x="17436" y="4582"/>
                </a:cubicBezTo>
                <a:cubicBezTo>
                  <a:pt x="17488" y="4497"/>
                  <a:pt x="17550" y="4392"/>
                  <a:pt x="17613" y="4328"/>
                </a:cubicBezTo>
                <a:cubicBezTo>
                  <a:pt x="17675" y="4244"/>
                  <a:pt x="17738" y="4160"/>
                  <a:pt x="17800" y="4096"/>
                </a:cubicBezTo>
                <a:cubicBezTo>
                  <a:pt x="17811" y="4075"/>
                  <a:pt x="17821" y="4054"/>
                  <a:pt x="17821" y="4033"/>
                </a:cubicBezTo>
                <a:cubicBezTo>
                  <a:pt x="17821" y="4012"/>
                  <a:pt x="17811" y="3991"/>
                  <a:pt x="17800" y="3969"/>
                </a:cubicBezTo>
                <a:cubicBezTo>
                  <a:pt x="17790" y="3948"/>
                  <a:pt x="17769" y="3948"/>
                  <a:pt x="17759" y="3948"/>
                </a:cubicBezTo>
                <a:cubicBezTo>
                  <a:pt x="17738" y="3948"/>
                  <a:pt x="17727" y="3948"/>
                  <a:pt x="17706" y="3969"/>
                </a:cubicBezTo>
                <a:cubicBezTo>
                  <a:pt x="17644" y="4054"/>
                  <a:pt x="17582" y="4138"/>
                  <a:pt x="17519" y="4223"/>
                </a:cubicBezTo>
                <a:cubicBezTo>
                  <a:pt x="17457" y="4307"/>
                  <a:pt x="17394" y="4413"/>
                  <a:pt x="17332" y="4497"/>
                </a:cubicBezTo>
                <a:cubicBezTo>
                  <a:pt x="17269" y="4582"/>
                  <a:pt x="17217" y="4666"/>
                  <a:pt x="17165" y="4772"/>
                </a:cubicBezTo>
                <a:cubicBezTo>
                  <a:pt x="17113" y="4856"/>
                  <a:pt x="17051" y="4941"/>
                  <a:pt x="16989" y="5025"/>
                </a:cubicBezTo>
                <a:cubicBezTo>
                  <a:pt x="16968" y="5046"/>
                  <a:pt x="16947" y="5089"/>
                  <a:pt x="16926" y="5110"/>
                </a:cubicBezTo>
                <a:cubicBezTo>
                  <a:pt x="16843" y="4983"/>
                  <a:pt x="16770" y="4856"/>
                  <a:pt x="16687" y="4730"/>
                </a:cubicBezTo>
                <a:cubicBezTo>
                  <a:pt x="16666" y="4687"/>
                  <a:pt x="16635" y="4645"/>
                  <a:pt x="16604" y="4603"/>
                </a:cubicBezTo>
                <a:cubicBezTo>
                  <a:pt x="16624" y="4561"/>
                  <a:pt x="16635" y="4540"/>
                  <a:pt x="16656" y="4497"/>
                </a:cubicBezTo>
                <a:cubicBezTo>
                  <a:pt x="16708" y="4413"/>
                  <a:pt x="16749" y="4328"/>
                  <a:pt x="16801" y="4244"/>
                </a:cubicBezTo>
                <a:cubicBezTo>
                  <a:pt x="16864" y="4160"/>
                  <a:pt x="16916" y="4075"/>
                  <a:pt x="16978" y="3991"/>
                </a:cubicBezTo>
                <a:cubicBezTo>
                  <a:pt x="17041" y="3906"/>
                  <a:pt x="17093" y="3843"/>
                  <a:pt x="17155" y="3758"/>
                </a:cubicBezTo>
                <a:cubicBezTo>
                  <a:pt x="17217" y="3674"/>
                  <a:pt x="17269" y="3589"/>
                  <a:pt x="17332" y="3526"/>
                </a:cubicBezTo>
                <a:cubicBezTo>
                  <a:pt x="17353" y="3505"/>
                  <a:pt x="17374" y="3463"/>
                  <a:pt x="17394" y="3442"/>
                </a:cubicBezTo>
                <a:cubicBezTo>
                  <a:pt x="17405" y="3421"/>
                  <a:pt x="17415" y="3399"/>
                  <a:pt x="17415" y="3378"/>
                </a:cubicBezTo>
                <a:cubicBezTo>
                  <a:pt x="17415" y="3357"/>
                  <a:pt x="17405" y="3336"/>
                  <a:pt x="17394" y="3315"/>
                </a:cubicBezTo>
                <a:cubicBezTo>
                  <a:pt x="17384" y="3294"/>
                  <a:pt x="17363" y="3294"/>
                  <a:pt x="17353" y="3294"/>
                </a:cubicBezTo>
                <a:cubicBezTo>
                  <a:pt x="17332" y="3294"/>
                  <a:pt x="17322" y="3294"/>
                  <a:pt x="17301" y="3315"/>
                </a:cubicBezTo>
                <a:cubicBezTo>
                  <a:pt x="17176" y="3484"/>
                  <a:pt x="17061" y="3653"/>
                  <a:pt x="16937" y="3801"/>
                </a:cubicBezTo>
                <a:cubicBezTo>
                  <a:pt x="16822" y="3969"/>
                  <a:pt x="16697" y="4117"/>
                  <a:pt x="16593" y="4307"/>
                </a:cubicBezTo>
                <a:cubicBezTo>
                  <a:pt x="16572" y="4350"/>
                  <a:pt x="16541" y="4392"/>
                  <a:pt x="16520" y="4455"/>
                </a:cubicBezTo>
                <a:cubicBezTo>
                  <a:pt x="16448" y="4328"/>
                  <a:pt x="16364" y="4202"/>
                  <a:pt x="16281" y="4096"/>
                </a:cubicBezTo>
                <a:cubicBezTo>
                  <a:pt x="16239" y="4033"/>
                  <a:pt x="16208" y="3991"/>
                  <a:pt x="16167" y="3927"/>
                </a:cubicBezTo>
                <a:cubicBezTo>
                  <a:pt x="16187" y="3885"/>
                  <a:pt x="16219" y="3864"/>
                  <a:pt x="16239" y="3822"/>
                </a:cubicBezTo>
                <a:cubicBezTo>
                  <a:pt x="16271" y="3779"/>
                  <a:pt x="16291" y="3737"/>
                  <a:pt x="16323" y="3716"/>
                </a:cubicBezTo>
                <a:cubicBezTo>
                  <a:pt x="16354" y="3674"/>
                  <a:pt x="16385" y="3632"/>
                  <a:pt x="16416" y="3568"/>
                </a:cubicBezTo>
                <a:cubicBezTo>
                  <a:pt x="16479" y="3484"/>
                  <a:pt x="16531" y="3378"/>
                  <a:pt x="16593" y="3294"/>
                </a:cubicBezTo>
                <a:lnTo>
                  <a:pt x="16749" y="3040"/>
                </a:lnTo>
                <a:cubicBezTo>
                  <a:pt x="16812" y="2935"/>
                  <a:pt x="16874" y="2829"/>
                  <a:pt x="16947" y="2745"/>
                </a:cubicBezTo>
                <a:cubicBezTo>
                  <a:pt x="16957" y="2724"/>
                  <a:pt x="16968" y="2703"/>
                  <a:pt x="16968" y="2682"/>
                </a:cubicBezTo>
                <a:cubicBezTo>
                  <a:pt x="16968" y="2660"/>
                  <a:pt x="16957" y="2639"/>
                  <a:pt x="16947" y="2618"/>
                </a:cubicBezTo>
                <a:cubicBezTo>
                  <a:pt x="16937" y="2597"/>
                  <a:pt x="16916" y="2597"/>
                  <a:pt x="16905" y="2597"/>
                </a:cubicBezTo>
                <a:cubicBezTo>
                  <a:pt x="16885" y="2597"/>
                  <a:pt x="16874" y="2597"/>
                  <a:pt x="16853" y="2618"/>
                </a:cubicBezTo>
                <a:cubicBezTo>
                  <a:pt x="16791" y="2703"/>
                  <a:pt x="16728" y="2787"/>
                  <a:pt x="16676" y="2893"/>
                </a:cubicBezTo>
                <a:cubicBezTo>
                  <a:pt x="16624" y="2977"/>
                  <a:pt x="16562" y="3083"/>
                  <a:pt x="16510" y="3167"/>
                </a:cubicBezTo>
                <a:cubicBezTo>
                  <a:pt x="16448" y="3252"/>
                  <a:pt x="16395" y="3357"/>
                  <a:pt x="16333" y="3442"/>
                </a:cubicBezTo>
                <a:cubicBezTo>
                  <a:pt x="16281" y="3526"/>
                  <a:pt x="16219" y="3611"/>
                  <a:pt x="16167" y="3674"/>
                </a:cubicBezTo>
                <a:cubicBezTo>
                  <a:pt x="16135" y="3716"/>
                  <a:pt x="16104" y="3758"/>
                  <a:pt x="16073" y="3801"/>
                </a:cubicBezTo>
                <a:cubicBezTo>
                  <a:pt x="16021" y="3716"/>
                  <a:pt x="15979" y="3653"/>
                  <a:pt x="15927" y="3568"/>
                </a:cubicBezTo>
                <a:cubicBezTo>
                  <a:pt x="15875" y="3484"/>
                  <a:pt x="15813" y="3399"/>
                  <a:pt x="15761" y="3315"/>
                </a:cubicBezTo>
                <a:cubicBezTo>
                  <a:pt x="15792" y="3252"/>
                  <a:pt x="15823" y="3209"/>
                  <a:pt x="15865" y="3146"/>
                </a:cubicBezTo>
                <a:cubicBezTo>
                  <a:pt x="15896" y="3104"/>
                  <a:pt x="15927" y="3040"/>
                  <a:pt x="15959" y="2998"/>
                </a:cubicBezTo>
                <a:cubicBezTo>
                  <a:pt x="15979" y="2956"/>
                  <a:pt x="16011" y="2914"/>
                  <a:pt x="16042" y="2872"/>
                </a:cubicBezTo>
                <a:cubicBezTo>
                  <a:pt x="16156" y="2703"/>
                  <a:pt x="16271" y="2555"/>
                  <a:pt x="16385" y="2386"/>
                </a:cubicBezTo>
                <a:cubicBezTo>
                  <a:pt x="16427" y="2323"/>
                  <a:pt x="16458" y="2259"/>
                  <a:pt x="16500" y="2217"/>
                </a:cubicBezTo>
                <a:cubicBezTo>
                  <a:pt x="16562" y="2090"/>
                  <a:pt x="16604" y="2027"/>
                  <a:pt x="16656" y="1964"/>
                </a:cubicBezTo>
                <a:lnTo>
                  <a:pt x="16656" y="1964"/>
                </a:lnTo>
                <a:close/>
                <a:moveTo>
                  <a:pt x="14960" y="1879"/>
                </a:moveTo>
                <a:cubicBezTo>
                  <a:pt x="14991" y="1816"/>
                  <a:pt x="15022" y="1774"/>
                  <a:pt x="15053" y="1710"/>
                </a:cubicBezTo>
                <a:cubicBezTo>
                  <a:pt x="15095" y="1647"/>
                  <a:pt x="15137" y="1584"/>
                  <a:pt x="15178" y="1541"/>
                </a:cubicBezTo>
                <a:cubicBezTo>
                  <a:pt x="15261" y="1415"/>
                  <a:pt x="15355" y="1309"/>
                  <a:pt x="15438" y="1182"/>
                </a:cubicBezTo>
                <a:cubicBezTo>
                  <a:pt x="15522" y="1077"/>
                  <a:pt x="15605" y="950"/>
                  <a:pt x="15678" y="823"/>
                </a:cubicBezTo>
                <a:cubicBezTo>
                  <a:pt x="15719" y="760"/>
                  <a:pt x="15761" y="676"/>
                  <a:pt x="15802" y="612"/>
                </a:cubicBezTo>
                <a:cubicBezTo>
                  <a:pt x="15875" y="760"/>
                  <a:pt x="15959" y="908"/>
                  <a:pt x="16042" y="1035"/>
                </a:cubicBezTo>
                <a:cubicBezTo>
                  <a:pt x="16104" y="1119"/>
                  <a:pt x="16167" y="1204"/>
                  <a:pt x="16219" y="1288"/>
                </a:cubicBezTo>
                <a:cubicBezTo>
                  <a:pt x="16281" y="1372"/>
                  <a:pt x="16343" y="1478"/>
                  <a:pt x="16395" y="1584"/>
                </a:cubicBezTo>
                <a:cubicBezTo>
                  <a:pt x="16448" y="1668"/>
                  <a:pt x="16500" y="1752"/>
                  <a:pt x="16552" y="1837"/>
                </a:cubicBezTo>
                <a:cubicBezTo>
                  <a:pt x="16541" y="1837"/>
                  <a:pt x="16541" y="1858"/>
                  <a:pt x="16531" y="1858"/>
                </a:cubicBezTo>
                <a:cubicBezTo>
                  <a:pt x="16468" y="1943"/>
                  <a:pt x="16416" y="2027"/>
                  <a:pt x="16354" y="2133"/>
                </a:cubicBezTo>
                <a:cubicBezTo>
                  <a:pt x="16302" y="2217"/>
                  <a:pt x="16250" y="2301"/>
                  <a:pt x="16187" y="2365"/>
                </a:cubicBezTo>
                <a:cubicBezTo>
                  <a:pt x="16063" y="2534"/>
                  <a:pt x="15948" y="2703"/>
                  <a:pt x="15834" y="2872"/>
                </a:cubicBezTo>
                <a:lnTo>
                  <a:pt x="15678" y="3125"/>
                </a:lnTo>
                <a:cubicBezTo>
                  <a:pt x="15657" y="3083"/>
                  <a:pt x="15636" y="3062"/>
                  <a:pt x="15615" y="3019"/>
                </a:cubicBezTo>
                <a:cubicBezTo>
                  <a:pt x="15511" y="2850"/>
                  <a:pt x="15397" y="2682"/>
                  <a:pt x="15282" y="2534"/>
                </a:cubicBezTo>
                <a:cubicBezTo>
                  <a:pt x="15272" y="2534"/>
                  <a:pt x="15272" y="2513"/>
                  <a:pt x="15261" y="2513"/>
                </a:cubicBezTo>
                <a:cubicBezTo>
                  <a:pt x="15293" y="2470"/>
                  <a:pt x="15324" y="2428"/>
                  <a:pt x="15365" y="2407"/>
                </a:cubicBezTo>
                <a:cubicBezTo>
                  <a:pt x="15428" y="2323"/>
                  <a:pt x="15501" y="2238"/>
                  <a:pt x="15563" y="2154"/>
                </a:cubicBezTo>
                <a:cubicBezTo>
                  <a:pt x="15615" y="2069"/>
                  <a:pt x="15678" y="2006"/>
                  <a:pt x="15730" y="1921"/>
                </a:cubicBezTo>
                <a:cubicBezTo>
                  <a:pt x="15792" y="1837"/>
                  <a:pt x="15844" y="1731"/>
                  <a:pt x="15896" y="1647"/>
                </a:cubicBezTo>
                <a:cubicBezTo>
                  <a:pt x="15948" y="1562"/>
                  <a:pt x="16000" y="1499"/>
                  <a:pt x="16052" y="1415"/>
                </a:cubicBezTo>
                <a:cubicBezTo>
                  <a:pt x="16063" y="1394"/>
                  <a:pt x="16073" y="1372"/>
                  <a:pt x="16073" y="1351"/>
                </a:cubicBezTo>
                <a:cubicBezTo>
                  <a:pt x="16073" y="1330"/>
                  <a:pt x="16063" y="1309"/>
                  <a:pt x="16052" y="1288"/>
                </a:cubicBezTo>
                <a:cubicBezTo>
                  <a:pt x="16042" y="1267"/>
                  <a:pt x="16021" y="1267"/>
                  <a:pt x="16011" y="1267"/>
                </a:cubicBezTo>
                <a:cubicBezTo>
                  <a:pt x="15990" y="1267"/>
                  <a:pt x="15979" y="1267"/>
                  <a:pt x="15959" y="1288"/>
                </a:cubicBezTo>
                <a:cubicBezTo>
                  <a:pt x="15917" y="1330"/>
                  <a:pt x="15886" y="1372"/>
                  <a:pt x="15854" y="1436"/>
                </a:cubicBezTo>
                <a:cubicBezTo>
                  <a:pt x="15823" y="1478"/>
                  <a:pt x="15802" y="1520"/>
                  <a:pt x="15771" y="1562"/>
                </a:cubicBezTo>
                <a:lnTo>
                  <a:pt x="15615" y="1816"/>
                </a:lnTo>
                <a:cubicBezTo>
                  <a:pt x="15501" y="1985"/>
                  <a:pt x="15376" y="2154"/>
                  <a:pt x="15261" y="2301"/>
                </a:cubicBezTo>
                <a:cubicBezTo>
                  <a:pt x="15230" y="2344"/>
                  <a:pt x="15209" y="2365"/>
                  <a:pt x="15178" y="2407"/>
                </a:cubicBezTo>
                <a:cubicBezTo>
                  <a:pt x="15116" y="2323"/>
                  <a:pt x="15053" y="2238"/>
                  <a:pt x="14991" y="2133"/>
                </a:cubicBezTo>
                <a:cubicBezTo>
                  <a:pt x="14960" y="2090"/>
                  <a:pt x="14939" y="2027"/>
                  <a:pt x="14908" y="1985"/>
                </a:cubicBezTo>
                <a:cubicBezTo>
                  <a:pt x="14939" y="1921"/>
                  <a:pt x="14949" y="1900"/>
                  <a:pt x="14960" y="1879"/>
                </a:cubicBezTo>
                <a:close/>
                <a:moveTo>
                  <a:pt x="20037" y="11317"/>
                </a:moveTo>
                <a:cubicBezTo>
                  <a:pt x="19995" y="11381"/>
                  <a:pt x="19954" y="11444"/>
                  <a:pt x="19912" y="11486"/>
                </a:cubicBezTo>
                <a:cubicBezTo>
                  <a:pt x="19881" y="11550"/>
                  <a:pt x="19860" y="11613"/>
                  <a:pt x="19871" y="11697"/>
                </a:cubicBezTo>
                <a:cubicBezTo>
                  <a:pt x="19860" y="11740"/>
                  <a:pt x="19839" y="11761"/>
                  <a:pt x="19829" y="11803"/>
                </a:cubicBezTo>
                <a:cubicBezTo>
                  <a:pt x="19787" y="11887"/>
                  <a:pt x="19746" y="11993"/>
                  <a:pt x="19704" y="12077"/>
                </a:cubicBezTo>
                <a:cubicBezTo>
                  <a:pt x="19611" y="12267"/>
                  <a:pt x="19527" y="12457"/>
                  <a:pt x="19434" y="12648"/>
                </a:cubicBezTo>
                <a:cubicBezTo>
                  <a:pt x="19350" y="12816"/>
                  <a:pt x="19257" y="12985"/>
                  <a:pt x="19163" y="13154"/>
                </a:cubicBezTo>
                <a:cubicBezTo>
                  <a:pt x="19069" y="13323"/>
                  <a:pt x="18976" y="13513"/>
                  <a:pt x="18872" y="13682"/>
                </a:cubicBezTo>
                <a:cubicBezTo>
                  <a:pt x="18622" y="14126"/>
                  <a:pt x="18372" y="14548"/>
                  <a:pt x="18123" y="14991"/>
                </a:cubicBezTo>
                <a:cubicBezTo>
                  <a:pt x="17873" y="15413"/>
                  <a:pt x="17623" y="15857"/>
                  <a:pt x="17384" y="16300"/>
                </a:cubicBezTo>
                <a:cubicBezTo>
                  <a:pt x="17259" y="16533"/>
                  <a:pt x="17134" y="16765"/>
                  <a:pt x="16999" y="16997"/>
                </a:cubicBezTo>
                <a:cubicBezTo>
                  <a:pt x="16874" y="17208"/>
                  <a:pt x="16749" y="17440"/>
                  <a:pt x="16624" y="17652"/>
                </a:cubicBezTo>
                <a:cubicBezTo>
                  <a:pt x="16500" y="17863"/>
                  <a:pt x="16375" y="18095"/>
                  <a:pt x="16250" y="18327"/>
                </a:cubicBezTo>
                <a:cubicBezTo>
                  <a:pt x="16125" y="18560"/>
                  <a:pt x="15990" y="18771"/>
                  <a:pt x="15854" y="18982"/>
                </a:cubicBezTo>
                <a:cubicBezTo>
                  <a:pt x="15730" y="19193"/>
                  <a:pt x="15605" y="19425"/>
                  <a:pt x="15480" y="19636"/>
                </a:cubicBezTo>
                <a:lnTo>
                  <a:pt x="15261" y="20016"/>
                </a:lnTo>
                <a:cubicBezTo>
                  <a:pt x="15189" y="20143"/>
                  <a:pt x="15105" y="20291"/>
                  <a:pt x="15032" y="20439"/>
                </a:cubicBezTo>
                <a:cubicBezTo>
                  <a:pt x="14960" y="20587"/>
                  <a:pt x="14887" y="20713"/>
                  <a:pt x="14814" y="20861"/>
                </a:cubicBezTo>
                <a:cubicBezTo>
                  <a:pt x="14804" y="20713"/>
                  <a:pt x="14804" y="20544"/>
                  <a:pt x="14804" y="20396"/>
                </a:cubicBezTo>
                <a:cubicBezTo>
                  <a:pt x="14793" y="20059"/>
                  <a:pt x="14783" y="19721"/>
                  <a:pt x="14772" y="19383"/>
                </a:cubicBezTo>
                <a:cubicBezTo>
                  <a:pt x="14752" y="18707"/>
                  <a:pt x="14752" y="18032"/>
                  <a:pt x="14752" y="17377"/>
                </a:cubicBezTo>
                <a:lnTo>
                  <a:pt x="14752" y="16554"/>
                </a:lnTo>
                <a:lnTo>
                  <a:pt x="14752" y="16131"/>
                </a:lnTo>
                <a:cubicBezTo>
                  <a:pt x="14752" y="16005"/>
                  <a:pt x="14762" y="15857"/>
                  <a:pt x="14762" y="15730"/>
                </a:cubicBezTo>
                <a:cubicBezTo>
                  <a:pt x="14762" y="15688"/>
                  <a:pt x="14752" y="15646"/>
                  <a:pt x="14741" y="15625"/>
                </a:cubicBezTo>
                <a:cubicBezTo>
                  <a:pt x="14741" y="15561"/>
                  <a:pt x="14720" y="15519"/>
                  <a:pt x="14700" y="15477"/>
                </a:cubicBezTo>
                <a:lnTo>
                  <a:pt x="14700" y="15287"/>
                </a:lnTo>
                <a:lnTo>
                  <a:pt x="14700" y="14886"/>
                </a:lnTo>
                <a:lnTo>
                  <a:pt x="14700" y="14041"/>
                </a:lnTo>
                <a:cubicBezTo>
                  <a:pt x="14700" y="13767"/>
                  <a:pt x="14710" y="13471"/>
                  <a:pt x="14710" y="13196"/>
                </a:cubicBezTo>
                <a:lnTo>
                  <a:pt x="14710" y="12774"/>
                </a:lnTo>
                <a:lnTo>
                  <a:pt x="14710" y="12352"/>
                </a:lnTo>
                <a:cubicBezTo>
                  <a:pt x="14710" y="12077"/>
                  <a:pt x="14720" y="11782"/>
                  <a:pt x="14720" y="11507"/>
                </a:cubicBezTo>
                <a:cubicBezTo>
                  <a:pt x="14731" y="11233"/>
                  <a:pt x="14741" y="10937"/>
                  <a:pt x="14752" y="10663"/>
                </a:cubicBezTo>
                <a:cubicBezTo>
                  <a:pt x="14762" y="10367"/>
                  <a:pt x="14772" y="10093"/>
                  <a:pt x="14772" y="9797"/>
                </a:cubicBezTo>
                <a:cubicBezTo>
                  <a:pt x="14783" y="9523"/>
                  <a:pt x="14793" y="9227"/>
                  <a:pt x="14804" y="8952"/>
                </a:cubicBezTo>
                <a:cubicBezTo>
                  <a:pt x="14814" y="8678"/>
                  <a:pt x="14824" y="8404"/>
                  <a:pt x="14835" y="8129"/>
                </a:cubicBezTo>
                <a:cubicBezTo>
                  <a:pt x="14845" y="7897"/>
                  <a:pt x="14845" y="7665"/>
                  <a:pt x="14856" y="7432"/>
                </a:cubicBezTo>
                <a:lnTo>
                  <a:pt x="14856" y="7432"/>
                </a:lnTo>
                <a:cubicBezTo>
                  <a:pt x="14897" y="7390"/>
                  <a:pt x="14928" y="7327"/>
                  <a:pt x="14928" y="7242"/>
                </a:cubicBezTo>
                <a:cubicBezTo>
                  <a:pt x="14928" y="7221"/>
                  <a:pt x="14928" y="7200"/>
                  <a:pt x="14918" y="7179"/>
                </a:cubicBezTo>
                <a:lnTo>
                  <a:pt x="14918" y="7179"/>
                </a:lnTo>
                <a:cubicBezTo>
                  <a:pt x="14908" y="7116"/>
                  <a:pt x="14897" y="7052"/>
                  <a:pt x="14897" y="6989"/>
                </a:cubicBezTo>
                <a:cubicBezTo>
                  <a:pt x="14876" y="6714"/>
                  <a:pt x="14876" y="6419"/>
                  <a:pt x="14876" y="6123"/>
                </a:cubicBezTo>
                <a:lnTo>
                  <a:pt x="14876" y="5194"/>
                </a:lnTo>
                <a:lnTo>
                  <a:pt x="14876" y="5194"/>
                </a:lnTo>
                <a:cubicBezTo>
                  <a:pt x="14887" y="5152"/>
                  <a:pt x="14887" y="5089"/>
                  <a:pt x="14876" y="5046"/>
                </a:cubicBezTo>
                <a:cubicBezTo>
                  <a:pt x="14876" y="5046"/>
                  <a:pt x="14876" y="5025"/>
                  <a:pt x="14866" y="5025"/>
                </a:cubicBezTo>
                <a:cubicBezTo>
                  <a:pt x="14866" y="4772"/>
                  <a:pt x="14856" y="4518"/>
                  <a:pt x="14845" y="4265"/>
                </a:cubicBezTo>
                <a:cubicBezTo>
                  <a:pt x="14835" y="3948"/>
                  <a:pt x="14845" y="3632"/>
                  <a:pt x="14856" y="3315"/>
                </a:cubicBezTo>
                <a:lnTo>
                  <a:pt x="14856" y="2766"/>
                </a:lnTo>
                <a:lnTo>
                  <a:pt x="14856" y="2555"/>
                </a:lnTo>
                <a:lnTo>
                  <a:pt x="14856" y="2555"/>
                </a:lnTo>
                <a:cubicBezTo>
                  <a:pt x="14908" y="2639"/>
                  <a:pt x="14970" y="2724"/>
                  <a:pt x="15032" y="2808"/>
                </a:cubicBezTo>
                <a:cubicBezTo>
                  <a:pt x="15095" y="2893"/>
                  <a:pt x="15168" y="2977"/>
                  <a:pt x="15230" y="3083"/>
                </a:cubicBezTo>
                <a:cubicBezTo>
                  <a:pt x="15293" y="3188"/>
                  <a:pt x="15365" y="3273"/>
                  <a:pt x="15428" y="3378"/>
                </a:cubicBezTo>
                <a:cubicBezTo>
                  <a:pt x="15553" y="3568"/>
                  <a:pt x="15678" y="3779"/>
                  <a:pt x="15813" y="3969"/>
                </a:cubicBezTo>
                <a:cubicBezTo>
                  <a:pt x="15948" y="4181"/>
                  <a:pt x="16083" y="4371"/>
                  <a:pt x="16219" y="4582"/>
                </a:cubicBezTo>
                <a:cubicBezTo>
                  <a:pt x="16343" y="4772"/>
                  <a:pt x="16468" y="4983"/>
                  <a:pt x="16593" y="5194"/>
                </a:cubicBezTo>
                <a:cubicBezTo>
                  <a:pt x="16718" y="5384"/>
                  <a:pt x="16843" y="5574"/>
                  <a:pt x="16968" y="5785"/>
                </a:cubicBezTo>
                <a:cubicBezTo>
                  <a:pt x="17093" y="5975"/>
                  <a:pt x="17217" y="6165"/>
                  <a:pt x="17332" y="6355"/>
                </a:cubicBezTo>
                <a:cubicBezTo>
                  <a:pt x="17446" y="6545"/>
                  <a:pt x="17561" y="6735"/>
                  <a:pt x="17675" y="6947"/>
                </a:cubicBezTo>
                <a:cubicBezTo>
                  <a:pt x="17915" y="7390"/>
                  <a:pt x="18154" y="7833"/>
                  <a:pt x="18383" y="8277"/>
                </a:cubicBezTo>
                <a:lnTo>
                  <a:pt x="18757" y="8974"/>
                </a:lnTo>
                <a:cubicBezTo>
                  <a:pt x="18882" y="9206"/>
                  <a:pt x="18997" y="9438"/>
                  <a:pt x="19132" y="9670"/>
                </a:cubicBezTo>
                <a:cubicBezTo>
                  <a:pt x="19226" y="9839"/>
                  <a:pt x="19330" y="10008"/>
                  <a:pt x="19434" y="10177"/>
                </a:cubicBezTo>
                <a:cubicBezTo>
                  <a:pt x="19538" y="10346"/>
                  <a:pt x="19631" y="10536"/>
                  <a:pt x="19735" y="10705"/>
                </a:cubicBezTo>
                <a:cubicBezTo>
                  <a:pt x="19829" y="10874"/>
                  <a:pt x="19923" y="11022"/>
                  <a:pt x="20027" y="11169"/>
                </a:cubicBezTo>
                <a:cubicBezTo>
                  <a:pt x="20048" y="11212"/>
                  <a:pt x="20079" y="11233"/>
                  <a:pt x="20100" y="11275"/>
                </a:cubicBezTo>
                <a:cubicBezTo>
                  <a:pt x="20079" y="11254"/>
                  <a:pt x="20058" y="11296"/>
                  <a:pt x="20037" y="11317"/>
                </a:cubicBezTo>
                <a:close/>
                <a:moveTo>
                  <a:pt x="21171" y="9396"/>
                </a:moveTo>
                <a:lnTo>
                  <a:pt x="21171" y="9396"/>
                </a:lnTo>
                <a:cubicBezTo>
                  <a:pt x="21150" y="9438"/>
                  <a:pt x="21130" y="9480"/>
                  <a:pt x="21109" y="9501"/>
                </a:cubicBezTo>
                <a:cubicBezTo>
                  <a:pt x="21088" y="9565"/>
                  <a:pt x="21057" y="9607"/>
                  <a:pt x="21036" y="9670"/>
                </a:cubicBezTo>
                <a:cubicBezTo>
                  <a:pt x="20974" y="9797"/>
                  <a:pt x="20922" y="9903"/>
                  <a:pt x="20859" y="10029"/>
                </a:cubicBezTo>
                <a:cubicBezTo>
                  <a:pt x="20713" y="10283"/>
                  <a:pt x="20557" y="10515"/>
                  <a:pt x="20401" y="10747"/>
                </a:cubicBezTo>
                <a:cubicBezTo>
                  <a:pt x="20370" y="10789"/>
                  <a:pt x="20339" y="10853"/>
                  <a:pt x="20308" y="10895"/>
                </a:cubicBezTo>
                <a:cubicBezTo>
                  <a:pt x="20276" y="10853"/>
                  <a:pt x="20245" y="10811"/>
                  <a:pt x="20214" y="10768"/>
                </a:cubicBezTo>
                <a:cubicBezTo>
                  <a:pt x="20131" y="10642"/>
                  <a:pt x="20058" y="10515"/>
                  <a:pt x="19985" y="10388"/>
                </a:cubicBezTo>
                <a:cubicBezTo>
                  <a:pt x="20027" y="10325"/>
                  <a:pt x="20068" y="10262"/>
                  <a:pt x="20120" y="10198"/>
                </a:cubicBezTo>
                <a:cubicBezTo>
                  <a:pt x="20183" y="10093"/>
                  <a:pt x="20245" y="10008"/>
                  <a:pt x="20318" y="9903"/>
                </a:cubicBezTo>
                <a:cubicBezTo>
                  <a:pt x="20339" y="9860"/>
                  <a:pt x="20360" y="9839"/>
                  <a:pt x="20380" y="9797"/>
                </a:cubicBezTo>
                <a:cubicBezTo>
                  <a:pt x="20412" y="9755"/>
                  <a:pt x="20453" y="9692"/>
                  <a:pt x="20485" y="9649"/>
                </a:cubicBezTo>
                <a:cubicBezTo>
                  <a:pt x="20505" y="9607"/>
                  <a:pt x="20537" y="9586"/>
                  <a:pt x="20557" y="9544"/>
                </a:cubicBezTo>
                <a:cubicBezTo>
                  <a:pt x="20589" y="9501"/>
                  <a:pt x="20620" y="9459"/>
                  <a:pt x="20641" y="9438"/>
                </a:cubicBezTo>
                <a:cubicBezTo>
                  <a:pt x="20755" y="9290"/>
                  <a:pt x="20859" y="9164"/>
                  <a:pt x="20974" y="9037"/>
                </a:cubicBezTo>
                <a:cubicBezTo>
                  <a:pt x="20977" y="9030"/>
                  <a:pt x="20981" y="9023"/>
                  <a:pt x="20984" y="9016"/>
                </a:cubicBezTo>
                <a:cubicBezTo>
                  <a:pt x="20994" y="9037"/>
                  <a:pt x="21015" y="9079"/>
                  <a:pt x="21026" y="9100"/>
                </a:cubicBezTo>
                <a:cubicBezTo>
                  <a:pt x="21078" y="9185"/>
                  <a:pt x="21119" y="9269"/>
                  <a:pt x="21171" y="9354"/>
                </a:cubicBezTo>
                <a:cubicBezTo>
                  <a:pt x="21182" y="9354"/>
                  <a:pt x="21171" y="9375"/>
                  <a:pt x="21171" y="939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85E37-B6D8-4FFF-A3DE-D12F0ED1E027}"/>
              </a:ext>
            </a:extLst>
          </p:cNvPr>
          <p:cNvSpPr txBox="1"/>
          <p:nvPr/>
        </p:nvSpPr>
        <p:spPr>
          <a:xfrm>
            <a:off x="5183746" y="3076946"/>
            <a:ext cx="122172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bg1"/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CF4CB5-84CA-4F6D-A52E-2FC8BABE54B7}"/>
              </a:ext>
            </a:extLst>
          </p:cNvPr>
          <p:cNvSpPr txBox="1"/>
          <p:nvPr/>
        </p:nvSpPr>
        <p:spPr>
          <a:xfrm>
            <a:off x="2455904" y="3076946"/>
            <a:ext cx="122172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bg1"/>
                </a:solidFill>
                <a:latin typeface="Mansalva" pitchFamily="2" charset="0"/>
              </a:rPr>
              <a:t>Lorem 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AD4848D-BD8B-4B86-86E2-3B1904B4D61B}"/>
              </a:ext>
            </a:extLst>
          </p:cNvPr>
          <p:cNvGrpSpPr/>
          <p:nvPr/>
        </p:nvGrpSpPr>
        <p:grpSpPr>
          <a:xfrm>
            <a:off x="1130300" y="4659024"/>
            <a:ext cx="2926080" cy="1290153"/>
            <a:chOff x="332936" y="4652338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7950A13-6EF5-485A-98B8-6E5BB690E88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361BA96-13CD-4A18-B170-02A27CC0B32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ED489E6-D25C-43A1-81B3-043DFF066183}"/>
              </a:ext>
            </a:extLst>
          </p:cNvPr>
          <p:cNvGrpSpPr/>
          <p:nvPr/>
        </p:nvGrpSpPr>
        <p:grpSpPr>
          <a:xfrm>
            <a:off x="4564893" y="4659024"/>
            <a:ext cx="2926080" cy="1290153"/>
            <a:chOff x="332936" y="4652338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D875594-BF59-4CF9-B01C-56DDC4CF9CA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24D5584-8F2C-46F0-B61F-2590AA97A31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aphic 3" descr="Lightbulb">
            <a:extLst>
              <a:ext uri="{FF2B5EF4-FFF2-40B4-BE49-F238E27FC236}">
                <a16:creationId xmlns:a16="http://schemas.microsoft.com/office/drawing/2014/main" id="{BAD53EF2-0DF9-467B-A0B5-7235CE206005}"/>
              </a:ext>
            </a:extLst>
          </p:cNvPr>
          <p:cNvGrpSpPr/>
          <p:nvPr/>
        </p:nvGrpSpPr>
        <p:grpSpPr>
          <a:xfrm>
            <a:off x="3853443" y="2959822"/>
            <a:ext cx="1011912" cy="1011912"/>
            <a:chOff x="3807182" y="2959822"/>
            <a:chExt cx="1011912" cy="1011912"/>
          </a:xfrm>
          <a:solidFill>
            <a:srgbClr val="2B323B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39592CE-71EF-4105-938C-8F22BEE6EF5B}"/>
                </a:ext>
              </a:extLst>
            </p:cNvPr>
            <p:cNvSpPr/>
            <p:nvPr/>
          </p:nvSpPr>
          <p:spPr>
            <a:xfrm>
              <a:off x="4176108" y="3634430"/>
              <a:ext cx="274059" cy="63244"/>
            </a:xfrm>
            <a:custGeom>
              <a:avLst/>
              <a:gdLst>
                <a:gd name="connsiteX0" fmla="*/ 31622 w 274059"/>
                <a:gd name="connsiteY0" fmla="*/ 0 h 63244"/>
                <a:gd name="connsiteX1" fmla="*/ 242437 w 274059"/>
                <a:gd name="connsiteY1" fmla="*/ 0 h 63244"/>
                <a:gd name="connsiteX2" fmla="*/ 274060 w 274059"/>
                <a:gd name="connsiteY2" fmla="*/ 31622 h 63244"/>
                <a:gd name="connsiteX3" fmla="*/ 242437 w 274059"/>
                <a:gd name="connsiteY3" fmla="*/ 63245 h 63244"/>
                <a:gd name="connsiteX4" fmla="*/ 31622 w 274059"/>
                <a:gd name="connsiteY4" fmla="*/ 63245 h 63244"/>
                <a:gd name="connsiteX5" fmla="*/ 0 w 274059"/>
                <a:gd name="connsiteY5" fmla="*/ 31622 h 63244"/>
                <a:gd name="connsiteX6" fmla="*/ 31622 w 274059"/>
                <a:gd name="connsiteY6" fmla="*/ 0 h 6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059" h="63244">
                  <a:moveTo>
                    <a:pt x="31622" y="0"/>
                  </a:moveTo>
                  <a:lnTo>
                    <a:pt x="242437" y="0"/>
                  </a:lnTo>
                  <a:cubicBezTo>
                    <a:pt x="260357" y="0"/>
                    <a:pt x="274060" y="13703"/>
                    <a:pt x="274060" y="31622"/>
                  </a:cubicBezTo>
                  <a:cubicBezTo>
                    <a:pt x="274060" y="49541"/>
                    <a:pt x="260357" y="63245"/>
                    <a:pt x="242437" y="63245"/>
                  </a:cubicBezTo>
                  <a:lnTo>
                    <a:pt x="31622" y="63245"/>
                  </a:lnTo>
                  <a:cubicBezTo>
                    <a:pt x="13703" y="63245"/>
                    <a:pt x="0" y="49541"/>
                    <a:pt x="0" y="31622"/>
                  </a:cubicBezTo>
                  <a:cubicBezTo>
                    <a:pt x="0" y="13703"/>
                    <a:pt x="13703" y="0"/>
                    <a:pt x="31622" y="0"/>
                  </a:cubicBezTo>
                  <a:close/>
                </a:path>
              </a:pathLst>
            </a:custGeom>
            <a:grpFill/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F10C405-8F94-4C36-B8EB-C649F40A224B}"/>
                </a:ext>
              </a:extLst>
            </p:cNvPr>
            <p:cNvSpPr/>
            <p:nvPr/>
          </p:nvSpPr>
          <p:spPr>
            <a:xfrm>
              <a:off x="4176108" y="3739837"/>
              <a:ext cx="274059" cy="63244"/>
            </a:xfrm>
            <a:custGeom>
              <a:avLst/>
              <a:gdLst>
                <a:gd name="connsiteX0" fmla="*/ 31622 w 274059"/>
                <a:gd name="connsiteY0" fmla="*/ 0 h 63244"/>
                <a:gd name="connsiteX1" fmla="*/ 242437 w 274059"/>
                <a:gd name="connsiteY1" fmla="*/ 0 h 63244"/>
                <a:gd name="connsiteX2" fmla="*/ 274060 w 274059"/>
                <a:gd name="connsiteY2" fmla="*/ 31622 h 63244"/>
                <a:gd name="connsiteX3" fmla="*/ 242437 w 274059"/>
                <a:gd name="connsiteY3" fmla="*/ 63245 h 63244"/>
                <a:gd name="connsiteX4" fmla="*/ 31622 w 274059"/>
                <a:gd name="connsiteY4" fmla="*/ 63245 h 63244"/>
                <a:gd name="connsiteX5" fmla="*/ 0 w 274059"/>
                <a:gd name="connsiteY5" fmla="*/ 31622 h 63244"/>
                <a:gd name="connsiteX6" fmla="*/ 31622 w 274059"/>
                <a:gd name="connsiteY6" fmla="*/ 0 h 6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059" h="63244">
                  <a:moveTo>
                    <a:pt x="31622" y="0"/>
                  </a:moveTo>
                  <a:lnTo>
                    <a:pt x="242437" y="0"/>
                  </a:lnTo>
                  <a:cubicBezTo>
                    <a:pt x="260357" y="0"/>
                    <a:pt x="274060" y="13703"/>
                    <a:pt x="274060" y="31622"/>
                  </a:cubicBezTo>
                  <a:cubicBezTo>
                    <a:pt x="274060" y="49541"/>
                    <a:pt x="260357" y="63245"/>
                    <a:pt x="242437" y="63245"/>
                  </a:cubicBezTo>
                  <a:lnTo>
                    <a:pt x="31622" y="63245"/>
                  </a:lnTo>
                  <a:cubicBezTo>
                    <a:pt x="13703" y="63245"/>
                    <a:pt x="0" y="49541"/>
                    <a:pt x="0" y="31622"/>
                  </a:cubicBezTo>
                  <a:cubicBezTo>
                    <a:pt x="0" y="13703"/>
                    <a:pt x="13703" y="0"/>
                    <a:pt x="31622" y="0"/>
                  </a:cubicBezTo>
                  <a:close/>
                </a:path>
              </a:pathLst>
            </a:custGeom>
            <a:grpFill/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626ECED-FDA7-44B9-945A-BAF1BC1E4C1F}"/>
                </a:ext>
              </a:extLst>
            </p:cNvPr>
            <p:cNvSpPr/>
            <p:nvPr/>
          </p:nvSpPr>
          <p:spPr>
            <a:xfrm>
              <a:off x="4244623" y="3845245"/>
              <a:ext cx="137029" cy="63244"/>
            </a:xfrm>
            <a:custGeom>
              <a:avLst/>
              <a:gdLst>
                <a:gd name="connsiteX0" fmla="*/ 0 w 137029"/>
                <a:gd name="connsiteY0" fmla="*/ 0 h 63244"/>
                <a:gd name="connsiteX1" fmla="*/ 68515 w 137029"/>
                <a:gd name="connsiteY1" fmla="*/ 63245 h 63244"/>
                <a:gd name="connsiteX2" fmla="*/ 137030 w 137029"/>
                <a:gd name="connsiteY2" fmla="*/ 0 h 63244"/>
                <a:gd name="connsiteX3" fmla="*/ 0 w 137029"/>
                <a:gd name="connsiteY3" fmla="*/ 0 h 6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029" h="63244">
                  <a:moveTo>
                    <a:pt x="0" y="0"/>
                  </a:moveTo>
                  <a:cubicBezTo>
                    <a:pt x="3162" y="35839"/>
                    <a:pt x="32676" y="63245"/>
                    <a:pt x="68515" y="63245"/>
                  </a:cubicBezTo>
                  <a:cubicBezTo>
                    <a:pt x="104353" y="63245"/>
                    <a:pt x="133868" y="35839"/>
                    <a:pt x="13703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3254419-BA02-4AE4-BFF0-7F550DB97E4B}"/>
                </a:ext>
              </a:extLst>
            </p:cNvPr>
            <p:cNvSpPr/>
            <p:nvPr/>
          </p:nvSpPr>
          <p:spPr>
            <a:xfrm>
              <a:off x="4039078" y="3023066"/>
              <a:ext cx="548119" cy="569200"/>
            </a:xfrm>
            <a:custGeom>
              <a:avLst/>
              <a:gdLst>
                <a:gd name="connsiteX0" fmla="*/ 274060 w 548119"/>
                <a:gd name="connsiteY0" fmla="*/ 0 h 569200"/>
                <a:gd name="connsiteX1" fmla="*/ 274060 w 548119"/>
                <a:gd name="connsiteY1" fmla="*/ 0 h 569200"/>
                <a:gd name="connsiteX2" fmla="*/ 274060 w 548119"/>
                <a:gd name="connsiteY2" fmla="*/ 0 h 569200"/>
                <a:gd name="connsiteX3" fmla="*/ 0 w 548119"/>
                <a:gd name="connsiteY3" fmla="*/ 270897 h 569200"/>
                <a:gd name="connsiteX4" fmla="*/ 0 w 548119"/>
                <a:gd name="connsiteY4" fmla="*/ 280384 h 569200"/>
                <a:gd name="connsiteX5" fmla="*/ 18973 w 548119"/>
                <a:gd name="connsiteY5" fmla="*/ 375251 h 569200"/>
                <a:gd name="connsiteX6" fmla="*/ 66407 w 548119"/>
                <a:gd name="connsiteY6" fmla="*/ 453252 h 569200"/>
                <a:gd name="connsiteX7" fmla="*/ 130705 w 548119"/>
                <a:gd name="connsiteY7" fmla="*/ 557606 h 569200"/>
                <a:gd name="connsiteX8" fmla="*/ 149679 w 548119"/>
                <a:gd name="connsiteY8" fmla="*/ 569201 h 569200"/>
                <a:gd name="connsiteX9" fmla="*/ 398440 w 548119"/>
                <a:gd name="connsiteY9" fmla="*/ 569201 h 569200"/>
                <a:gd name="connsiteX10" fmla="*/ 417414 w 548119"/>
                <a:gd name="connsiteY10" fmla="*/ 557606 h 569200"/>
                <a:gd name="connsiteX11" fmla="*/ 481712 w 548119"/>
                <a:gd name="connsiteY11" fmla="*/ 453252 h 569200"/>
                <a:gd name="connsiteX12" fmla="*/ 529146 w 548119"/>
                <a:gd name="connsiteY12" fmla="*/ 375251 h 569200"/>
                <a:gd name="connsiteX13" fmla="*/ 548119 w 548119"/>
                <a:gd name="connsiteY13" fmla="*/ 280384 h 569200"/>
                <a:gd name="connsiteX14" fmla="*/ 548119 w 548119"/>
                <a:gd name="connsiteY14" fmla="*/ 270897 h 569200"/>
                <a:gd name="connsiteX15" fmla="*/ 274060 w 548119"/>
                <a:gd name="connsiteY15" fmla="*/ 0 h 569200"/>
                <a:gd name="connsiteX16" fmla="*/ 484875 w 548119"/>
                <a:gd name="connsiteY16" fmla="*/ 279330 h 569200"/>
                <a:gd name="connsiteX17" fmla="*/ 470117 w 548119"/>
                <a:gd name="connsiteY17" fmla="*/ 353115 h 569200"/>
                <a:gd name="connsiteX18" fmla="*/ 434279 w 548119"/>
                <a:gd name="connsiteY18" fmla="*/ 411089 h 569200"/>
                <a:gd name="connsiteX19" fmla="*/ 373143 w 548119"/>
                <a:gd name="connsiteY19" fmla="*/ 505956 h 569200"/>
                <a:gd name="connsiteX20" fmla="*/ 274060 w 548119"/>
                <a:gd name="connsiteY20" fmla="*/ 505956 h 569200"/>
                <a:gd name="connsiteX21" fmla="*/ 176031 w 548119"/>
                <a:gd name="connsiteY21" fmla="*/ 505956 h 569200"/>
                <a:gd name="connsiteX22" fmla="*/ 114894 w 548119"/>
                <a:gd name="connsiteY22" fmla="*/ 411089 h 569200"/>
                <a:gd name="connsiteX23" fmla="*/ 79056 w 548119"/>
                <a:gd name="connsiteY23" fmla="*/ 353115 h 569200"/>
                <a:gd name="connsiteX24" fmla="*/ 64299 w 548119"/>
                <a:gd name="connsiteY24" fmla="*/ 279330 h 569200"/>
                <a:gd name="connsiteX25" fmla="*/ 64299 w 548119"/>
                <a:gd name="connsiteY25" fmla="*/ 270897 h 569200"/>
                <a:gd name="connsiteX26" fmla="*/ 275114 w 548119"/>
                <a:gd name="connsiteY26" fmla="*/ 62190 h 569200"/>
                <a:gd name="connsiteX27" fmla="*/ 275114 w 548119"/>
                <a:gd name="connsiteY27" fmla="*/ 62190 h 569200"/>
                <a:gd name="connsiteX28" fmla="*/ 275114 w 548119"/>
                <a:gd name="connsiteY28" fmla="*/ 62190 h 569200"/>
                <a:gd name="connsiteX29" fmla="*/ 275114 w 548119"/>
                <a:gd name="connsiteY29" fmla="*/ 62190 h 569200"/>
                <a:gd name="connsiteX30" fmla="*/ 275114 w 548119"/>
                <a:gd name="connsiteY30" fmla="*/ 62190 h 569200"/>
                <a:gd name="connsiteX31" fmla="*/ 275114 w 548119"/>
                <a:gd name="connsiteY31" fmla="*/ 62190 h 569200"/>
                <a:gd name="connsiteX32" fmla="*/ 275114 w 548119"/>
                <a:gd name="connsiteY32" fmla="*/ 62190 h 569200"/>
                <a:gd name="connsiteX33" fmla="*/ 485929 w 548119"/>
                <a:gd name="connsiteY33" fmla="*/ 270897 h 569200"/>
                <a:gd name="connsiteX34" fmla="*/ 485929 w 548119"/>
                <a:gd name="connsiteY34" fmla="*/ 279330 h 56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48119" h="569200">
                  <a:moveTo>
                    <a:pt x="274060" y="0"/>
                  </a:moveTo>
                  <a:cubicBezTo>
                    <a:pt x="274060" y="0"/>
                    <a:pt x="274060" y="0"/>
                    <a:pt x="274060" y="0"/>
                  </a:cubicBezTo>
                  <a:cubicBezTo>
                    <a:pt x="274060" y="0"/>
                    <a:pt x="274060" y="0"/>
                    <a:pt x="274060" y="0"/>
                  </a:cubicBezTo>
                  <a:cubicBezTo>
                    <a:pt x="124381" y="1054"/>
                    <a:pt x="3162" y="121219"/>
                    <a:pt x="0" y="270897"/>
                  </a:cubicBezTo>
                  <a:lnTo>
                    <a:pt x="0" y="280384"/>
                  </a:lnTo>
                  <a:cubicBezTo>
                    <a:pt x="1054" y="313060"/>
                    <a:pt x="7379" y="344683"/>
                    <a:pt x="18973" y="375251"/>
                  </a:cubicBezTo>
                  <a:cubicBezTo>
                    <a:pt x="30568" y="403711"/>
                    <a:pt x="46379" y="430063"/>
                    <a:pt x="66407" y="453252"/>
                  </a:cubicBezTo>
                  <a:cubicBezTo>
                    <a:pt x="91705" y="480658"/>
                    <a:pt x="119110" y="534416"/>
                    <a:pt x="130705" y="557606"/>
                  </a:cubicBezTo>
                  <a:cubicBezTo>
                    <a:pt x="133868" y="564984"/>
                    <a:pt x="141246" y="569201"/>
                    <a:pt x="149679" y="569201"/>
                  </a:cubicBezTo>
                  <a:lnTo>
                    <a:pt x="398440" y="569201"/>
                  </a:lnTo>
                  <a:cubicBezTo>
                    <a:pt x="406873" y="569201"/>
                    <a:pt x="414251" y="564984"/>
                    <a:pt x="417414" y="557606"/>
                  </a:cubicBezTo>
                  <a:cubicBezTo>
                    <a:pt x="429009" y="534416"/>
                    <a:pt x="456415" y="480658"/>
                    <a:pt x="481712" y="453252"/>
                  </a:cubicBezTo>
                  <a:cubicBezTo>
                    <a:pt x="501740" y="430063"/>
                    <a:pt x="518605" y="403711"/>
                    <a:pt x="529146" y="375251"/>
                  </a:cubicBezTo>
                  <a:cubicBezTo>
                    <a:pt x="540741" y="344683"/>
                    <a:pt x="547065" y="313060"/>
                    <a:pt x="548119" y="280384"/>
                  </a:cubicBezTo>
                  <a:lnTo>
                    <a:pt x="548119" y="270897"/>
                  </a:lnTo>
                  <a:cubicBezTo>
                    <a:pt x="544957" y="121219"/>
                    <a:pt x="423738" y="1054"/>
                    <a:pt x="274060" y="0"/>
                  </a:cubicBezTo>
                  <a:close/>
                  <a:moveTo>
                    <a:pt x="484875" y="279330"/>
                  </a:moveTo>
                  <a:cubicBezTo>
                    <a:pt x="483820" y="304628"/>
                    <a:pt x="478550" y="329925"/>
                    <a:pt x="470117" y="353115"/>
                  </a:cubicBezTo>
                  <a:cubicBezTo>
                    <a:pt x="461685" y="374197"/>
                    <a:pt x="450090" y="394224"/>
                    <a:pt x="434279" y="411089"/>
                  </a:cubicBezTo>
                  <a:cubicBezTo>
                    <a:pt x="410035" y="440603"/>
                    <a:pt x="388954" y="472226"/>
                    <a:pt x="373143" y="505956"/>
                  </a:cubicBezTo>
                  <a:lnTo>
                    <a:pt x="274060" y="505956"/>
                  </a:lnTo>
                  <a:lnTo>
                    <a:pt x="176031" y="505956"/>
                  </a:lnTo>
                  <a:cubicBezTo>
                    <a:pt x="159165" y="472226"/>
                    <a:pt x="138084" y="440603"/>
                    <a:pt x="114894" y="411089"/>
                  </a:cubicBezTo>
                  <a:cubicBezTo>
                    <a:pt x="100137" y="394224"/>
                    <a:pt x="87488" y="374197"/>
                    <a:pt x="79056" y="353115"/>
                  </a:cubicBezTo>
                  <a:cubicBezTo>
                    <a:pt x="69569" y="329925"/>
                    <a:pt x="65353" y="304628"/>
                    <a:pt x="64299" y="279330"/>
                  </a:cubicBezTo>
                  <a:lnTo>
                    <a:pt x="64299" y="270897"/>
                  </a:lnTo>
                  <a:cubicBezTo>
                    <a:pt x="66407" y="156003"/>
                    <a:pt x="160219" y="63245"/>
                    <a:pt x="275114" y="62190"/>
                  </a:cubicBezTo>
                  <a:lnTo>
                    <a:pt x="275114" y="62190"/>
                  </a:lnTo>
                  <a:lnTo>
                    <a:pt x="275114" y="62190"/>
                  </a:lnTo>
                  <a:cubicBezTo>
                    <a:pt x="275114" y="62190"/>
                    <a:pt x="275114" y="62190"/>
                    <a:pt x="275114" y="62190"/>
                  </a:cubicBezTo>
                  <a:cubicBezTo>
                    <a:pt x="275114" y="62190"/>
                    <a:pt x="275114" y="62190"/>
                    <a:pt x="275114" y="62190"/>
                  </a:cubicBezTo>
                  <a:lnTo>
                    <a:pt x="275114" y="62190"/>
                  </a:lnTo>
                  <a:lnTo>
                    <a:pt x="275114" y="62190"/>
                  </a:lnTo>
                  <a:cubicBezTo>
                    <a:pt x="390008" y="63245"/>
                    <a:pt x="483820" y="154949"/>
                    <a:pt x="485929" y="270897"/>
                  </a:cubicBezTo>
                  <a:lnTo>
                    <a:pt x="485929" y="279330"/>
                  </a:lnTo>
                  <a:close/>
                </a:path>
              </a:pathLst>
            </a:custGeom>
            <a:grpFill/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4" descr="Research">
            <a:extLst>
              <a:ext uri="{FF2B5EF4-FFF2-40B4-BE49-F238E27FC236}">
                <a16:creationId xmlns:a16="http://schemas.microsoft.com/office/drawing/2014/main" id="{A29FE65E-17FA-4A49-867A-EF9F98E0F444}"/>
              </a:ext>
            </a:extLst>
          </p:cNvPr>
          <p:cNvGrpSpPr/>
          <p:nvPr/>
        </p:nvGrpSpPr>
        <p:grpSpPr>
          <a:xfrm>
            <a:off x="6866951" y="2959821"/>
            <a:ext cx="1011913" cy="1011914"/>
            <a:chOff x="6866951" y="2959821"/>
            <a:chExt cx="1011913" cy="1011914"/>
          </a:xfrm>
          <a:solidFill>
            <a:srgbClr val="2B323B"/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C674EAE-7C55-40C4-A7D5-E6ADE849B185}"/>
                </a:ext>
              </a:extLst>
            </p:cNvPr>
            <p:cNvSpPr/>
            <p:nvPr/>
          </p:nvSpPr>
          <p:spPr>
            <a:xfrm>
              <a:off x="6949163" y="3047303"/>
              <a:ext cx="834043" cy="835098"/>
            </a:xfrm>
            <a:custGeom>
              <a:avLst/>
              <a:gdLst>
                <a:gd name="connsiteX0" fmla="*/ 681993 w 834043"/>
                <a:gd name="connsiteY0" fmla="*/ 577640 h 835098"/>
                <a:gd name="connsiteX1" fmla="*/ 616640 w 834043"/>
                <a:gd name="connsiteY1" fmla="*/ 557613 h 835098"/>
                <a:gd name="connsiteX2" fmla="*/ 569207 w 834043"/>
                <a:gd name="connsiteY2" fmla="*/ 511233 h 835098"/>
                <a:gd name="connsiteX3" fmla="*/ 634560 w 834043"/>
                <a:gd name="connsiteY3" fmla="*/ 319391 h 835098"/>
                <a:gd name="connsiteX4" fmla="*/ 318337 w 834043"/>
                <a:gd name="connsiteY4" fmla="*/ 6 h 835098"/>
                <a:gd name="connsiteX5" fmla="*/ 6 w 834043"/>
                <a:gd name="connsiteY5" fmla="*/ 316229 h 835098"/>
                <a:gd name="connsiteX6" fmla="*/ 316229 w 834043"/>
                <a:gd name="connsiteY6" fmla="*/ 634560 h 835098"/>
                <a:gd name="connsiteX7" fmla="*/ 510179 w 834043"/>
                <a:gd name="connsiteY7" fmla="*/ 569207 h 835098"/>
                <a:gd name="connsiteX8" fmla="*/ 556558 w 834043"/>
                <a:gd name="connsiteY8" fmla="*/ 615587 h 835098"/>
                <a:gd name="connsiteX9" fmla="*/ 576585 w 834043"/>
                <a:gd name="connsiteY9" fmla="*/ 681994 h 835098"/>
                <a:gd name="connsiteX10" fmla="*/ 708345 w 834043"/>
                <a:gd name="connsiteY10" fmla="*/ 813753 h 835098"/>
                <a:gd name="connsiteX11" fmla="*/ 812698 w 834043"/>
                <a:gd name="connsiteY11" fmla="*/ 813753 h 835098"/>
                <a:gd name="connsiteX12" fmla="*/ 812698 w 834043"/>
                <a:gd name="connsiteY12" fmla="*/ 709400 h 835098"/>
                <a:gd name="connsiteX13" fmla="*/ 681993 w 834043"/>
                <a:gd name="connsiteY13" fmla="*/ 577640 h 835098"/>
                <a:gd name="connsiteX14" fmla="*/ 318337 w 834043"/>
                <a:gd name="connsiteY14" fmla="*/ 571316 h 835098"/>
                <a:gd name="connsiteX15" fmla="*/ 65359 w 834043"/>
                <a:gd name="connsiteY15" fmla="*/ 318337 h 835098"/>
                <a:gd name="connsiteX16" fmla="*/ 318337 w 834043"/>
                <a:gd name="connsiteY16" fmla="*/ 65359 h 835098"/>
                <a:gd name="connsiteX17" fmla="*/ 571315 w 834043"/>
                <a:gd name="connsiteY17" fmla="*/ 318337 h 835098"/>
                <a:gd name="connsiteX18" fmla="*/ 318337 w 834043"/>
                <a:gd name="connsiteY18" fmla="*/ 571316 h 835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34043" h="835098">
                  <a:moveTo>
                    <a:pt x="681993" y="577640"/>
                  </a:moveTo>
                  <a:cubicBezTo>
                    <a:pt x="665128" y="560775"/>
                    <a:pt x="639830" y="552342"/>
                    <a:pt x="616640" y="557613"/>
                  </a:cubicBezTo>
                  <a:lnTo>
                    <a:pt x="569207" y="511233"/>
                  </a:lnTo>
                  <a:cubicBezTo>
                    <a:pt x="611370" y="456421"/>
                    <a:pt x="634560" y="388960"/>
                    <a:pt x="634560" y="319391"/>
                  </a:cubicBezTo>
                  <a:cubicBezTo>
                    <a:pt x="635614" y="143360"/>
                    <a:pt x="493313" y="1060"/>
                    <a:pt x="318337" y="6"/>
                  </a:cubicBezTo>
                  <a:cubicBezTo>
                    <a:pt x="143360" y="-1048"/>
                    <a:pt x="1060" y="141252"/>
                    <a:pt x="6" y="316229"/>
                  </a:cubicBezTo>
                  <a:cubicBezTo>
                    <a:pt x="-1048" y="491206"/>
                    <a:pt x="141252" y="633506"/>
                    <a:pt x="316229" y="634560"/>
                  </a:cubicBezTo>
                  <a:cubicBezTo>
                    <a:pt x="385798" y="634560"/>
                    <a:pt x="454313" y="611371"/>
                    <a:pt x="510179" y="569207"/>
                  </a:cubicBezTo>
                  <a:lnTo>
                    <a:pt x="556558" y="615587"/>
                  </a:lnTo>
                  <a:cubicBezTo>
                    <a:pt x="552342" y="639831"/>
                    <a:pt x="559720" y="664074"/>
                    <a:pt x="576585" y="681994"/>
                  </a:cubicBezTo>
                  <a:lnTo>
                    <a:pt x="708345" y="813753"/>
                  </a:lnTo>
                  <a:cubicBezTo>
                    <a:pt x="736805" y="842213"/>
                    <a:pt x="784238" y="842213"/>
                    <a:pt x="812698" y="813753"/>
                  </a:cubicBezTo>
                  <a:cubicBezTo>
                    <a:pt x="841159" y="785293"/>
                    <a:pt x="841159" y="737860"/>
                    <a:pt x="812698" y="709400"/>
                  </a:cubicBezTo>
                  <a:lnTo>
                    <a:pt x="681993" y="577640"/>
                  </a:lnTo>
                  <a:close/>
                  <a:moveTo>
                    <a:pt x="318337" y="571316"/>
                  </a:moveTo>
                  <a:cubicBezTo>
                    <a:pt x="178145" y="571316"/>
                    <a:pt x="65359" y="458529"/>
                    <a:pt x="65359" y="318337"/>
                  </a:cubicBezTo>
                  <a:cubicBezTo>
                    <a:pt x="65359" y="178145"/>
                    <a:pt x="178145" y="65359"/>
                    <a:pt x="318337" y="65359"/>
                  </a:cubicBezTo>
                  <a:cubicBezTo>
                    <a:pt x="458529" y="65359"/>
                    <a:pt x="571315" y="178145"/>
                    <a:pt x="571315" y="318337"/>
                  </a:cubicBezTo>
                  <a:cubicBezTo>
                    <a:pt x="571315" y="457475"/>
                    <a:pt x="457475" y="571316"/>
                    <a:pt x="318337" y="571316"/>
                  </a:cubicBezTo>
                  <a:close/>
                </a:path>
              </a:pathLst>
            </a:custGeom>
            <a:grpFill/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19001C-A682-4B75-A527-75593FD26351}"/>
                </a:ext>
              </a:extLst>
            </p:cNvPr>
            <p:cNvSpPr/>
            <p:nvPr/>
          </p:nvSpPr>
          <p:spPr>
            <a:xfrm>
              <a:off x="7040873" y="3203962"/>
              <a:ext cx="454306" cy="333492"/>
            </a:xfrm>
            <a:custGeom>
              <a:avLst/>
              <a:gdLst>
                <a:gd name="connsiteX0" fmla="*/ 453253 w 454306"/>
                <a:gd name="connsiteY0" fmla="*/ 145867 h 333492"/>
                <a:gd name="connsiteX1" fmla="*/ 393170 w 454306"/>
                <a:gd name="connsiteY1" fmla="*/ 145867 h 333492"/>
                <a:gd name="connsiteX2" fmla="*/ 379467 w 454306"/>
                <a:gd name="connsiteY2" fmla="*/ 154299 h 333492"/>
                <a:gd name="connsiteX3" fmla="*/ 339413 w 454306"/>
                <a:gd name="connsiteY3" fmla="*/ 197516 h 333492"/>
                <a:gd name="connsiteX4" fmla="*/ 305682 w 454306"/>
                <a:gd name="connsiteY4" fmla="*/ 80514 h 333492"/>
                <a:gd name="connsiteX5" fmla="*/ 282492 w 454306"/>
                <a:gd name="connsiteY5" fmla="*/ 67865 h 333492"/>
                <a:gd name="connsiteX6" fmla="*/ 269843 w 454306"/>
                <a:gd name="connsiteY6" fmla="*/ 79460 h 333492"/>
                <a:gd name="connsiteX7" fmla="*/ 206599 w 454306"/>
                <a:gd name="connsiteY7" fmla="*/ 247058 h 333492"/>
                <a:gd name="connsiteX8" fmla="*/ 163382 w 454306"/>
                <a:gd name="connsiteY8" fmla="*/ 15161 h 333492"/>
                <a:gd name="connsiteX9" fmla="*/ 142300 w 454306"/>
                <a:gd name="connsiteY9" fmla="*/ 404 h 333492"/>
                <a:gd name="connsiteX10" fmla="*/ 127543 w 454306"/>
                <a:gd name="connsiteY10" fmla="*/ 13053 h 333492"/>
                <a:gd name="connsiteX11" fmla="*/ 82218 w 454306"/>
                <a:gd name="connsiteY11" fmla="*/ 145867 h 333492"/>
                <a:gd name="connsiteX12" fmla="*/ 0 w 454306"/>
                <a:gd name="connsiteY12" fmla="*/ 145867 h 333492"/>
                <a:gd name="connsiteX13" fmla="*/ 0 w 454306"/>
                <a:gd name="connsiteY13" fmla="*/ 188030 h 333492"/>
                <a:gd name="connsiteX14" fmla="*/ 95921 w 454306"/>
                <a:gd name="connsiteY14" fmla="*/ 188030 h 333492"/>
                <a:gd name="connsiteX15" fmla="*/ 113840 w 454306"/>
                <a:gd name="connsiteY15" fmla="*/ 172218 h 333492"/>
                <a:gd name="connsiteX16" fmla="*/ 140192 w 454306"/>
                <a:gd name="connsiteY16" fmla="*/ 92109 h 333492"/>
                <a:gd name="connsiteX17" fmla="*/ 182355 w 454306"/>
                <a:gd name="connsiteY17" fmla="*/ 318735 h 333492"/>
                <a:gd name="connsiteX18" fmla="*/ 199220 w 454306"/>
                <a:gd name="connsiteY18" fmla="*/ 333492 h 333492"/>
                <a:gd name="connsiteX19" fmla="*/ 201329 w 454306"/>
                <a:gd name="connsiteY19" fmla="*/ 333492 h 333492"/>
                <a:gd name="connsiteX20" fmla="*/ 219248 w 454306"/>
                <a:gd name="connsiteY20" fmla="*/ 321897 h 333492"/>
                <a:gd name="connsiteX21" fmla="*/ 286709 w 454306"/>
                <a:gd name="connsiteY21" fmla="*/ 144813 h 333492"/>
                <a:gd name="connsiteX22" fmla="*/ 314115 w 454306"/>
                <a:gd name="connsiteY22" fmla="*/ 239679 h 333492"/>
                <a:gd name="connsiteX23" fmla="*/ 337304 w 454306"/>
                <a:gd name="connsiteY23" fmla="*/ 252328 h 333492"/>
                <a:gd name="connsiteX24" fmla="*/ 345737 w 454306"/>
                <a:gd name="connsiteY24" fmla="*/ 247058 h 333492"/>
                <a:gd name="connsiteX25" fmla="*/ 402657 w 454306"/>
                <a:gd name="connsiteY25" fmla="*/ 188030 h 333492"/>
                <a:gd name="connsiteX26" fmla="*/ 454307 w 454306"/>
                <a:gd name="connsiteY26" fmla="*/ 188030 h 333492"/>
                <a:gd name="connsiteX27" fmla="*/ 454307 w 454306"/>
                <a:gd name="connsiteY27" fmla="*/ 145867 h 333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54306" h="333492">
                  <a:moveTo>
                    <a:pt x="453253" y="145867"/>
                  </a:moveTo>
                  <a:lnTo>
                    <a:pt x="393170" y="145867"/>
                  </a:lnTo>
                  <a:cubicBezTo>
                    <a:pt x="387900" y="146921"/>
                    <a:pt x="382630" y="150083"/>
                    <a:pt x="379467" y="154299"/>
                  </a:cubicBezTo>
                  <a:lnTo>
                    <a:pt x="339413" y="197516"/>
                  </a:lnTo>
                  <a:lnTo>
                    <a:pt x="305682" y="80514"/>
                  </a:lnTo>
                  <a:cubicBezTo>
                    <a:pt x="302520" y="71027"/>
                    <a:pt x="291979" y="64703"/>
                    <a:pt x="282492" y="67865"/>
                  </a:cubicBezTo>
                  <a:cubicBezTo>
                    <a:pt x="277222" y="69973"/>
                    <a:pt x="271952" y="73135"/>
                    <a:pt x="269843" y="79460"/>
                  </a:cubicBezTo>
                  <a:lnTo>
                    <a:pt x="206599" y="247058"/>
                  </a:lnTo>
                  <a:lnTo>
                    <a:pt x="163382" y="15161"/>
                  </a:lnTo>
                  <a:cubicBezTo>
                    <a:pt x="161274" y="4620"/>
                    <a:pt x="151787" y="-1704"/>
                    <a:pt x="142300" y="404"/>
                  </a:cubicBezTo>
                  <a:cubicBezTo>
                    <a:pt x="135976" y="1458"/>
                    <a:pt x="130705" y="6728"/>
                    <a:pt x="127543" y="13053"/>
                  </a:cubicBezTo>
                  <a:lnTo>
                    <a:pt x="82218" y="145867"/>
                  </a:lnTo>
                  <a:lnTo>
                    <a:pt x="0" y="145867"/>
                  </a:lnTo>
                  <a:lnTo>
                    <a:pt x="0" y="188030"/>
                  </a:lnTo>
                  <a:lnTo>
                    <a:pt x="95921" y="188030"/>
                  </a:lnTo>
                  <a:cubicBezTo>
                    <a:pt x="104354" y="186976"/>
                    <a:pt x="111732" y="180651"/>
                    <a:pt x="113840" y="172218"/>
                  </a:cubicBezTo>
                  <a:lnTo>
                    <a:pt x="140192" y="92109"/>
                  </a:lnTo>
                  <a:lnTo>
                    <a:pt x="182355" y="318735"/>
                  </a:lnTo>
                  <a:cubicBezTo>
                    <a:pt x="183409" y="327168"/>
                    <a:pt x="190788" y="333492"/>
                    <a:pt x="199220" y="333492"/>
                  </a:cubicBezTo>
                  <a:lnTo>
                    <a:pt x="201329" y="333492"/>
                  </a:lnTo>
                  <a:cubicBezTo>
                    <a:pt x="208707" y="333492"/>
                    <a:pt x="216086" y="329276"/>
                    <a:pt x="219248" y="321897"/>
                  </a:cubicBezTo>
                  <a:lnTo>
                    <a:pt x="286709" y="144813"/>
                  </a:lnTo>
                  <a:lnTo>
                    <a:pt x="314115" y="239679"/>
                  </a:lnTo>
                  <a:cubicBezTo>
                    <a:pt x="317277" y="249166"/>
                    <a:pt x="326764" y="255491"/>
                    <a:pt x="337304" y="252328"/>
                  </a:cubicBezTo>
                  <a:cubicBezTo>
                    <a:pt x="340467" y="251274"/>
                    <a:pt x="343629" y="249166"/>
                    <a:pt x="345737" y="247058"/>
                  </a:cubicBezTo>
                  <a:lnTo>
                    <a:pt x="402657" y="188030"/>
                  </a:lnTo>
                  <a:lnTo>
                    <a:pt x="454307" y="188030"/>
                  </a:lnTo>
                  <a:lnTo>
                    <a:pt x="454307" y="145867"/>
                  </a:lnTo>
                  <a:close/>
                </a:path>
              </a:pathLst>
            </a:custGeom>
            <a:grpFill/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966B0EE6-C230-4F64-A7EE-57D9F411A189}"/>
              </a:ext>
            </a:extLst>
          </p:cNvPr>
          <p:cNvSpPr txBox="1"/>
          <p:nvPr/>
        </p:nvSpPr>
        <p:spPr>
          <a:xfrm>
            <a:off x="8237913" y="2927169"/>
            <a:ext cx="1860997" cy="107721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200" b="1" cap="all" noProof="1">
                <a:solidFill>
                  <a:schemeClr val="bg1"/>
                </a:solidFill>
                <a:latin typeface="Mansalva" pitchFamily="2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37113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8494</TotalTime>
  <Words>330</Words>
  <PresentationFormat>Widescreen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Mansalva</vt:lpstr>
      <vt:lpstr>Open Sans</vt:lpstr>
      <vt:lpstr>Template PresentationGO</vt:lpstr>
      <vt:lpstr>Template PresentationGO Dark</vt:lpstr>
      <vt:lpstr>Custom Design</vt:lpstr>
      <vt:lpstr>Doodle Arrow Process – Slide Template</vt:lpstr>
      <vt:lpstr>Doodle Arrow Process – Slide Template</vt:lpstr>
      <vt:lpstr>Doodle Arrow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Arrow Process</dc:title>
  <dc:creator>PresentationGO.com</dc:creator>
  <dc:description>© Copyright PresentationGO.com</dc:description>
  <dcterms:created xsi:type="dcterms:W3CDTF">2014-11-26T05:14:11Z</dcterms:created>
  <dcterms:modified xsi:type="dcterms:W3CDTF">2020-06-18T23:51:49Z</dcterms:modified>
  <cp:category>Charts &amp; Diagrams</cp:category>
</cp:coreProperties>
</file>