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8"/>
  </p:notesMasterIdLst>
  <p:sldIdLst>
    <p:sldId id="357" r:id="rId4"/>
    <p:sldId id="360" r:id="rId5"/>
    <p:sldId id="359" r:id="rId6"/>
    <p:sldId id="30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39" d="100"/>
          <a:sy n="139" d="100"/>
        </p:scale>
        <p:origin x="330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6415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6923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1308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Doodle Diverging Radial – Slide Template</a:t>
            </a:r>
          </a:p>
        </p:txBody>
      </p:sp>
      <p:sp>
        <p:nvSpPr>
          <p:cNvPr id="96" name="Shape">
            <a:extLst>
              <a:ext uri="{FF2B5EF4-FFF2-40B4-BE49-F238E27FC236}">
                <a16:creationId xmlns:a16="http://schemas.microsoft.com/office/drawing/2014/main" id="{4B4DC100-7FBC-4AC6-9B31-3269576B5B3C}"/>
              </a:ext>
            </a:extLst>
          </p:cNvPr>
          <p:cNvSpPr/>
          <p:nvPr/>
        </p:nvSpPr>
        <p:spPr>
          <a:xfrm>
            <a:off x="2324098" y="1975218"/>
            <a:ext cx="1444550" cy="12015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48" h="21559" extrusionOk="0">
                <a:moveTo>
                  <a:pt x="21294" y="8263"/>
                </a:moveTo>
                <a:cubicBezTo>
                  <a:pt x="21167" y="7753"/>
                  <a:pt x="20997" y="7193"/>
                  <a:pt x="20701" y="6531"/>
                </a:cubicBezTo>
                <a:cubicBezTo>
                  <a:pt x="20489" y="6021"/>
                  <a:pt x="20193" y="5512"/>
                  <a:pt x="19811" y="4951"/>
                </a:cubicBezTo>
                <a:cubicBezTo>
                  <a:pt x="19176" y="4034"/>
                  <a:pt x="18371" y="3219"/>
                  <a:pt x="17397" y="2557"/>
                </a:cubicBezTo>
                <a:cubicBezTo>
                  <a:pt x="16466" y="1895"/>
                  <a:pt x="15322" y="1385"/>
                  <a:pt x="14179" y="1131"/>
                </a:cubicBezTo>
                <a:cubicBezTo>
                  <a:pt x="13586" y="1029"/>
                  <a:pt x="13035" y="927"/>
                  <a:pt x="12442" y="978"/>
                </a:cubicBezTo>
                <a:cubicBezTo>
                  <a:pt x="11934" y="978"/>
                  <a:pt x="11383" y="1080"/>
                  <a:pt x="10748" y="1233"/>
                </a:cubicBezTo>
                <a:cubicBezTo>
                  <a:pt x="10621" y="927"/>
                  <a:pt x="10452" y="672"/>
                  <a:pt x="10240" y="570"/>
                </a:cubicBezTo>
                <a:cubicBezTo>
                  <a:pt x="10113" y="468"/>
                  <a:pt x="9943" y="417"/>
                  <a:pt x="9816" y="316"/>
                </a:cubicBezTo>
                <a:lnTo>
                  <a:pt x="9774" y="265"/>
                </a:lnTo>
                <a:cubicBezTo>
                  <a:pt x="9689" y="214"/>
                  <a:pt x="9562" y="214"/>
                  <a:pt x="9477" y="163"/>
                </a:cubicBezTo>
                <a:lnTo>
                  <a:pt x="9393" y="163"/>
                </a:lnTo>
                <a:cubicBezTo>
                  <a:pt x="9139" y="112"/>
                  <a:pt x="8842" y="61"/>
                  <a:pt x="8503" y="10"/>
                </a:cubicBezTo>
                <a:cubicBezTo>
                  <a:pt x="7826" y="-41"/>
                  <a:pt x="7106" y="112"/>
                  <a:pt x="6682" y="214"/>
                </a:cubicBezTo>
                <a:cubicBezTo>
                  <a:pt x="6216" y="316"/>
                  <a:pt x="5708" y="519"/>
                  <a:pt x="5200" y="774"/>
                </a:cubicBezTo>
                <a:cubicBezTo>
                  <a:pt x="4692" y="1029"/>
                  <a:pt x="4226" y="1334"/>
                  <a:pt x="3675" y="1742"/>
                </a:cubicBezTo>
                <a:cubicBezTo>
                  <a:pt x="3252" y="2048"/>
                  <a:pt x="2870" y="2455"/>
                  <a:pt x="2489" y="2914"/>
                </a:cubicBezTo>
                <a:cubicBezTo>
                  <a:pt x="2150" y="3321"/>
                  <a:pt x="1812" y="3780"/>
                  <a:pt x="1473" y="4391"/>
                </a:cubicBezTo>
                <a:cubicBezTo>
                  <a:pt x="922" y="5359"/>
                  <a:pt x="499" y="6582"/>
                  <a:pt x="244" y="7855"/>
                </a:cubicBezTo>
                <a:cubicBezTo>
                  <a:pt x="33" y="9027"/>
                  <a:pt x="-52" y="10351"/>
                  <a:pt x="33" y="11778"/>
                </a:cubicBezTo>
                <a:cubicBezTo>
                  <a:pt x="75" y="12389"/>
                  <a:pt x="160" y="13001"/>
                  <a:pt x="244" y="13663"/>
                </a:cubicBezTo>
                <a:cubicBezTo>
                  <a:pt x="372" y="14223"/>
                  <a:pt x="499" y="14784"/>
                  <a:pt x="795" y="15497"/>
                </a:cubicBezTo>
                <a:cubicBezTo>
                  <a:pt x="1600" y="17687"/>
                  <a:pt x="3167" y="19572"/>
                  <a:pt x="5115" y="20591"/>
                </a:cubicBezTo>
                <a:cubicBezTo>
                  <a:pt x="6047" y="21101"/>
                  <a:pt x="7106" y="21406"/>
                  <a:pt x="8207" y="21508"/>
                </a:cubicBezTo>
                <a:cubicBezTo>
                  <a:pt x="8503" y="21559"/>
                  <a:pt x="8800" y="21559"/>
                  <a:pt x="9096" y="21559"/>
                </a:cubicBezTo>
                <a:cubicBezTo>
                  <a:pt x="9816" y="21559"/>
                  <a:pt x="10621" y="21457"/>
                  <a:pt x="11510" y="21253"/>
                </a:cubicBezTo>
                <a:cubicBezTo>
                  <a:pt x="12527" y="21050"/>
                  <a:pt x="13543" y="20642"/>
                  <a:pt x="14687" y="20031"/>
                </a:cubicBezTo>
                <a:cubicBezTo>
                  <a:pt x="15661" y="19521"/>
                  <a:pt x="16593" y="18859"/>
                  <a:pt x="17482" y="18095"/>
                </a:cubicBezTo>
                <a:cubicBezTo>
                  <a:pt x="18329" y="17331"/>
                  <a:pt x="19092" y="16465"/>
                  <a:pt x="19769" y="15446"/>
                </a:cubicBezTo>
                <a:cubicBezTo>
                  <a:pt x="20108" y="14936"/>
                  <a:pt x="20404" y="14427"/>
                  <a:pt x="20616" y="13917"/>
                </a:cubicBezTo>
                <a:cubicBezTo>
                  <a:pt x="20870" y="13408"/>
                  <a:pt x="21082" y="12797"/>
                  <a:pt x="21252" y="12084"/>
                </a:cubicBezTo>
                <a:cubicBezTo>
                  <a:pt x="21379" y="11523"/>
                  <a:pt x="21506" y="10912"/>
                  <a:pt x="21548" y="10250"/>
                </a:cubicBezTo>
                <a:cubicBezTo>
                  <a:pt x="21506" y="9638"/>
                  <a:pt x="21463" y="8976"/>
                  <a:pt x="21294" y="8263"/>
                </a:cubicBezTo>
                <a:close/>
                <a:moveTo>
                  <a:pt x="7826" y="2659"/>
                </a:moveTo>
                <a:cubicBezTo>
                  <a:pt x="7741" y="2710"/>
                  <a:pt x="7656" y="2761"/>
                  <a:pt x="7571" y="2812"/>
                </a:cubicBezTo>
                <a:cubicBezTo>
                  <a:pt x="7275" y="3016"/>
                  <a:pt x="7190" y="3474"/>
                  <a:pt x="7360" y="3831"/>
                </a:cubicBezTo>
                <a:cubicBezTo>
                  <a:pt x="7529" y="4187"/>
                  <a:pt x="7910" y="4289"/>
                  <a:pt x="8207" y="4085"/>
                </a:cubicBezTo>
                <a:lnTo>
                  <a:pt x="8461" y="3933"/>
                </a:lnTo>
                <a:cubicBezTo>
                  <a:pt x="8630" y="3831"/>
                  <a:pt x="8800" y="3729"/>
                  <a:pt x="8969" y="3576"/>
                </a:cubicBezTo>
                <a:cubicBezTo>
                  <a:pt x="9139" y="3474"/>
                  <a:pt x="9308" y="3372"/>
                  <a:pt x="9477" y="3270"/>
                </a:cubicBezTo>
                <a:cubicBezTo>
                  <a:pt x="9859" y="3321"/>
                  <a:pt x="10240" y="3168"/>
                  <a:pt x="10536" y="2863"/>
                </a:cubicBezTo>
                <a:cubicBezTo>
                  <a:pt x="10536" y="2863"/>
                  <a:pt x="10578" y="2812"/>
                  <a:pt x="10578" y="2812"/>
                </a:cubicBezTo>
                <a:cubicBezTo>
                  <a:pt x="10917" y="2710"/>
                  <a:pt x="11256" y="2608"/>
                  <a:pt x="11637" y="2557"/>
                </a:cubicBezTo>
                <a:cubicBezTo>
                  <a:pt x="12273" y="2455"/>
                  <a:pt x="12908" y="2455"/>
                  <a:pt x="13586" y="2557"/>
                </a:cubicBezTo>
                <a:cubicBezTo>
                  <a:pt x="14306" y="2710"/>
                  <a:pt x="15026" y="2914"/>
                  <a:pt x="15703" y="3219"/>
                </a:cubicBezTo>
                <a:cubicBezTo>
                  <a:pt x="16381" y="3576"/>
                  <a:pt x="16974" y="3984"/>
                  <a:pt x="17524" y="4493"/>
                </a:cubicBezTo>
                <a:cubicBezTo>
                  <a:pt x="18117" y="5053"/>
                  <a:pt x="18583" y="5614"/>
                  <a:pt x="19007" y="6276"/>
                </a:cubicBezTo>
                <a:cubicBezTo>
                  <a:pt x="19303" y="6785"/>
                  <a:pt x="19557" y="7295"/>
                  <a:pt x="19769" y="7906"/>
                </a:cubicBezTo>
                <a:cubicBezTo>
                  <a:pt x="19939" y="8416"/>
                  <a:pt x="20066" y="8874"/>
                  <a:pt x="20108" y="9333"/>
                </a:cubicBezTo>
                <a:cubicBezTo>
                  <a:pt x="20150" y="9740"/>
                  <a:pt x="20150" y="10097"/>
                  <a:pt x="20108" y="10555"/>
                </a:cubicBezTo>
                <a:cubicBezTo>
                  <a:pt x="20023" y="11217"/>
                  <a:pt x="19896" y="11829"/>
                  <a:pt x="19642" y="12491"/>
                </a:cubicBezTo>
                <a:cubicBezTo>
                  <a:pt x="19430" y="13102"/>
                  <a:pt x="19134" y="13714"/>
                  <a:pt x="18753" y="14274"/>
                </a:cubicBezTo>
                <a:cubicBezTo>
                  <a:pt x="18160" y="15191"/>
                  <a:pt x="17440" y="16057"/>
                  <a:pt x="16677" y="16770"/>
                </a:cubicBezTo>
                <a:cubicBezTo>
                  <a:pt x="15788" y="17585"/>
                  <a:pt x="14772" y="18299"/>
                  <a:pt x="13670" y="18859"/>
                </a:cubicBezTo>
                <a:cubicBezTo>
                  <a:pt x="13162" y="19114"/>
                  <a:pt x="12612" y="19318"/>
                  <a:pt x="12103" y="19521"/>
                </a:cubicBezTo>
                <a:cubicBezTo>
                  <a:pt x="11595" y="19725"/>
                  <a:pt x="11002" y="19827"/>
                  <a:pt x="10324" y="19980"/>
                </a:cubicBezTo>
                <a:cubicBezTo>
                  <a:pt x="9350" y="20133"/>
                  <a:pt x="8461" y="20133"/>
                  <a:pt x="7656" y="20031"/>
                </a:cubicBezTo>
                <a:cubicBezTo>
                  <a:pt x="6852" y="19878"/>
                  <a:pt x="6089" y="19623"/>
                  <a:pt x="5369" y="19317"/>
                </a:cubicBezTo>
                <a:cubicBezTo>
                  <a:pt x="4776" y="19012"/>
                  <a:pt x="4226" y="18604"/>
                  <a:pt x="3675" y="18146"/>
                </a:cubicBezTo>
                <a:cubicBezTo>
                  <a:pt x="3167" y="17687"/>
                  <a:pt x="2743" y="17178"/>
                  <a:pt x="2404" y="16617"/>
                </a:cubicBezTo>
                <a:cubicBezTo>
                  <a:pt x="2023" y="16006"/>
                  <a:pt x="1727" y="15395"/>
                  <a:pt x="1473" y="14682"/>
                </a:cubicBezTo>
                <a:cubicBezTo>
                  <a:pt x="1346" y="14325"/>
                  <a:pt x="1261" y="13968"/>
                  <a:pt x="1176" y="13612"/>
                </a:cubicBezTo>
                <a:cubicBezTo>
                  <a:pt x="1092" y="13306"/>
                  <a:pt x="1049" y="12950"/>
                  <a:pt x="964" y="12491"/>
                </a:cubicBezTo>
                <a:cubicBezTo>
                  <a:pt x="880" y="11472"/>
                  <a:pt x="880" y="10402"/>
                  <a:pt x="964" y="9333"/>
                </a:cubicBezTo>
                <a:cubicBezTo>
                  <a:pt x="1049" y="8467"/>
                  <a:pt x="1219" y="7651"/>
                  <a:pt x="1473" y="6938"/>
                </a:cubicBezTo>
                <a:cubicBezTo>
                  <a:pt x="1684" y="6327"/>
                  <a:pt x="1981" y="5716"/>
                  <a:pt x="2320" y="5155"/>
                </a:cubicBezTo>
                <a:cubicBezTo>
                  <a:pt x="2447" y="4951"/>
                  <a:pt x="2574" y="4748"/>
                  <a:pt x="2743" y="4595"/>
                </a:cubicBezTo>
                <a:cubicBezTo>
                  <a:pt x="2913" y="4340"/>
                  <a:pt x="3124" y="4136"/>
                  <a:pt x="3336" y="3984"/>
                </a:cubicBezTo>
                <a:cubicBezTo>
                  <a:pt x="3802" y="3576"/>
                  <a:pt x="4226" y="3270"/>
                  <a:pt x="4649" y="3016"/>
                </a:cubicBezTo>
                <a:cubicBezTo>
                  <a:pt x="5157" y="2761"/>
                  <a:pt x="5666" y="2608"/>
                  <a:pt x="6216" y="2506"/>
                </a:cubicBezTo>
                <a:cubicBezTo>
                  <a:pt x="6470" y="2455"/>
                  <a:pt x="6682" y="2455"/>
                  <a:pt x="6936" y="2455"/>
                </a:cubicBezTo>
                <a:cubicBezTo>
                  <a:pt x="7190" y="2455"/>
                  <a:pt x="7402" y="2455"/>
                  <a:pt x="7656" y="2506"/>
                </a:cubicBezTo>
                <a:cubicBezTo>
                  <a:pt x="7741" y="2506"/>
                  <a:pt x="7868" y="2557"/>
                  <a:pt x="7953" y="2557"/>
                </a:cubicBezTo>
                <a:cubicBezTo>
                  <a:pt x="7953" y="2557"/>
                  <a:pt x="7868" y="2608"/>
                  <a:pt x="7826" y="2659"/>
                </a:cubicBez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97" name="Shape">
            <a:extLst>
              <a:ext uri="{FF2B5EF4-FFF2-40B4-BE49-F238E27FC236}">
                <a16:creationId xmlns:a16="http://schemas.microsoft.com/office/drawing/2014/main" id="{8327822D-66D2-4B04-9A63-C3BEB9E43F87}"/>
              </a:ext>
            </a:extLst>
          </p:cNvPr>
          <p:cNvSpPr/>
          <p:nvPr/>
        </p:nvSpPr>
        <p:spPr>
          <a:xfrm>
            <a:off x="5475754" y="1975221"/>
            <a:ext cx="1344150" cy="12379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28" h="21600" extrusionOk="0">
                <a:moveTo>
                  <a:pt x="21288" y="8719"/>
                </a:moveTo>
                <a:cubicBezTo>
                  <a:pt x="20743" y="6490"/>
                  <a:pt x="19560" y="4360"/>
                  <a:pt x="17923" y="2626"/>
                </a:cubicBezTo>
                <a:cubicBezTo>
                  <a:pt x="17150" y="1833"/>
                  <a:pt x="16377" y="1239"/>
                  <a:pt x="15604" y="842"/>
                </a:cubicBezTo>
                <a:cubicBezTo>
                  <a:pt x="14740" y="396"/>
                  <a:pt x="13785" y="149"/>
                  <a:pt x="12648" y="50"/>
                </a:cubicBezTo>
                <a:cubicBezTo>
                  <a:pt x="12466" y="50"/>
                  <a:pt x="12284" y="0"/>
                  <a:pt x="12102" y="0"/>
                </a:cubicBezTo>
                <a:cubicBezTo>
                  <a:pt x="11193" y="0"/>
                  <a:pt x="10284" y="198"/>
                  <a:pt x="9556" y="446"/>
                </a:cubicBezTo>
                <a:cubicBezTo>
                  <a:pt x="9056" y="595"/>
                  <a:pt x="8601" y="743"/>
                  <a:pt x="8146" y="892"/>
                </a:cubicBezTo>
                <a:cubicBezTo>
                  <a:pt x="8010" y="941"/>
                  <a:pt x="7919" y="991"/>
                  <a:pt x="7782" y="1040"/>
                </a:cubicBezTo>
                <a:cubicBezTo>
                  <a:pt x="7555" y="941"/>
                  <a:pt x="7282" y="941"/>
                  <a:pt x="7009" y="991"/>
                </a:cubicBezTo>
                <a:cubicBezTo>
                  <a:pt x="6373" y="1139"/>
                  <a:pt x="5873" y="1536"/>
                  <a:pt x="5463" y="1932"/>
                </a:cubicBezTo>
                <a:cubicBezTo>
                  <a:pt x="5236" y="2130"/>
                  <a:pt x="5054" y="2328"/>
                  <a:pt x="4918" y="2477"/>
                </a:cubicBezTo>
                <a:cubicBezTo>
                  <a:pt x="4781" y="2626"/>
                  <a:pt x="4645" y="2774"/>
                  <a:pt x="4508" y="2873"/>
                </a:cubicBezTo>
                <a:lnTo>
                  <a:pt x="4281" y="3072"/>
                </a:lnTo>
                <a:cubicBezTo>
                  <a:pt x="3417" y="3914"/>
                  <a:pt x="2644" y="4806"/>
                  <a:pt x="2007" y="5747"/>
                </a:cubicBezTo>
                <a:cubicBezTo>
                  <a:pt x="1416" y="6639"/>
                  <a:pt x="870" y="7728"/>
                  <a:pt x="507" y="8967"/>
                </a:cubicBezTo>
                <a:cubicBezTo>
                  <a:pt x="143" y="10057"/>
                  <a:pt x="-39" y="11246"/>
                  <a:pt x="6" y="12484"/>
                </a:cubicBezTo>
                <a:cubicBezTo>
                  <a:pt x="6" y="13029"/>
                  <a:pt x="52" y="13574"/>
                  <a:pt x="188" y="14218"/>
                </a:cubicBezTo>
                <a:cubicBezTo>
                  <a:pt x="279" y="14763"/>
                  <a:pt x="461" y="15308"/>
                  <a:pt x="689" y="15952"/>
                </a:cubicBezTo>
                <a:cubicBezTo>
                  <a:pt x="1098" y="16943"/>
                  <a:pt x="1734" y="17934"/>
                  <a:pt x="2553" y="18826"/>
                </a:cubicBezTo>
                <a:cubicBezTo>
                  <a:pt x="2871" y="19172"/>
                  <a:pt x="3235" y="19519"/>
                  <a:pt x="3735" y="19916"/>
                </a:cubicBezTo>
                <a:cubicBezTo>
                  <a:pt x="4190" y="20262"/>
                  <a:pt x="4645" y="20560"/>
                  <a:pt x="5190" y="20807"/>
                </a:cubicBezTo>
                <a:cubicBezTo>
                  <a:pt x="6145" y="21253"/>
                  <a:pt x="7191" y="21550"/>
                  <a:pt x="8374" y="21600"/>
                </a:cubicBezTo>
                <a:cubicBezTo>
                  <a:pt x="8556" y="21600"/>
                  <a:pt x="8783" y="21600"/>
                  <a:pt x="8965" y="21600"/>
                </a:cubicBezTo>
                <a:cubicBezTo>
                  <a:pt x="9829" y="21600"/>
                  <a:pt x="10738" y="21451"/>
                  <a:pt x="11693" y="21204"/>
                </a:cubicBezTo>
                <a:cubicBezTo>
                  <a:pt x="12694" y="20906"/>
                  <a:pt x="13785" y="20510"/>
                  <a:pt x="14831" y="19916"/>
                </a:cubicBezTo>
                <a:cubicBezTo>
                  <a:pt x="15740" y="19420"/>
                  <a:pt x="16695" y="18776"/>
                  <a:pt x="17650" y="17934"/>
                </a:cubicBezTo>
                <a:cubicBezTo>
                  <a:pt x="18696" y="17092"/>
                  <a:pt x="19424" y="16299"/>
                  <a:pt x="19969" y="15457"/>
                </a:cubicBezTo>
                <a:cubicBezTo>
                  <a:pt x="20606" y="14516"/>
                  <a:pt x="21106" y="13426"/>
                  <a:pt x="21334" y="12286"/>
                </a:cubicBezTo>
                <a:cubicBezTo>
                  <a:pt x="21470" y="11741"/>
                  <a:pt x="21516" y="11196"/>
                  <a:pt x="21516" y="10602"/>
                </a:cubicBezTo>
                <a:cubicBezTo>
                  <a:pt x="21561" y="10057"/>
                  <a:pt x="21470" y="9462"/>
                  <a:pt x="21288" y="8719"/>
                </a:cubicBezTo>
                <a:close/>
                <a:moveTo>
                  <a:pt x="20106" y="11444"/>
                </a:moveTo>
                <a:cubicBezTo>
                  <a:pt x="20015" y="11989"/>
                  <a:pt x="19878" y="12534"/>
                  <a:pt x="19697" y="13079"/>
                </a:cubicBezTo>
                <a:cubicBezTo>
                  <a:pt x="19469" y="13673"/>
                  <a:pt x="19151" y="14218"/>
                  <a:pt x="18833" y="14714"/>
                </a:cubicBezTo>
                <a:cubicBezTo>
                  <a:pt x="18287" y="15457"/>
                  <a:pt x="17605" y="16200"/>
                  <a:pt x="16604" y="16993"/>
                </a:cubicBezTo>
                <a:cubicBezTo>
                  <a:pt x="15604" y="17835"/>
                  <a:pt x="14513" y="18528"/>
                  <a:pt x="13376" y="19073"/>
                </a:cubicBezTo>
                <a:cubicBezTo>
                  <a:pt x="12239" y="19569"/>
                  <a:pt x="11147" y="19916"/>
                  <a:pt x="10147" y="20114"/>
                </a:cubicBezTo>
                <a:cubicBezTo>
                  <a:pt x="9374" y="20213"/>
                  <a:pt x="8556" y="20213"/>
                  <a:pt x="7737" y="20114"/>
                </a:cubicBezTo>
                <a:cubicBezTo>
                  <a:pt x="7055" y="20015"/>
                  <a:pt x="6464" y="19816"/>
                  <a:pt x="5873" y="19569"/>
                </a:cubicBezTo>
                <a:cubicBezTo>
                  <a:pt x="5281" y="19271"/>
                  <a:pt x="4690" y="18925"/>
                  <a:pt x="4145" y="18479"/>
                </a:cubicBezTo>
                <a:cubicBezTo>
                  <a:pt x="3644" y="18082"/>
                  <a:pt x="3235" y="17587"/>
                  <a:pt x="2871" y="17092"/>
                </a:cubicBezTo>
                <a:cubicBezTo>
                  <a:pt x="2462" y="16497"/>
                  <a:pt x="2144" y="15903"/>
                  <a:pt x="1916" y="15308"/>
                </a:cubicBezTo>
                <a:cubicBezTo>
                  <a:pt x="1734" y="14813"/>
                  <a:pt x="1598" y="14317"/>
                  <a:pt x="1552" y="13772"/>
                </a:cubicBezTo>
                <a:cubicBezTo>
                  <a:pt x="1462" y="13079"/>
                  <a:pt x="1462" y="12336"/>
                  <a:pt x="1552" y="11593"/>
                </a:cubicBezTo>
                <a:cubicBezTo>
                  <a:pt x="1643" y="10949"/>
                  <a:pt x="1825" y="10255"/>
                  <a:pt x="2098" y="9561"/>
                </a:cubicBezTo>
                <a:cubicBezTo>
                  <a:pt x="2416" y="8769"/>
                  <a:pt x="2826" y="7976"/>
                  <a:pt x="3280" y="7332"/>
                </a:cubicBezTo>
                <a:cubicBezTo>
                  <a:pt x="3826" y="6589"/>
                  <a:pt x="4554" y="5846"/>
                  <a:pt x="5463" y="5053"/>
                </a:cubicBezTo>
                <a:cubicBezTo>
                  <a:pt x="6054" y="4558"/>
                  <a:pt x="6600" y="4112"/>
                  <a:pt x="7191" y="3815"/>
                </a:cubicBezTo>
                <a:cubicBezTo>
                  <a:pt x="7237" y="3815"/>
                  <a:pt x="7237" y="3815"/>
                  <a:pt x="7282" y="3765"/>
                </a:cubicBezTo>
                <a:cubicBezTo>
                  <a:pt x="7419" y="3765"/>
                  <a:pt x="7600" y="3765"/>
                  <a:pt x="7737" y="3716"/>
                </a:cubicBezTo>
                <a:cubicBezTo>
                  <a:pt x="8192" y="3567"/>
                  <a:pt x="8510" y="3220"/>
                  <a:pt x="8646" y="2725"/>
                </a:cubicBezTo>
                <a:cubicBezTo>
                  <a:pt x="8692" y="2626"/>
                  <a:pt x="8692" y="2477"/>
                  <a:pt x="8692" y="2328"/>
                </a:cubicBezTo>
                <a:cubicBezTo>
                  <a:pt x="8874" y="2279"/>
                  <a:pt x="9010" y="2229"/>
                  <a:pt x="9192" y="2180"/>
                </a:cubicBezTo>
                <a:cubicBezTo>
                  <a:pt x="9920" y="1982"/>
                  <a:pt x="10647" y="1734"/>
                  <a:pt x="11329" y="1635"/>
                </a:cubicBezTo>
                <a:cubicBezTo>
                  <a:pt x="11829" y="1585"/>
                  <a:pt x="12375" y="1585"/>
                  <a:pt x="12966" y="1635"/>
                </a:cubicBezTo>
                <a:cubicBezTo>
                  <a:pt x="13648" y="1734"/>
                  <a:pt x="14285" y="1932"/>
                  <a:pt x="14831" y="2180"/>
                </a:cubicBezTo>
                <a:cubicBezTo>
                  <a:pt x="15285" y="2378"/>
                  <a:pt x="15695" y="2675"/>
                  <a:pt x="16104" y="2972"/>
                </a:cubicBezTo>
                <a:cubicBezTo>
                  <a:pt x="16786" y="3567"/>
                  <a:pt x="17423" y="4261"/>
                  <a:pt x="18014" y="5103"/>
                </a:cubicBezTo>
                <a:cubicBezTo>
                  <a:pt x="18560" y="5895"/>
                  <a:pt x="19014" y="6738"/>
                  <a:pt x="19378" y="7580"/>
                </a:cubicBezTo>
                <a:cubicBezTo>
                  <a:pt x="19742" y="8521"/>
                  <a:pt x="19969" y="9314"/>
                  <a:pt x="20060" y="10106"/>
                </a:cubicBezTo>
                <a:cubicBezTo>
                  <a:pt x="20106" y="10602"/>
                  <a:pt x="20106" y="11048"/>
                  <a:pt x="20106" y="11444"/>
                </a:cubicBez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98" name="Shape">
            <a:extLst>
              <a:ext uri="{FF2B5EF4-FFF2-40B4-BE49-F238E27FC236}">
                <a16:creationId xmlns:a16="http://schemas.microsoft.com/office/drawing/2014/main" id="{4BA34FB2-C76C-4294-8C4E-1E79DCB72B0A}"/>
              </a:ext>
            </a:extLst>
          </p:cNvPr>
          <p:cNvSpPr/>
          <p:nvPr/>
        </p:nvSpPr>
        <p:spPr>
          <a:xfrm>
            <a:off x="3573404" y="2741838"/>
            <a:ext cx="2088021" cy="16989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2" h="21577" extrusionOk="0">
                <a:moveTo>
                  <a:pt x="21494" y="10398"/>
                </a:moveTo>
                <a:cubicBezTo>
                  <a:pt x="21435" y="9749"/>
                  <a:pt x="21318" y="9172"/>
                  <a:pt x="21142" y="8631"/>
                </a:cubicBezTo>
                <a:cubicBezTo>
                  <a:pt x="20760" y="7405"/>
                  <a:pt x="20085" y="6360"/>
                  <a:pt x="19557" y="5566"/>
                </a:cubicBezTo>
                <a:cubicBezTo>
                  <a:pt x="18794" y="4485"/>
                  <a:pt x="17855" y="3511"/>
                  <a:pt x="16651" y="2573"/>
                </a:cubicBezTo>
                <a:cubicBezTo>
                  <a:pt x="15507" y="1672"/>
                  <a:pt x="14304" y="987"/>
                  <a:pt x="13042" y="554"/>
                </a:cubicBezTo>
                <a:cubicBezTo>
                  <a:pt x="12513" y="374"/>
                  <a:pt x="11897" y="229"/>
                  <a:pt x="11134" y="121"/>
                </a:cubicBezTo>
                <a:cubicBezTo>
                  <a:pt x="10430" y="13"/>
                  <a:pt x="9755" y="-23"/>
                  <a:pt x="9080" y="13"/>
                </a:cubicBezTo>
                <a:cubicBezTo>
                  <a:pt x="8375" y="49"/>
                  <a:pt x="7700" y="193"/>
                  <a:pt x="7055" y="302"/>
                </a:cubicBezTo>
                <a:lnTo>
                  <a:pt x="6996" y="302"/>
                </a:lnTo>
                <a:cubicBezTo>
                  <a:pt x="6849" y="229"/>
                  <a:pt x="6673" y="157"/>
                  <a:pt x="6497" y="157"/>
                </a:cubicBezTo>
                <a:cubicBezTo>
                  <a:pt x="6497" y="157"/>
                  <a:pt x="6497" y="157"/>
                  <a:pt x="6497" y="157"/>
                </a:cubicBezTo>
                <a:cubicBezTo>
                  <a:pt x="6350" y="157"/>
                  <a:pt x="6204" y="193"/>
                  <a:pt x="6057" y="229"/>
                </a:cubicBezTo>
                <a:cubicBezTo>
                  <a:pt x="5910" y="265"/>
                  <a:pt x="5763" y="338"/>
                  <a:pt x="5617" y="410"/>
                </a:cubicBezTo>
                <a:cubicBezTo>
                  <a:pt x="5382" y="518"/>
                  <a:pt x="5177" y="698"/>
                  <a:pt x="5030" y="842"/>
                </a:cubicBezTo>
                <a:lnTo>
                  <a:pt x="4971" y="915"/>
                </a:lnTo>
                <a:cubicBezTo>
                  <a:pt x="4824" y="951"/>
                  <a:pt x="4707" y="1059"/>
                  <a:pt x="4619" y="1203"/>
                </a:cubicBezTo>
                <a:cubicBezTo>
                  <a:pt x="4296" y="1492"/>
                  <a:pt x="4003" y="1744"/>
                  <a:pt x="3768" y="1996"/>
                </a:cubicBezTo>
                <a:cubicBezTo>
                  <a:pt x="3034" y="2718"/>
                  <a:pt x="2359" y="3583"/>
                  <a:pt x="1802" y="4629"/>
                </a:cubicBezTo>
                <a:cubicBezTo>
                  <a:pt x="1332" y="5494"/>
                  <a:pt x="921" y="6540"/>
                  <a:pt x="569" y="7874"/>
                </a:cubicBezTo>
                <a:cubicBezTo>
                  <a:pt x="246" y="9064"/>
                  <a:pt x="41" y="10254"/>
                  <a:pt x="11" y="11444"/>
                </a:cubicBezTo>
                <a:cubicBezTo>
                  <a:pt x="-18" y="11949"/>
                  <a:pt x="11" y="12490"/>
                  <a:pt x="70" y="13067"/>
                </a:cubicBezTo>
                <a:cubicBezTo>
                  <a:pt x="129" y="13716"/>
                  <a:pt x="246" y="14293"/>
                  <a:pt x="393" y="14834"/>
                </a:cubicBezTo>
                <a:cubicBezTo>
                  <a:pt x="657" y="15843"/>
                  <a:pt x="1156" y="16781"/>
                  <a:pt x="1890" y="17719"/>
                </a:cubicBezTo>
                <a:cubicBezTo>
                  <a:pt x="2535" y="18548"/>
                  <a:pt x="3298" y="19269"/>
                  <a:pt x="4179" y="19846"/>
                </a:cubicBezTo>
                <a:cubicBezTo>
                  <a:pt x="5000" y="20423"/>
                  <a:pt x="5940" y="20856"/>
                  <a:pt x="6908" y="21180"/>
                </a:cubicBezTo>
                <a:cubicBezTo>
                  <a:pt x="7789" y="21433"/>
                  <a:pt x="8728" y="21577"/>
                  <a:pt x="9725" y="21577"/>
                </a:cubicBezTo>
                <a:cubicBezTo>
                  <a:pt x="9784" y="21577"/>
                  <a:pt x="9843" y="21577"/>
                  <a:pt x="9931" y="21577"/>
                </a:cubicBezTo>
                <a:cubicBezTo>
                  <a:pt x="10987" y="21541"/>
                  <a:pt x="12044" y="21289"/>
                  <a:pt x="13012" y="21000"/>
                </a:cubicBezTo>
                <a:cubicBezTo>
                  <a:pt x="13394" y="20892"/>
                  <a:pt x="13922" y="20712"/>
                  <a:pt x="14421" y="20531"/>
                </a:cubicBezTo>
                <a:cubicBezTo>
                  <a:pt x="14891" y="20351"/>
                  <a:pt x="15360" y="20135"/>
                  <a:pt x="15918" y="19846"/>
                </a:cubicBezTo>
                <a:cubicBezTo>
                  <a:pt x="16329" y="19630"/>
                  <a:pt x="16740" y="19377"/>
                  <a:pt x="17180" y="19053"/>
                </a:cubicBezTo>
                <a:cubicBezTo>
                  <a:pt x="17649" y="18728"/>
                  <a:pt x="18060" y="18332"/>
                  <a:pt x="18442" y="17971"/>
                </a:cubicBezTo>
                <a:cubicBezTo>
                  <a:pt x="18853" y="17574"/>
                  <a:pt x="19205" y="17214"/>
                  <a:pt x="19498" y="16853"/>
                </a:cubicBezTo>
                <a:cubicBezTo>
                  <a:pt x="19909" y="16384"/>
                  <a:pt x="20232" y="15843"/>
                  <a:pt x="20467" y="15411"/>
                </a:cubicBezTo>
                <a:cubicBezTo>
                  <a:pt x="20760" y="14942"/>
                  <a:pt x="20995" y="14401"/>
                  <a:pt x="21171" y="13896"/>
                </a:cubicBezTo>
                <a:cubicBezTo>
                  <a:pt x="21259" y="13608"/>
                  <a:pt x="21347" y="13355"/>
                  <a:pt x="21435" y="13067"/>
                </a:cubicBezTo>
                <a:cubicBezTo>
                  <a:pt x="21523" y="12742"/>
                  <a:pt x="21553" y="12382"/>
                  <a:pt x="21582" y="12093"/>
                </a:cubicBezTo>
                <a:cubicBezTo>
                  <a:pt x="21553" y="11588"/>
                  <a:pt x="21553" y="11047"/>
                  <a:pt x="21494" y="10398"/>
                </a:cubicBezTo>
                <a:close/>
                <a:moveTo>
                  <a:pt x="20643" y="12093"/>
                </a:moveTo>
                <a:cubicBezTo>
                  <a:pt x="20584" y="12454"/>
                  <a:pt x="20496" y="12814"/>
                  <a:pt x="20408" y="13175"/>
                </a:cubicBezTo>
                <a:cubicBezTo>
                  <a:pt x="20173" y="13824"/>
                  <a:pt x="19850" y="14509"/>
                  <a:pt x="19381" y="15230"/>
                </a:cubicBezTo>
                <a:cubicBezTo>
                  <a:pt x="18853" y="16060"/>
                  <a:pt x="18178" y="16745"/>
                  <a:pt x="17620" y="17286"/>
                </a:cubicBezTo>
                <a:cubicBezTo>
                  <a:pt x="16857" y="18007"/>
                  <a:pt x="16035" y="18620"/>
                  <a:pt x="15184" y="19053"/>
                </a:cubicBezTo>
                <a:cubicBezTo>
                  <a:pt x="14568" y="19341"/>
                  <a:pt x="13922" y="19630"/>
                  <a:pt x="13100" y="19918"/>
                </a:cubicBezTo>
                <a:cubicBezTo>
                  <a:pt x="12455" y="20135"/>
                  <a:pt x="11633" y="20387"/>
                  <a:pt x="10753" y="20567"/>
                </a:cubicBezTo>
                <a:cubicBezTo>
                  <a:pt x="9872" y="20712"/>
                  <a:pt x="8904" y="20712"/>
                  <a:pt x="7935" y="20531"/>
                </a:cubicBezTo>
                <a:cubicBezTo>
                  <a:pt x="7025" y="20387"/>
                  <a:pt x="6174" y="20062"/>
                  <a:pt x="5353" y="19666"/>
                </a:cubicBezTo>
                <a:cubicBezTo>
                  <a:pt x="4590" y="19269"/>
                  <a:pt x="3885" y="18764"/>
                  <a:pt x="3269" y="18187"/>
                </a:cubicBezTo>
                <a:cubicBezTo>
                  <a:pt x="2682" y="17610"/>
                  <a:pt x="2183" y="17033"/>
                  <a:pt x="1772" y="16384"/>
                </a:cubicBezTo>
                <a:cubicBezTo>
                  <a:pt x="1508" y="15952"/>
                  <a:pt x="1303" y="15555"/>
                  <a:pt x="1156" y="15122"/>
                </a:cubicBezTo>
                <a:cubicBezTo>
                  <a:pt x="980" y="14545"/>
                  <a:pt x="833" y="13932"/>
                  <a:pt x="774" y="13283"/>
                </a:cubicBezTo>
                <a:cubicBezTo>
                  <a:pt x="716" y="12562"/>
                  <a:pt x="716" y="11877"/>
                  <a:pt x="774" y="11156"/>
                </a:cubicBezTo>
                <a:cubicBezTo>
                  <a:pt x="892" y="10182"/>
                  <a:pt x="1097" y="9208"/>
                  <a:pt x="1449" y="8163"/>
                </a:cubicBezTo>
                <a:cubicBezTo>
                  <a:pt x="1801" y="7189"/>
                  <a:pt x="2212" y="6288"/>
                  <a:pt x="2711" y="5494"/>
                </a:cubicBezTo>
                <a:cubicBezTo>
                  <a:pt x="2917" y="5206"/>
                  <a:pt x="3093" y="4917"/>
                  <a:pt x="3269" y="4701"/>
                </a:cubicBezTo>
                <a:cubicBezTo>
                  <a:pt x="3445" y="4485"/>
                  <a:pt x="3650" y="4268"/>
                  <a:pt x="3885" y="4016"/>
                </a:cubicBezTo>
                <a:cubicBezTo>
                  <a:pt x="4501" y="3439"/>
                  <a:pt x="5118" y="3006"/>
                  <a:pt x="5763" y="2645"/>
                </a:cubicBezTo>
                <a:cubicBezTo>
                  <a:pt x="5852" y="2609"/>
                  <a:pt x="5910" y="2573"/>
                  <a:pt x="5998" y="2537"/>
                </a:cubicBezTo>
                <a:cubicBezTo>
                  <a:pt x="6086" y="2573"/>
                  <a:pt x="6204" y="2573"/>
                  <a:pt x="6292" y="2573"/>
                </a:cubicBezTo>
                <a:cubicBezTo>
                  <a:pt x="6732" y="2573"/>
                  <a:pt x="7113" y="2285"/>
                  <a:pt x="7348" y="1852"/>
                </a:cubicBezTo>
                <a:cubicBezTo>
                  <a:pt x="7436" y="1708"/>
                  <a:pt x="7466" y="1528"/>
                  <a:pt x="7495" y="1347"/>
                </a:cubicBezTo>
                <a:cubicBezTo>
                  <a:pt x="7671" y="1311"/>
                  <a:pt x="7818" y="1275"/>
                  <a:pt x="7994" y="1275"/>
                </a:cubicBezTo>
                <a:cubicBezTo>
                  <a:pt x="8581" y="1167"/>
                  <a:pt x="9138" y="1131"/>
                  <a:pt x="9667" y="1131"/>
                </a:cubicBezTo>
                <a:cubicBezTo>
                  <a:pt x="10224" y="1131"/>
                  <a:pt x="10782" y="1203"/>
                  <a:pt x="11369" y="1275"/>
                </a:cubicBezTo>
                <a:cubicBezTo>
                  <a:pt x="11838" y="1347"/>
                  <a:pt x="12279" y="1455"/>
                  <a:pt x="12719" y="1600"/>
                </a:cubicBezTo>
                <a:cubicBezTo>
                  <a:pt x="13159" y="1744"/>
                  <a:pt x="13629" y="1924"/>
                  <a:pt x="14186" y="2213"/>
                </a:cubicBezTo>
                <a:cubicBezTo>
                  <a:pt x="15272" y="2790"/>
                  <a:pt x="16329" y="3547"/>
                  <a:pt x="17326" y="4448"/>
                </a:cubicBezTo>
                <a:cubicBezTo>
                  <a:pt x="17708" y="4845"/>
                  <a:pt x="18089" y="5206"/>
                  <a:pt x="18412" y="5602"/>
                </a:cubicBezTo>
                <a:cubicBezTo>
                  <a:pt x="18764" y="5999"/>
                  <a:pt x="19087" y="6468"/>
                  <a:pt x="19469" y="7045"/>
                </a:cubicBezTo>
                <a:cubicBezTo>
                  <a:pt x="19850" y="7694"/>
                  <a:pt x="20144" y="8271"/>
                  <a:pt x="20379" y="8884"/>
                </a:cubicBezTo>
                <a:cubicBezTo>
                  <a:pt x="20525" y="9389"/>
                  <a:pt x="20643" y="9894"/>
                  <a:pt x="20701" y="10434"/>
                </a:cubicBezTo>
                <a:cubicBezTo>
                  <a:pt x="20701" y="11047"/>
                  <a:pt x="20701" y="11588"/>
                  <a:pt x="20643" y="12093"/>
                </a:cubicBez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99" name="Shape">
            <a:extLst>
              <a:ext uri="{FF2B5EF4-FFF2-40B4-BE49-F238E27FC236}">
                <a16:creationId xmlns:a16="http://schemas.microsoft.com/office/drawing/2014/main" id="{CAE4A3E3-FE3E-40BE-BD88-13B05835BF69}"/>
              </a:ext>
            </a:extLst>
          </p:cNvPr>
          <p:cNvSpPr/>
          <p:nvPr/>
        </p:nvSpPr>
        <p:spPr>
          <a:xfrm>
            <a:off x="5418965" y="4076313"/>
            <a:ext cx="1234389" cy="14438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38" h="21370" extrusionOk="0">
                <a:moveTo>
                  <a:pt x="0" y="8996"/>
                </a:moveTo>
                <a:cubicBezTo>
                  <a:pt x="0" y="9794"/>
                  <a:pt x="149" y="10593"/>
                  <a:pt x="347" y="11391"/>
                </a:cubicBezTo>
                <a:cubicBezTo>
                  <a:pt x="446" y="11770"/>
                  <a:pt x="545" y="12190"/>
                  <a:pt x="644" y="12568"/>
                </a:cubicBezTo>
                <a:cubicBezTo>
                  <a:pt x="743" y="12946"/>
                  <a:pt x="892" y="13324"/>
                  <a:pt x="991" y="13745"/>
                </a:cubicBezTo>
                <a:cubicBezTo>
                  <a:pt x="396" y="13913"/>
                  <a:pt x="0" y="14459"/>
                  <a:pt x="99" y="15005"/>
                </a:cubicBezTo>
                <a:cubicBezTo>
                  <a:pt x="149" y="15300"/>
                  <a:pt x="198" y="15552"/>
                  <a:pt x="347" y="15804"/>
                </a:cubicBezTo>
                <a:cubicBezTo>
                  <a:pt x="495" y="16098"/>
                  <a:pt x="694" y="16350"/>
                  <a:pt x="842" y="16602"/>
                </a:cubicBezTo>
                <a:cubicBezTo>
                  <a:pt x="1189" y="17064"/>
                  <a:pt x="1585" y="17485"/>
                  <a:pt x="2031" y="17863"/>
                </a:cubicBezTo>
                <a:cubicBezTo>
                  <a:pt x="2477" y="18241"/>
                  <a:pt x="2972" y="18619"/>
                  <a:pt x="3468" y="18956"/>
                </a:cubicBezTo>
                <a:cubicBezTo>
                  <a:pt x="4013" y="19334"/>
                  <a:pt x="4607" y="19628"/>
                  <a:pt x="5202" y="19922"/>
                </a:cubicBezTo>
                <a:cubicBezTo>
                  <a:pt x="7431" y="21015"/>
                  <a:pt x="10106" y="21561"/>
                  <a:pt x="12683" y="21309"/>
                </a:cubicBezTo>
                <a:cubicBezTo>
                  <a:pt x="13277" y="21267"/>
                  <a:pt x="13872" y="21141"/>
                  <a:pt x="14417" y="20973"/>
                </a:cubicBezTo>
                <a:cubicBezTo>
                  <a:pt x="15061" y="20805"/>
                  <a:pt x="15655" y="20552"/>
                  <a:pt x="16200" y="20258"/>
                </a:cubicBezTo>
                <a:cubicBezTo>
                  <a:pt x="17290" y="19712"/>
                  <a:pt x="18182" y="18956"/>
                  <a:pt x="18875" y="18115"/>
                </a:cubicBezTo>
                <a:cubicBezTo>
                  <a:pt x="19222" y="17695"/>
                  <a:pt x="19519" y="17275"/>
                  <a:pt x="19817" y="16812"/>
                </a:cubicBezTo>
                <a:cubicBezTo>
                  <a:pt x="20114" y="16308"/>
                  <a:pt x="20411" y="15804"/>
                  <a:pt x="20659" y="15258"/>
                </a:cubicBezTo>
                <a:cubicBezTo>
                  <a:pt x="21105" y="14207"/>
                  <a:pt x="21352" y="13114"/>
                  <a:pt x="21501" y="12022"/>
                </a:cubicBezTo>
                <a:cubicBezTo>
                  <a:pt x="21600" y="10929"/>
                  <a:pt x="21501" y="9836"/>
                  <a:pt x="21204" y="8786"/>
                </a:cubicBezTo>
                <a:cubicBezTo>
                  <a:pt x="20857" y="7735"/>
                  <a:pt x="20362" y="6727"/>
                  <a:pt x="19767" y="5802"/>
                </a:cubicBezTo>
                <a:cubicBezTo>
                  <a:pt x="19173" y="4836"/>
                  <a:pt x="18429" y="3953"/>
                  <a:pt x="17538" y="3113"/>
                </a:cubicBezTo>
                <a:cubicBezTo>
                  <a:pt x="16695" y="2314"/>
                  <a:pt x="15754" y="1558"/>
                  <a:pt x="14664" y="1012"/>
                </a:cubicBezTo>
                <a:cubicBezTo>
                  <a:pt x="13624" y="465"/>
                  <a:pt x="12385" y="87"/>
                  <a:pt x="11097" y="3"/>
                </a:cubicBezTo>
                <a:cubicBezTo>
                  <a:pt x="9809" y="-39"/>
                  <a:pt x="8521" y="339"/>
                  <a:pt x="7283" y="717"/>
                </a:cubicBezTo>
                <a:cubicBezTo>
                  <a:pt x="4954" y="1516"/>
                  <a:pt x="2774" y="2777"/>
                  <a:pt x="1288" y="4542"/>
                </a:cubicBezTo>
                <a:cubicBezTo>
                  <a:pt x="1040" y="4878"/>
                  <a:pt x="793" y="5214"/>
                  <a:pt x="594" y="5550"/>
                </a:cubicBezTo>
                <a:cubicBezTo>
                  <a:pt x="396" y="5886"/>
                  <a:pt x="297" y="6264"/>
                  <a:pt x="198" y="6643"/>
                </a:cubicBezTo>
                <a:cubicBezTo>
                  <a:pt x="149" y="6895"/>
                  <a:pt x="49" y="7147"/>
                  <a:pt x="49" y="7399"/>
                </a:cubicBezTo>
                <a:cubicBezTo>
                  <a:pt x="0" y="7945"/>
                  <a:pt x="0" y="8450"/>
                  <a:pt x="0" y="8996"/>
                </a:cubicBezTo>
                <a:lnTo>
                  <a:pt x="0" y="8996"/>
                </a:lnTo>
                <a:lnTo>
                  <a:pt x="0" y="8996"/>
                </a:lnTo>
                <a:close/>
                <a:moveTo>
                  <a:pt x="1585" y="6643"/>
                </a:moveTo>
                <a:cubicBezTo>
                  <a:pt x="1734" y="6264"/>
                  <a:pt x="1932" y="5886"/>
                  <a:pt x="2130" y="5508"/>
                </a:cubicBezTo>
                <a:cubicBezTo>
                  <a:pt x="2527" y="4962"/>
                  <a:pt x="2972" y="4499"/>
                  <a:pt x="3468" y="4037"/>
                </a:cubicBezTo>
                <a:cubicBezTo>
                  <a:pt x="4161" y="3449"/>
                  <a:pt x="4954" y="2945"/>
                  <a:pt x="5796" y="2524"/>
                </a:cubicBezTo>
                <a:cubicBezTo>
                  <a:pt x="6886" y="2020"/>
                  <a:pt x="8026" y="1600"/>
                  <a:pt x="9215" y="1264"/>
                </a:cubicBezTo>
                <a:cubicBezTo>
                  <a:pt x="9760" y="1138"/>
                  <a:pt x="10305" y="1054"/>
                  <a:pt x="10850" y="1054"/>
                </a:cubicBezTo>
                <a:cubicBezTo>
                  <a:pt x="11295" y="1054"/>
                  <a:pt x="11692" y="1138"/>
                  <a:pt x="12088" y="1222"/>
                </a:cubicBezTo>
                <a:cubicBezTo>
                  <a:pt x="12732" y="1390"/>
                  <a:pt x="13327" y="1600"/>
                  <a:pt x="13872" y="1852"/>
                </a:cubicBezTo>
                <a:cubicBezTo>
                  <a:pt x="14664" y="2272"/>
                  <a:pt x="15358" y="2777"/>
                  <a:pt x="16051" y="3323"/>
                </a:cubicBezTo>
                <a:cubicBezTo>
                  <a:pt x="16993" y="4121"/>
                  <a:pt x="17785" y="5004"/>
                  <a:pt x="18429" y="5970"/>
                </a:cubicBezTo>
                <a:cubicBezTo>
                  <a:pt x="19074" y="6895"/>
                  <a:pt x="19569" y="7903"/>
                  <a:pt x="19916" y="8912"/>
                </a:cubicBezTo>
                <a:cubicBezTo>
                  <a:pt x="20114" y="9626"/>
                  <a:pt x="20262" y="10341"/>
                  <a:pt x="20262" y="11055"/>
                </a:cubicBezTo>
                <a:cubicBezTo>
                  <a:pt x="20262" y="12022"/>
                  <a:pt x="20064" y="12988"/>
                  <a:pt x="19817" y="13913"/>
                </a:cubicBezTo>
                <a:cubicBezTo>
                  <a:pt x="19668" y="14375"/>
                  <a:pt x="19470" y="14837"/>
                  <a:pt x="19272" y="15257"/>
                </a:cubicBezTo>
                <a:cubicBezTo>
                  <a:pt x="19073" y="15720"/>
                  <a:pt x="18776" y="16140"/>
                  <a:pt x="18529" y="16560"/>
                </a:cubicBezTo>
                <a:cubicBezTo>
                  <a:pt x="18083" y="17191"/>
                  <a:pt x="17587" y="17779"/>
                  <a:pt x="16993" y="18283"/>
                </a:cubicBezTo>
                <a:cubicBezTo>
                  <a:pt x="16547" y="18619"/>
                  <a:pt x="16101" y="18913"/>
                  <a:pt x="15606" y="19208"/>
                </a:cubicBezTo>
                <a:cubicBezTo>
                  <a:pt x="15011" y="19460"/>
                  <a:pt x="14417" y="19712"/>
                  <a:pt x="13822" y="19880"/>
                </a:cubicBezTo>
                <a:cubicBezTo>
                  <a:pt x="13228" y="20006"/>
                  <a:pt x="12584" y="20048"/>
                  <a:pt x="11989" y="20090"/>
                </a:cubicBezTo>
                <a:cubicBezTo>
                  <a:pt x="11147" y="20090"/>
                  <a:pt x="10305" y="20006"/>
                  <a:pt x="9512" y="19838"/>
                </a:cubicBezTo>
                <a:cubicBezTo>
                  <a:pt x="8571" y="19628"/>
                  <a:pt x="7679" y="19292"/>
                  <a:pt x="6837" y="18871"/>
                </a:cubicBezTo>
                <a:cubicBezTo>
                  <a:pt x="6044" y="18451"/>
                  <a:pt x="5301" y="17989"/>
                  <a:pt x="4657" y="17401"/>
                </a:cubicBezTo>
                <a:cubicBezTo>
                  <a:pt x="4161" y="16980"/>
                  <a:pt x="3716" y="16518"/>
                  <a:pt x="3319" y="16014"/>
                </a:cubicBezTo>
                <a:cubicBezTo>
                  <a:pt x="3121" y="15720"/>
                  <a:pt x="2973" y="15384"/>
                  <a:pt x="2824" y="15047"/>
                </a:cubicBezTo>
                <a:cubicBezTo>
                  <a:pt x="2824" y="15047"/>
                  <a:pt x="2824" y="15047"/>
                  <a:pt x="2824" y="15005"/>
                </a:cubicBezTo>
                <a:cubicBezTo>
                  <a:pt x="2824" y="15005"/>
                  <a:pt x="2824" y="14963"/>
                  <a:pt x="2824" y="14963"/>
                </a:cubicBezTo>
                <a:cubicBezTo>
                  <a:pt x="2824" y="14879"/>
                  <a:pt x="2824" y="14753"/>
                  <a:pt x="2824" y="14669"/>
                </a:cubicBezTo>
                <a:cubicBezTo>
                  <a:pt x="2774" y="14459"/>
                  <a:pt x="2675" y="14291"/>
                  <a:pt x="2527" y="14123"/>
                </a:cubicBezTo>
                <a:cubicBezTo>
                  <a:pt x="2477" y="14081"/>
                  <a:pt x="2428" y="14039"/>
                  <a:pt x="2428" y="13997"/>
                </a:cubicBezTo>
                <a:cubicBezTo>
                  <a:pt x="2428" y="13997"/>
                  <a:pt x="2428" y="13955"/>
                  <a:pt x="2428" y="13955"/>
                </a:cubicBezTo>
                <a:cubicBezTo>
                  <a:pt x="2329" y="13577"/>
                  <a:pt x="2180" y="13198"/>
                  <a:pt x="2081" y="12820"/>
                </a:cubicBezTo>
                <a:cubicBezTo>
                  <a:pt x="1883" y="12190"/>
                  <a:pt x="1734" y="11559"/>
                  <a:pt x="1585" y="10929"/>
                </a:cubicBezTo>
                <a:cubicBezTo>
                  <a:pt x="1437" y="10299"/>
                  <a:pt x="1288" y="9626"/>
                  <a:pt x="1288" y="8996"/>
                </a:cubicBezTo>
                <a:cubicBezTo>
                  <a:pt x="1288" y="8198"/>
                  <a:pt x="1387" y="7399"/>
                  <a:pt x="1585" y="6643"/>
                </a:cubicBezTo>
                <a:lnTo>
                  <a:pt x="1585" y="6643"/>
                </a:lnTo>
                <a:lnTo>
                  <a:pt x="1585" y="6643"/>
                </a:lnTo>
                <a:close/>
                <a:moveTo>
                  <a:pt x="2873" y="15131"/>
                </a:moveTo>
                <a:cubicBezTo>
                  <a:pt x="2873" y="15173"/>
                  <a:pt x="2873" y="15173"/>
                  <a:pt x="2873" y="15215"/>
                </a:cubicBezTo>
                <a:cubicBezTo>
                  <a:pt x="2873" y="15173"/>
                  <a:pt x="2873" y="15131"/>
                  <a:pt x="2873" y="15131"/>
                </a:cubicBezTo>
                <a:lnTo>
                  <a:pt x="2873" y="15131"/>
                </a:lnTo>
                <a:lnTo>
                  <a:pt x="2873" y="15131"/>
                </a:lnTo>
                <a:close/>
                <a:moveTo>
                  <a:pt x="16002" y="3281"/>
                </a:moveTo>
                <a:cubicBezTo>
                  <a:pt x="16002" y="3281"/>
                  <a:pt x="16051" y="3323"/>
                  <a:pt x="16002" y="3281"/>
                </a:cubicBezTo>
                <a:cubicBezTo>
                  <a:pt x="16051" y="3323"/>
                  <a:pt x="16002" y="3281"/>
                  <a:pt x="16002" y="3281"/>
                </a:cubicBezTo>
                <a:lnTo>
                  <a:pt x="16002" y="3281"/>
                </a:lnTo>
                <a:lnTo>
                  <a:pt x="16002" y="3281"/>
                </a:ln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00" name="Shape">
            <a:extLst>
              <a:ext uri="{FF2B5EF4-FFF2-40B4-BE49-F238E27FC236}">
                <a16:creationId xmlns:a16="http://schemas.microsoft.com/office/drawing/2014/main" id="{36B1B4C1-830A-46B7-81FC-97E8E56BFD5B}"/>
              </a:ext>
            </a:extLst>
          </p:cNvPr>
          <p:cNvSpPr/>
          <p:nvPr/>
        </p:nvSpPr>
        <p:spPr>
          <a:xfrm>
            <a:off x="2380894" y="4133102"/>
            <a:ext cx="1439576" cy="11973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58" h="21533" extrusionOk="0">
                <a:moveTo>
                  <a:pt x="7373" y="1226"/>
                </a:moveTo>
                <a:cubicBezTo>
                  <a:pt x="7118" y="1328"/>
                  <a:pt x="6863" y="1481"/>
                  <a:pt x="6608" y="1583"/>
                </a:cubicBezTo>
                <a:cubicBezTo>
                  <a:pt x="6438" y="1532"/>
                  <a:pt x="6310" y="1532"/>
                  <a:pt x="6140" y="1532"/>
                </a:cubicBezTo>
                <a:cubicBezTo>
                  <a:pt x="5928" y="1532"/>
                  <a:pt x="5758" y="1583"/>
                  <a:pt x="5545" y="1685"/>
                </a:cubicBezTo>
                <a:cubicBezTo>
                  <a:pt x="5247" y="1787"/>
                  <a:pt x="4950" y="1991"/>
                  <a:pt x="4652" y="2196"/>
                </a:cubicBezTo>
                <a:cubicBezTo>
                  <a:pt x="4354" y="2400"/>
                  <a:pt x="4142" y="2655"/>
                  <a:pt x="3887" y="2911"/>
                </a:cubicBezTo>
                <a:cubicBezTo>
                  <a:pt x="3632" y="3166"/>
                  <a:pt x="3419" y="3370"/>
                  <a:pt x="3164" y="3626"/>
                </a:cubicBezTo>
                <a:cubicBezTo>
                  <a:pt x="2271" y="4545"/>
                  <a:pt x="1506" y="5617"/>
                  <a:pt x="953" y="6843"/>
                </a:cubicBezTo>
                <a:cubicBezTo>
                  <a:pt x="400" y="8119"/>
                  <a:pt x="103" y="9549"/>
                  <a:pt x="18" y="10928"/>
                </a:cubicBezTo>
                <a:cubicBezTo>
                  <a:pt x="-25" y="11540"/>
                  <a:pt x="18" y="12204"/>
                  <a:pt x="60" y="12817"/>
                </a:cubicBezTo>
                <a:cubicBezTo>
                  <a:pt x="145" y="13532"/>
                  <a:pt x="273" y="14247"/>
                  <a:pt x="485" y="14911"/>
                </a:cubicBezTo>
                <a:cubicBezTo>
                  <a:pt x="868" y="16238"/>
                  <a:pt x="1548" y="17362"/>
                  <a:pt x="2356" y="18332"/>
                </a:cubicBezTo>
                <a:cubicBezTo>
                  <a:pt x="2739" y="18791"/>
                  <a:pt x="3164" y="19200"/>
                  <a:pt x="3632" y="19557"/>
                </a:cubicBezTo>
                <a:cubicBezTo>
                  <a:pt x="4142" y="19966"/>
                  <a:pt x="4652" y="20221"/>
                  <a:pt x="5205" y="20477"/>
                </a:cubicBezTo>
                <a:cubicBezTo>
                  <a:pt x="6268" y="20987"/>
                  <a:pt x="7416" y="21294"/>
                  <a:pt x="8564" y="21447"/>
                </a:cubicBezTo>
                <a:cubicBezTo>
                  <a:pt x="9755" y="21600"/>
                  <a:pt x="10988" y="21549"/>
                  <a:pt x="12221" y="21294"/>
                </a:cubicBezTo>
                <a:cubicBezTo>
                  <a:pt x="13411" y="21038"/>
                  <a:pt x="14559" y="20579"/>
                  <a:pt x="15622" y="19966"/>
                </a:cubicBezTo>
                <a:cubicBezTo>
                  <a:pt x="16685" y="19404"/>
                  <a:pt x="17663" y="18638"/>
                  <a:pt x="18556" y="17770"/>
                </a:cubicBezTo>
                <a:cubicBezTo>
                  <a:pt x="19449" y="16902"/>
                  <a:pt x="20214" y="15830"/>
                  <a:pt x="20810" y="14604"/>
                </a:cubicBezTo>
                <a:cubicBezTo>
                  <a:pt x="21107" y="14043"/>
                  <a:pt x="21320" y="13379"/>
                  <a:pt x="21447" y="12766"/>
                </a:cubicBezTo>
                <a:cubicBezTo>
                  <a:pt x="21575" y="12102"/>
                  <a:pt x="21575" y="11387"/>
                  <a:pt x="21532" y="10672"/>
                </a:cubicBezTo>
                <a:cubicBezTo>
                  <a:pt x="21447" y="10009"/>
                  <a:pt x="21320" y="9396"/>
                  <a:pt x="21150" y="8783"/>
                </a:cubicBezTo>
                <a:cubicBezTo>
                  <a:pt x="20937" y="8119"/>
                  <a:pt x="20640" y="7455"/>
                  <a:pt x="20299" y="6894"/>
                </a:cubicBezTo>
                <a:cubicBezTo>
                  <a:pt x="19619" y="5719"/>
                  <a:pt x="18811" y="4698"/>
                  <a:pt x="17961" y="3728"/>
                </a:cubicBezTo>
                <a:cubicBezTo>
                  <a:pt x="17110" y="2757"/>
                  <a:pt x="16175" y="1889"/>
                  <a:pt x="15112" y="1277"/>
                </a:cubicBezTo>
                <a:cubicBezTo>
                  <a:pt x="14602" y="970"/>
                  <a:pt x="14049" y="715"/>
                  <a:pt x="13539" y="511"/>
                </a:cubicBezTo>
                <a:cubicBezTo>
                  <a:pt x="12943" y="255"/>
                  <a:pt x="12348" y="153"/>
                  <a:pt x="11710" y="51"/>
                </a:cubicBezTo>
                <a:cubicBezTo>
                  <a:pt x="11540" y="51"/>
                  <a:pt x="11328" y="0"/>
                  <a:pt x="11158" y="0"/>
                </a:cubicBezTo>
                <a:cubicBezTo>
                  <a:pt x="9839" y="0"/>
                  <a:pt x="8564" y="613"/>
                  <a:pt x="7373" y="1226"/>
                </a:cubicBezTo>
                <a:lnTo>
                  <a:pt x="7373" y="1226"/>
                </a:lnTo>
                <a:lnTo>
                  <a:pt x="7373" y="1226"/>
                </a:lnTo>
                <a:close/>
                <a:moveTo>
                  <a:pt x="11838" y="1634"/>
                </a:moveTo>
                <a:cubicBezTo>
                  <a:pt x="12603" y="1787"/>
                  <a:pt x="13284" y="2043"/>
                  <a:pt x="14006" y="2400"/>
                </a:cubicBezTo>
                <a:cubicBezTo>
                  <a:pt x="14389" y="2604"/>
                  <a:pt x="14729" y="2809"/>
                  <a:pt x="15069" y="3064"/>
                </a:cubicBezTo>
                <a:cubicBezTo>
                  <a:pt x="15452" y="3319"/>
                  <a:pt x="15792" y="3626"/>
                  <a:pt x="16132" y="3932"/>
                </a:cubicBezTo>
                <a:cubicBezTo>
                  <a:pt x="16685" y="4443"/>
                  <a:pt x="17153" y="5004"/>
                  <a:pt x="17663" y="5566"/>
                </a:cubicBezTo>
                <a:cubicBezTo>
                  <a:pt x="18131" y="6128"/>
                  <a:pt x="18599" y="6740"/>
                  <a:pt x="19024" y="7353"/>
                </a:cubicBezTo>
                <a:cubicBezTo>
                  <a:pt x="19364" y="7864"/>
                  <a:pt x="19662" y="8426"/>
                  <a:pt x="19874" y="9038"/>
                </a:cubicBezTo>
                <a:cubicBezTo>
                  <a:pt x="20087" y="9600"/>
                  <a:pt x="20214" y="10213"/>
                  <a:pt x="20299" y="10826"/>
                </a:cubicBezTo>
                <a:cubicBezTo>
                  <a:pt x="20342" y="11285"/>
                  <a:pt x="20342" y="11694"/>
                  <a:pt x="20299" y="12153"/>
                </a:cubicBezTo>
                <a:cubicBezTo>
                  <a:pt x="20257" y="12511"/>
                  <a:pt x="20172" y="12868"/>
                  <a:pt x="20044" y="13225"/>
                </a:cubicBezTo>
                <a:cubicBezTo>
                  <a:pt x="19789" y="13889"/>
                  <a:pt x="19449" y="14502"/>
                  <a:pt x="19109" y="15115"/>
                </a:cubicBezTo>
                <a:cubicBezTo>
                  <a:pt x="18599" y="15881"/>
                  <a:pt x="18046" y="16545"/>
                  <a:pt x="17408" y="17157"/>
                </a:cubicBezTo>
                <a:cubicBezTo>
                  <a:pt x="16515" y="17974"/>
                  <a:pt x="15537" y="18638"/>
                  <a:pt x="14517" y="19149"/>
                </a:cubicBezTo>
                <a:cubicBezTo>
                  <a:pt x="13581" y="19609"/>
                  <a:pt x="12603" y="19966"/>
                  <a:pt x="11583" y="20119"/>
                </a:cubicBezTo>
                <a:cubicBezTo>
                  <a:pt x="10520" y="20272"/>
                  <a:pt x="9414" y="20272"/>
                  <a:pt x="8351" y="20119"/>
                </a:cubicBezTo>
                <a:cubicBezTo>
                  <a:pt x="7331" y="19966"/>
                  <a:pt x="6353" y="19609"/>
                  <a:pt x="5417" y="19149"/>
                </a:cubicBezTo>
                <a:cubicBezTo>
                  <a:pt x="4865" y="18843"/>
                  <a:pt x="4312" y="18485"/>
                  <a:pt x="3802" y="18077"/>
                </a:cubicBezTo>
                <a:cubicBezTo>
                  <a:pt x="3376" y="17668"/>
                  <a:pt x="2951" y="17157"/>
                  <a:pt x="2611" y="16647"/>
                </a:cubicBezTo>
                <a:cubicBezTo>
                  <a:pt x="2313" y="16187"/>
                  <a:pt x="2058" y="15677"/>
                  <a:pt x="1846" y="15115"/>
                </a:cubicBezTo>
                <a:cubicBezTo>
                  <a:pt x="1633" y="14502"/>
                  <a:pt x="1506" y="13889"/>
                  <a:pt x="1421" y="13226"/>
                </a:cubicBezTo>
                <a:cubicBezTo>
                  <a:pt x="1336" y="12562"/>
                  <a:pt x="1336" y="11847"/>
                  <a:pt x="1378" y="11183"/>
                </a:cubicBezTo>
                <a:cubicBezTo>
                  <a:pt x="1463" y="10468"/>
                  <a:pt x="1633" y="9753"/>
                  <a:pt x="1846" y="9038"/>
                </a:cubicBezTo>
                <a:cubicBezTo>
                  <a:pt x="2058" y="8477"/>
                  <a:pt x="2313" y="7915"/>
                  <a:pt x="2611" y="7455"/>
                </a:cubicBezTo>
                <a:cubicBezTo>
                  <a:pt x="3036" y="6843"/>
                  <a:pt x="3504" y="6332"/>
                  <a:pt x="4014" y="5821"/>
                </a:cubicBezTo>
                <a:cubicBezTo>
                  <a:pt x="4482" y="5413"/>
                  <a:pt x="4992" y="5004"/>
                  <a:pt x="5545" y="4698"/>
                </a:cubicBezTo>
                <a:cubicBezTo>
                  <a:pt x="5673" y="4647"/>
                  <a:pt x="5758" y="4596"/>
                  <a:pt x="5885" y="4545"/>
                </a:cubicBezTo>
                <a:cubicBezTo>
                  <a:pt x="6438" y="4749"/>
                  <a:pt x="7076" y="4443"/>
                  <a:pt x="7373" y="3830"/>
                </a:cubicBezTo>
                <a:cubicBezTo>
                  <a:pt x="7543" y="3523"/>
                  <a:pt x="7586" y="3115"/>
                  <a:pt x="7543" y="2757"/>
                </a:cubicBezTo>
                <a:cubicBezTo>
                  <a:pt x="7714" y="2655"/>
                  <a:pt x="7884" y="2553"/>
                  <a:pt x="8054" y="2502"/>
                </a:cubicBezTo>
                <a:cubicBezTo>
                  <a:pt x="8862" y="2094"/>
                  <a:pt x="9627" y="1736"/>
                  <a:pt x="10477" y="1583"/>
                </a:cubicBezTo>
                <a:cubicBezTo>
                  <a:pt x="10988" y="1532"/>
                  <a:pt x="11413" y="1532"/>
                  <a:pt x="11838" y="1634"/>
                </a:cubicBezTo>
                <a:lnTo>
                  <a:pt x="11838" y="1634"/>
                </a:lnTo>
                <a:lnTo>
                  <a:pt x="11838" y="1634"/>
                </a:lnTo>
                <a:close/>
                <a:moveTo>
                  <a:pt x="14091" y="2400"/>
                </a:moveTo>
                <a:cubicBezTo>
                  <a:pt x="14091" y="2400"/>
                  <a:pt x="14091" y="2400"/>
                  <a:pt x="14091" y="2400"/>
                </a:cubicBezTo>
                <a:cubicBezTo>
                  <a:pt x="14091" y="2400"/>
                  <a:pt x="14091" y="2400"/>
                  <a:pt x="14091" y="2400"/>
                </a:cubicBezTo>
                <a:lnTo>
                  <a:pt x="14091" y="2400"/>
                </a:lnTo>
                <a:lnTo>
                  <a:pt x="14091" y="2400"/>
                </a:lnTo>
                <a:close/>
                <a:moveTo>
                  <a:pt x="5928" y="4545"/>
                </a:moveTo>
                <a:cubicBezTo>
                  <a:pt x="5928" y="4545"/>
                  <a:pt x="5928" y="4545"/>
                  <a:pt x="5928" y="4545"/>
                </a:cubicBezTo>
                <a:cubicBezTo>
                  <a:pt x="5928" y="4545"/>
                  <a:pt x="5928" y="4545"/>
                  <a:pt x="5928" y="4545"/>
                </a:cubicBezTo>
                <a:cubicBezTo>
                  <a:pt x="5928" y="4545"/>
                  <a:pt x="5928" y="4545"/>
                  <a:pt x="5928" y="4545"/>
                </a:cubicBezTo>
                <a:lnTo>
                  <a:pt x="5928" y="4545"/>
                </a:lnTo>
                <a:lnTo>
                  <a:pt x="5928" y="4545"/>
                </a:lnTo>
                <a:close/>
                <a:moveTo>
                  <a:pt x="14474" y="19149"/>
                </a:moveTo>
                <a:cubicBezTo>
                  <a:pt x="14474" y="19149"/>
                  <a:pt x="14474" y="19149"/>
                  <a:pt x="14474" y="19149"/>
                </a:cubicBezTo>
                <a:cubicBezTo>
                  <a:pt x="14474" y="19149"/>
                  <a:pt x="14474" y="19149"/>
                  <a:pt x="14474" y="19149"/>
                </a:cubicBezTo>
                <a:lnTo>
                  <a:pt x="14474" y="19149"/>
                </a:lnTo>
                <a:lnTo>
                  <a:pt x="14474" y="19149"/>
                </a:ln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31" name="Freeform: Shape 130">
            <a:extLst>
              <a:ext uri="{FF2B5EF4-FFF2-40B4-BE49-F238E27FC236}">
                <a16:creationId xmlns:a16="http://schemas.microsoft.com/office/drawing/2014/main" id="{62DBA519-C7D8-4AEF-9D66-911320546869}"/>
              </a:ext>
            </a:extLst>
          </p:cNvPr>
          <p:cNvSpPr/>
          <p:nvPr/>
        </p:nvSpPr>
        <p:spPr>
          <a:xfrm>
            <a:off x="6441119" y="3167734"/>
            <a:ext cx="264055" cy="1036352"/>
          </a:xfrm>
          <a:custGeom>
            <a:avLst/>
            <a:gdLst>
              <a:gd name="connsiteX0" fmla="*/ 79505 w 352073"/>
              <a:gd name="connsiteY0" fmla="*/ 0 h 1381802"/>
              <a:gd name="connsiteX1" fmla="*/ 121150 w 352073"/>
              <a:gd name="connsiteY1" fmla="*/ 22735 h 1381802"/>
              <a:gd name="connsiteX2" fmla="*/ 159008 w 352073"/>
              <a:gd name="connsiteY2" fmla="*/ 56778 h 1381802"/>
              <a:gd name="connsiteX3" fmla="*/ 196866 w 352073"/>
              <a:gd name="connsiteY3" fmla="*/ 94631 h 1381802"/>
              <a:gd name="connsiteX4" fmla="*/ 227150 w 352073"/>
              <a:gd name="connsiteY4" fmla="*/ 132483 h 1381802"/>
              <a:gd name="connsiteX5" fmla="*/ 253647 w 352073"/>
              <a:gd name="connsiteY5" fmla="*/ 177954 h 1381802"/>
              <a:gd name="connsiteX6" fmla="*/ 276357 w 352073"/>
              <a:gd name="connsiteY6" fmla="*/ 227174 h 1381802"/>
              <a:gd name="connsiteX7" fmla="*/ 310441 w 352073"/>
              <a:gd name="connsiteY7" fmla="*/ 325554 h 1381802"/>
              <a:gd name="connsiteX8" fmla="*/ 333150 w 352073"/>
              <a:gd name="connsiteY8" fmla="*/ 423994 h 1381802"/>
              <a:gd name="connsiteX9" fmla="*/ 340725 w 352073"/>
              <a:gd name="connsiteY9" fmla="*/ 480772 h 1381802"/>
              <a:gd name="connsiteX10" fmla="*/ 344499 w 352073"/>
              <a:gd name="connsiteY10" fmla="*/ 526243 h 1381802"/>
              <a:gd name="connsiteX11" fmla="*/ 348286 w 352073"/>
              <a:gd name="connsiteY11" fmla="*/ 552728 h 1381802"/>
              <a:gd name="connsiteX12" fmla="*/ 352073 w 352073"/>
              <a:gd name="connsiteY12" fmla="*/ 628432 h 1381802"/>
              <a:gd name="connsiteX13" fmla="*/ 352073 w 352073"/>
              <a:gd name="connsiteY13" fmla="*/ 651168 h 1381802"/>
              <a:gd name="connsiteX14" fmla="*/ 352073 w 352073"/>
              <a:gd name="connsiteY14" fmla="*/ 696579 h 1381802"/>
              <a:gd name="connsiteX15" fmla="*/ 352073 w 352073"/>
              <a:gd name="connsiteY15" fmla="*/ 723063 h 1381802"/>
              <a:gd name="connsiteX16" fmla="*/ 348286 w 352073"/>
              <a:gd name="connsiteY16" fmla="*/ 768534 h 1381802"/>
              <a:gd name="connsiteX17" fmla="*/ 344499 w 352073"/>
              <a:gd name="connsiteY17" fmla="*/ 791209 h 1381802"/>
              <a:gd name="connsiteX18" fmla="*/ 336937 w 352073"/>
              <a:gd name="connsiteY18" fmla="*/ 836680 h 1381802"/>
              <a:gd name="connsiteX19" fmla="*/ 333150 w 352073"/>
              <a:gd name="connsiteY19" fmla="*/ 859355 h 1381802"/>
              <a:gd name="connsiteX20" fmla="*/ 325576 w 352073"/>
              <a:gd name="connsiteY20" fmla="*/ 904766 h 1381802"/>
              <a:gd name="connsiteX21" fmla="*/ 318015 w 352073"/>
              <a:gd name="connsiteY21" fmla="*/ 927502 h 1381802"/>
              <a:gd name="connsiteX22" fmla="*/ 306654 w 352073"/>
              <a:gd name="connsiteY22" fmla="*/ 969163 h 1381802"/>
              <a:gd name="connsiteX23" fmla="*/ 306654 w 352073"/>
              <a:gd name="connsiteY23" fmla="*/ 965354 h 1381802"/>
              <a:gd name="connsiteX24" fmla="*/ 299079 w 352073"/>
              <a:gd name="connsiteY24" fmla="*/ 988089 h 1381802"/>
              <a:gd name="connsiteX25" fmla="*/ 287718 w 352073"/>
              <a:gd name="connsiteY25" fmla="*/ 1022132 h 1381802"/>
              <a:gd name="connsiteX26" fmla="*/ 272583 w 352073"/>
              <a:gd name="connsiteY26" fmla="*/ 1052427 h 1381802"/>
              <a:gd name="connsiteX27" fmla="*/ 257434 w 352073"/>
              <a:gd name="connsiteY27" fmla="*/ 1086530 h 1381802"/>
              <a:gd name="connsiteX28" fmla="*/ 242286 w 352073"/>
              <a:gd name="connsiteY28" fmla="*/ 1116824 h 1381802"/>
              <a:gd name="connsiteX29" fmla="*/ 212002 w 352073"/>
              <a:gd name="connsiteY29" fmla="*/ 1169793 h 1381802"/>
              <a:gd name="connsiteX30" fmla="*/ 196854 w 352073"/>
              <a:gd name="connsiteY30" fmla="*/ 1196277 h 1381802"/>
              <a:gd name="connsiteX31" fmla="*/ 189292 w 352073"/>
              <a:gd name="connsiteY31" fmla="*/ 1207645 h 1381802"/>
              <a:gd name="connsiteX32" fmla="*/ 204428 w 352073"/>
              <a:gd name="connsiteY32" fmla="*/ 1234130 h 1381802"/>
              <a:gd name="connsiteX33" fmla="*/ 212002 w 352073"/>
              <a:gd name="connsiteY33" fmla="*/ 1249307 h 1381802"/>
              <a:gd name="connsiteX34" fmla="*/ 215789 w 352073"/>
              <a:gd name="connsiteY34" fmla="*/ 1256865 h 1381802"/>
              <a:gd name="connsiteX35" fmla="*/ 230925 w 352073"/>
              <a:gd name="connsiteY35" fmla="*/ 1279601 h 1381802"/>
              <a:gd name="connsiteX36" fmla="*/ 246073 w 352073"/>
              <a:gd name="connsiteY36" fmla="*/ 1298527 h 1381802"/>
              <a:gd name="connsiteX37" fmla="*/ 246073 w 352073"/>
              <a:gd name="connsiteY37" fmla="*/ 1302276 h 1381802"/>
              <a:gd name="connsiteX38" fmla="*/ 246052 w 352073"/>
              <a:gd name="connsiteY38" fmla="*/ 1302297 h 1381802"/>
              <a:gd name="connsiteX39" fmla="*/ 249856 w 352073"/>
              <a:gd name="connsiteY39" fmla="*/ 1302297 h 1381802"/>
              <a:gd name="connsiteX40" fmla="*/ 257430 w 352073"/>
              <a:gd name="connsiteY40" fmla="*/ 1302297 h 1381802"/>
              <a:gd name="connsiteX41" fmla="*/ 276353 w 352073"/>
              <a:gd name="connsiteY41" fmla="*/ 1317449 h 1381802"/>
              <a:gd name="connsiteX42" fmla="*/ 280140 w 352073"/>
              <a:gd name="connsiteY42" fmla="*/ 1332584 h 1381802"/>
              <a:gd name="connsiteX43" fmla="*/ 280140 w 352073"/>
              <a:gd name="connsiteY43" fmla="*/ 1340160 h 1381802"/>
              <a:gd name="connsiteX44" fmla="*/ 257430 w 352073"/>
              <a:gd name="connsiteY44" fmla="*/ 1362871 h 1381802"/>
              <a:gd name="connsiteX45" fmla="*/ 242282 w 352073"/>
              <a:gd name="connsiteY45" fmla="*/ 1366667 h 1381802"/>
              <a:gd name="connsiteX46" fmla="*/ 230921 w 352073"/>
              <a:gd name="connsiteY46" fmla="*/ 1370447 h 1381802"/>
              <a:gd name="connsiteX47" fmla="*/ 223347 w 352073"/>
              <a:gd name="connsiteY47" fmla="*/ 1370447 h 1381802"/>
              <a:gd name="connsiteX48" fmla="*/ 219573 w 352073"/>
              <a:gd name="connsiteY48" fmla="*/ 1370447 h 1381802"/>
              <a:gd name="connsiteX49" fmla="*/ 208211 w 352073"/>
              <a:gd name="connsiteY49" fmla="*/ 1374226 h 1381802"/>
              <a:gd name="connsiteX50" fmla="*/ 177915 w 352073"/>
              <a:gd name="connsiteY50" fmla="*/ 1378023 h 1381802"/>
              <a:gd name="connsiteX51" fmla="*/ 140057 w 352073"/>
              <a:gd name="connsiteY51" fmla="*/ 1381802 h 1381802"/>
              <a:gd name="connsiteX52" fmla="*/ 117348 w 352073"/>
              <a:gd name="connsiteY52" fmla="*/ 1381802 h 1381802"/>
              <a:gd name="connsiteX53" fmla="*/ 90851 w 352073"/>
              <a:gd name="connsiteY53" fmla="*/ 1381802 h 1381802"/>
              <a:gd name="connsiteX54" fmla="*/ 75716 w 352073"/>
              <a:gd name="connsiteY54" fmla="*/ 1374243 h 1381802"/>
              <a:gd name="connsiteX55" fmla="*/ 52993 w 352073"/>
              <a:gd name="connsiteY55" fmla="*/ 1370447 h 1381802"/>
              <a:gd name="connsiteX56" fmla="*/ 26497 w 352073"/>
              <a:gd name="connsiteY56" fmla="*/ 1355311 h 1381802"/>
              <a:gd name="connsiteX57" fmla="*/ 15135 w 352073"/>
              <a:gd name="connsiteY57" fmla="*/ 1343956 h 1381802"/>
              <a:gd name="connsiteX58" fmla="*/ 7574 w 352073"/>
              <a:gd name="connsiteY58" fmla="*/ 1332584 h 1381802"/>
              <a:gd name="connsiteX59" fmla="*/ 0 w 352073"/>
              <a:gd name="connsiteY59" fmla="*/ 1309873 h 1381802"/>
              <a:gd name="connsiteX60" fmla="*/ 0 w 352073"/>
              <a:gd name="connsiteY60" fmla="*/ 1287162 h 1381802"/>
              <a:gd name="connsiteX61" fmla="*/ 0 w 352073"/>
              <a:gd name="connsiteY61" fmla="*/ 1268230 h 1381802"/>
              <a:gd name="connsiteX62" fmla="*/ 3787 w 352073"/>
              <a:gd name="connsiteY62" fmla="*/ 1253095 h 1381802"/>
              <a:gd name="connsiteX63" fmla="*/ 18935 w 352073"/>
              <a:gd name="connsiteY63" fmla="*/ 1188725 h 1381802"/>
              <a:gd name="connsiteX64" fmla="*/ 37858 w 352073"/>
              <a:gd name="connsiteY64" fmla="*/ 1124371 h 1381802"/>
              <a:gd name="connsiteX65" fmla="*/ 41645 w 352073"/>
              <a:gd name="connsiteY65" fmla="*/ 1109236 h 1381802"/>
              <a:gd name="connsiteX66" fmla="*/ 45432 w 352073"/>
              <a:gd name="connsiteY66" fmla="*/ 1094085 h 1381802"/>
              <a:gd name="connsiteX67" fmla="*/ 49206 w 352073"/>
              <a:gd name="connsiteY67" fmla="*/ 1075153 h 1381802"/>
              <a:gd name="connsiteX68" fmla="*/ 52993 w 352073"/>
              <a:gd name="connsiteY68" fmla="*/ 1067577 h 1381802"/>
              <a:gd name="connsiteX69" fmla="*/ 52993 w 352073"/>
              <a:gd name="connsiteY69" fmla="*/ 1056222 h 1381802"/>
              <a:gd name="connsiteX70" fmla="*/ 52993 w 352073"/>
              <a:gd name="connsiteY70" fmla="*/ 1041087 h 1381802"/>
              <a:gd name="connsiteX71" fmla="*/ 52993 w 352073"/>
              <a:gd name="connsiteY71" fmla="*/ 1025935 h 1381802"/>
              <a:gd name="connsiteX72" fmla="*/ 52993 w 352073"/>
              <a:gd name="connsiteY72" fmla="*/ 1022155 h 1381802"/>
              <a:gd name="connsiteX73" fmla="*/ 56780 w 352073"/>
              <a:gd name="connsiteY73" fmla="*/ 1025935 h 1381802"/>
              <a:gd name="connsiteX74" fmla="*/ 60567 w 352073"/>
              <a:gd name="connsiteY74" fmla="*/ 1063798 h 1381802"/>
              <a:gd name="connsiteX75" fmla="*/ 60567 w 352073"/>
              <a:gd name="connsiteY75" fmla="*/ 1078949 h 1381802"/>
              <a:gd name="connsiteX76" fmla="*/ 64354 w 352073"/>
              <a:gd name="connsiteY76" fmla="*/ 1105440 h 1381802"/>
              <a:gd name="connsiteX77" fmla="*/ 64354 w 352073"/>
              <a:gd name="connsiteY77" fmla="*/ 1131947 h 1381802"/>
              <a:gd name="connsiteX78" fmla="*/ 64354 w 352073"/>
              <a:gd name="connsiteY78" fmla="*/ 1162234 h 1381802"/>
              <a:gd name="connsiteX79" fmla="*/ 64354 w 352073"/>
              <a:gd name="connsiteY79" fmla="*/ 1188725 h 1381802"/>
              <a:gd name="connsiteX80" fmla="*/ 64354 w 352073"/>
              <a:gd name="connsiteY80" fmla="*/ 1215232 h 1381802"/>
              <a:gd name="connsiteX81" fmla="*/ 60567 w 352073"/>
              <a:gd name="connsiteY81" fmla="*/ 1264451 h 1381802"/>
              <a:gd name="connsiteX82" fmla="*/ 60567 w 352073"/>
              <a:gd name="connsiteY82" fmla="*/ 1309873 h 1381802"/>
              <a:gd name="connsiteX83" fmla="*/ 60567 w 352073"/>
              <a:gd name="connsiteY83" fmla="*/ 1313669 h 1381802"/>
              <a:gd name="connsiteX84" fmla="*/ 79490 w 352073"/>
              <a:gd name="connsiteY84" fmla="*/ 1317449 h 1381802"/>
              <a:gd name="connsiteX85" fmla="*/ 128709 w 352073"/>
              <a:gd name="connsiteY85" fmla="*/ 1317449 h 1381802"/>
              <a:gd name="connsiteX86" fmla="*/ 155205 w 352073"/>
              <a:gd name="connsiteY86" fmla="*/ 1313669 h 1381802"/>
              <a:gd name="connsiteX87" fmla="*/ 204424 w 352073"/>
              <a:gd name="connsiteY87" fmla="*/ 1306093 h 1381802"/>
              <a:gd name="connsiteX88" fmla="*/ 208211 w 352073"/>
              <a:gd name="connsiteY88" fmla="*/ 1306093 h 1381802"/>
              <a:gd name="connsiteX89" fmla="*/ 211999 w 352073"/>
              <a:gd name="connsiteY89" fmla="*/ 1306093 h 1381802"/>
              <a:gd name="connsiteX90" fmla="*/ 227147 w 352073"/>
              <a:gd name="connsiteY90" fmla="*/ 1302297 h 1381802"/>
              <a:gd name="connsiteX91" fmla="*/ 234708 w 352073"/>
              <a:gd name="connsiteY91" fmla="*/ 1302297 h 1381802"/>
              <a:gd name="connsiteX92" fmla="*/ 238520 w 352073"/>
              <a:gd name="connsiteY92" fmla="*/ 1302297 h 1381802"/>
              <a:gd name="connsiteX93" fmla="*/ 238499 w 352073"/>
              <a:gd name="connsiteY93" fmla="*/ 1302276 h 1381802"/>
              <a:gd name="connsiteX94" fmla="*/ 230937 w 352073"/>
              <a:gd name="connsiteY94" fmla="*/ 1290968 h 1381802"/>
              <a:gd name="connsiteX95" fmla="*/ 181718 w 352073"/>
              <a:gd name="connsiteY95" fmla="*/ 1245497 h 1381802"/>
              <a:gd name="connsiteX96" fmla="*/ 166570 w 352073"/>
              <a:gd name="connsiteY96" fmla="*/ 1234130 h 1381802"/>
              <a:gd name="connsiteX97" fmla="*/ 147647 w 352073"/>
              <a:gd name="connsiteY97" fmla="*/ 1245497 h 1381802"/>
              <a:gd name="connsiteX98" fmla="*/ 109789 w 352073"/>
              <a:gd name="connsiteY98" fmla="*/ 1230381 h 1381802"/>
              <a:gd name="connsiteX99" fmla="*/ 109789 w 352073"/>
              <a:gd name="connsiteY99" fmla="*/ 1196277 h 1381802"/>
              <a:gd name="connsiteX100" fmla="*/ 117350 w 352073"/>
              <a:gd name="connsiteY100" fmla="*/ 1184970 h 1381802"/>
              <a:gd name="connsiteX101" fmla="*/ 113576 w 352073"/>
              <a:gd name="connsiteY101" fmla="*/ 1181161 h 1381802"/>
              <a:gd name="connsiteX102" fmla="*/ 106002 w 352073"/>
              <a:gd name="connsiteY102" fmla="*/ 1169793 h 1381802"/>
              <a:gd name="connsiteX103" fmla="*/ 102215 w 352073"/>
              <a:gd name="connsiteY103" fmla="*/ 1166044 h 1381802"/>
              <a:gd name="connsiteX104" fmla="*/ 98428 w 352073"/>
              <a:gd name="connsiteY104" fmla="*/ 1158425 h 1381802"/>
              <a:gd name="connsiteX105" fmla="*/ 94641 w 352073"/>
              <a:gd name="connsiteY105" fmla="*/ 1139499 h 1381802"/>
              <a:gd name="connsiteX106" fmla="*/ 102215 w 352073"/>
              <a:gd name="connsiteY106" fmla="*/ 1128131 h 1381802"/>
              <a:gd name="connsiteX107" fmla="*/ 117363 w 352073"/>
              <a:gd name="connsiteY107" fmla="*/ 1120573 h 1381802"/>
              <a:gd name="connsiteX108" fmla="*/ 128724 w 352073"/>
              <a:gd name="connsiteY108" fmla="*/ 1124382 h 1381802"/>
              <a:gd name="connsiteX109" fmla="*/ 136286 w 352073"/>
              <a:gd name="connsiteY109" fmla="*/ 1128131 h 1381802"/>
              <a:gd name="connsiteX110" fmla="*/ 143860 w 352073"/>
              <a:gd name="connsiteY110" fmla="*/ 1131941 h 1381802"/>
              <a:gd name="connsiteX111" fmla="*/ 147647 w 352073"/>
              <a:gd name="connsiteY111" fmla="*/ 1135750 h 1381802"/>
              <a:gd name="connsiteX112" fmla="*/ 151434 w 352073"/>
              <a:gd name="connsiteY112" fmla="*/ 1139499 h 1381802"/>
              <a:gd name="connsiteX113" fmla="*/ 166582 w 352073"/>
              <a:gd name="connsiteY113" fmla="*/ 1116824 h 1381802"/>
              <a:gd name="connsiteX114" fmla="*/ 196866 w 352073"/>
              <a:gd name="connsiteY114" fmla="*/ 1059985 h 1381802"/>
              <a:gd name="connsiteX115" fmla="*/ 212015 w 352073"/>
              <a:gd name="connsiteY115" fmla="*/ 1025942 h 1381802"/>
              <a:gd name="connsiteX116" fmla="*/ 223376 w 352073"/>
              <a:gd name="connsiteY116" fmla="*/ 999457 h 1381802"/>
              <a:gd name="connsiteX117" fmla="*/ 234737 w 352073"/>
              <a:gd name="connsiteY117" fmla="*/ 972912 h 1381802"/>
              <a:gd name="connsiteX118" fmla="*/ 242299 w 352073"/>
              <a:gd name="connsiteY118" fmla="*/ 946428 h 1381802"/>
              <a:gd name="connsiteX119" fmla="*/ 249873 w 352073"/>
              <a:gd name="connsiteY119" fmla="*/ 912385 h 1381802"/>
              <a:gd name="connsiteX120" fmla="*/ 257447 w 352073"/>
              <a:gd name="connsiteY120" fmla="*/ 889649 h 1381802"/>
              <a:gd name="connsiteX121" fmla="*/ 265008 w 352073"/>
              <a:gd name="connsiteY121" fmla="*/ 847988 h 1381802"/>
              <a:gd name="connsiteX122" fmla="*/ 268795 w 352073"/>
              <a:gd name="connsiteY122" fmla="*/ 829061 h 1381802"/>
              <a:gd name="connsiteX123" fmla="*/ 276370 w 352073"/>
              <a:gd name="connsiteY123" fmla="*/ 787460 h 1381802"/>
              <a:gd name="connsiteX124" fmla="*/ 280157 w 352073"/>
              <a:gd name="connsiteY124" fmla="*/ 768534 h 1381802"/>
              <a:gd name="connsiteX125" fmla="*/ 283931 w 352073"/>
              <a:gd name="connsiteY125" fmla="*/ 707946 h 1381802"/>
              <a:gd name="connsiteX126" fmla="*/ 283931 w 352073"/>
              <a:gd name="connsiteY126" fmla="*/ 635991 h 1381802"/>
              <a:gd name="connsiteX127" fmla="*/ 283931 w 352073"/>
              <a:gd name="connsiteY127" fmla="*/ 613316 h 1381802"/>
              <a:gd name="connsiteX128" fmla="*/ 283931 w 352073"/>
              <a:gd name="connsiteY128" fmla="*/ 567844 h 1381802"/>
              <a:gd name="connsiteX129" fmla="*/ 280157 w 352073"/>
              <a:gd name="connsiteY129" fmla="*/ 503508 h 1381802"/>
              <a:gd name="connsiteX130" fmla="*/ 276370 w 352073"/>
              <a:gd name="connsiteY130" fmla="*/ 473214 h 1381802"/>
              <a:gd name="connsiteX131" fmla="*/ 261221 w 352073"/>
              <a:gd name="connsiteY131" fmla="*/ 378583 h 1381802"/>
              <a:gd name="connsiteX132" fmla="*/ 193079 w 352073"/>
              <a:gd name="connsiteY132" fmla="*/ 162777 h 1381802"/>
              <a:gd name="connsiteX133" fmla="*/ 155221 w 352073"/>
              <a:gd name="connsiteY133" fmla="*/ 98440 h 1381802"/>
              <a:gd name="connsiteX134" fmla="*/ 113576 w 352073"/>
              <a:gd name="connsiteY134" fmla="*/ 37852 h 1381802"/>
              <a:gd name="connsiteX135" fmla="*/ 87079 w 352073"/>
              <a:gd name="connsiteY135" fmla="*/ 11368 h 1381802"/>
              <a:gd name="connsiteX136" fmla="*/ 75718 w 352073"/>
              <a:gd name="connsiteY136" fmla="*/ 7558 h 1381802"/>
              <a:gd name="connsiteX137" fmla="*/ 75718 w 352073"/>
              <a:gd name="connsiteY137" fmla="*/ 3809 h 1381802"/>
              <a:gd name="connsiteX138" fmla="*/ 79505 w 352073"/>
              <a:gd name="connsiteY138" fmla="*/ 0 h 13818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</a:cxnLst>
            <a:rect l="l" t="t" r="r" b="b"/>
            <a:pathLst>
              <a:path w="352073" h="1381802">
                <a:moveTo>
                  <a:pt x="79505" y="0"/>
                </a:moveTo>
                <a:cubicBezTo>
                  <a:pt x="94641" y="7558"/>
                  <a:pt x="109789" y="15117"/>
                  <a:pt x="121150" y="22735"/>
                </a:cubicBezTo>
                <a:cubicBezTo>
                  <a:pt x="132499" y="34043"/>
                  <a:pt x="147647" y="45411"/>
                  <a:pt x="159008" y="56778"/>
                </a:cubicBezTo>
                <a:cubicBezTo>
                  <a:pt x="174144" y="68146"/>
                  <a:pt x="185505" y="79514"/>
                  <a:pt x="196866" y="94631"/>
                </a:cubicBezTo>
                <a:cubicBezTo>
                  <a:pt x="208215" y="105998"/>
                  <a:pt x="219576" y="117366"/>
                  <a:pt x="227150" y="132483"/>
                </a:cubicBezTo>
                <a:cubicBezTo>
                  <a:pt x="238499" y="147660"/>
                  <a:pt x="246073" y="162777"/>
                  <a:pt x="253647" y="177954"/>
                </a:cubicBezTo>
                <a:cubicBezTo>
                  <a:pt x="261221" y="193071"/>
                  <a:pt x="268795" y="211997"/>
                  <a:pt x="276357" y="227174"/>
                </a:cubicBezTo>
                <a:cubicBezTo>
                  <a:pt x="287718" y="261217"/>
                  <a:pt x="302866" y="291511"/>
                  <a:pt x="310441" y="325554"/>
                </a:cubicBezTo>
                <a:cubicBezTo>
                  <a:pt x="318002" y="355848"/>
                  <a:pt x="325576" y="389951"/>
                  <a:pt x="333150" y="423994"/>
                </a:cubicBezTo>
                <a:cubicBezTo>
                  <a:pt x="336937" y="442920"/>
                  <a:pt x="336937" y="461846"/>
                  <a:pt x="340725" y="480772"/>
                </a:cubicBezTo>
                <a:cubicBezTo>
                  <a:pt x="340725" y="495949"/>
                  <a:pt x="344499" y="511066"/>
                  <a:pt x="344499" y="526243"/>
                </a:cubicBezTo>
                <a:cubicBezTo>
                  <a:pt x="344499" y="533802"/>
                  <a:pt x="348286" y="545169"/>
                  <a:pt x="348286" y="552728"/>
                </a:cubicBezTo>
                <a:cubicBezTo>
                  <a:pt x="348286" y="579212"/>
                  <a:pt x="352073" y="601948"/>
                  <a:pt x="352073" y="628432"/>
                </a:cubicBezTo>
                <a:cubicBezTo>
                  <a:pt x="352073" y="635991"/>
                  <a:pt x="352073" y="643549"/>
                  <a:pt x="352073" y="651168"/>
                </a:cubicBezTo>
                <a:cubicBezTo>
                  <a:pt x="352073" y="666285"/>
                  <a:pt x="352073" y="681462"/>
                  <a:pt x="352073" y="696579"/>
                </a:cubicBezTo>
                <a:cubicBezTo>
                  <a:pt x="352073" y="704137"/>
                  <a:pt x="352073" y="715505"/>
                  <a:pt x="352073" y="723063"/>
                </a:cubicBezTo>
                <a:cubicBezTo>
                  <a:pt x="352073" y="738240"/>
                  <a:pt x="348286" y="753357"/>
                  <a:pt x="348286" y="768534"/>
                </a:cubicBezTo>
                <a:cubicBezTo>
                  <a:pt x="344499" y="776092"/>
                  <a:pt x="344499" y="783651"/>
                  <a:pt x="344499" y="791209"/>
                </a:cubicBezTo>
                <a:cubicBezTo>
                  <a:pt x="340725" y="806386"/>
                  <a:pt x="340725" y="821503"/>
                  <a:pt x="336937" y="836680"/>
                </a:cubicBezTo>
                <a:cubicBezTo>
                  <a:pt x="336937" y="844239"/>
                  <a:pt x="333150" y="851797"/>
                  <a:pt x="333150" y="859355"/>
                </a:cubicBezTo>
                <a:cubicBezTo>
                  <a:pt x="333150" y="874533"/>
                  <a:pt x="329363" y="889649"/>
                  <a:pt x="325576" y="904766"/>
                </a:cubicBezTo>
                <a:cubicBezTo>
                  <a:pt x="321789" y="912385"/>
                  <a:pt x="321789" y="919943"/>
                  <a:pt x="318015" y="927502"/>
                </a:cubicBezTo>
                <a:cubicBezTo>
                  <a:pt x="314215" y="942679"/>
                  <a:pt x="310441" y="953986"/>
                  <a:pt x="306654" y="969163"/>
                </a:cubicBezTo>
                <a:cubicBezTo>
                  <a:pt x="306654" y="969163"/>
                  <a:pt x="306654" y="965354"/>
                  <a:pt x="306654" y="965354"/>
                </a:cubicBezTo>
                <a:cubicBezTo>
                  <a:pt x="302866" y="972912"/>
                  <a:pt x="302866" y="980531"/>
                  <a:pt x="299079" y="988089"/>
                </a:cubicBezTo>
                <a:cubicBezTo>
                  <a:pt x="295292" y="999457"/>
                  <a:pt x="291505" y="1010825"/>
                  <a:pt x="287718" y="1022132"/>
                </a:cubicBezTo>
                <a:cubicBezTo>
                  <a:pt x="280144" y="1033500"/>
                  <a:pt x="276357" y="1041059"/>
                  <a:pt x="272583" y="1052427"/>
                </a:cubicBezTo>
                <a:cubicBezTo>
                  <a:pt x="268795" y="1063794"/>
                  <a:pt x="261221" y="1075162"/>
                  <a:pt x="257434" y="1086530"/>
                </a:cubicBezTo>
                <a:cubicBezTo>
                  <a:pt x="253647" y="1097898"/>
                  <a:pt x="246073" y="1105456"/>
                  <a:pt x="242286" y="1116824"/>
                </a:cubicBezTo>
                <a:cubicBezTo>
                  <a:pt x="230925" y="1135750"/>
                  <a:pt x="223363" y="1150867"/>
                  <a:pt x="212002" y="1169793"/>
                </a:cubicBezTo>
                <a:cubicBezTo>
                  <a:pt x="208215" y="1177351"/>
                  <a:pt x="204428" y="1188719"/>
                  <a:pt x="196854" y="1196277"/>
                </a:cubicBezTo>
                <a:cubicBezTo>
                  <a:pt x="193067" y="1200087"/>
                  <a:pt x="193067" y="1203896"/>
                  <a:pt x="189292" y="1207645"/>
                </a:cubicBezTo>
                <a:cubicBezTo>
                  <a:pt x="193067" y="1215203"/>
                  <a:pt x="196866" y="1226571"/>
                  <a:pt x="204428" y="1234130"/>
                </a:cubicBezTo>
                <a:cubicBezTo>
                  <a:pt x="208215" y="1241748"/>
                  <a:pt x="208215" y="1245497"/>
                  <a:pt x="212002" y="1249307"/>
                </a:cubicBezTo>
                <a:cubicBezTo>
                  <a:pt x="212002" y="1253116"/>
                  <a:pt x="215789" y="1256865"/>
                  <a:pt x="215789" y="1256865"/>
                </a:cubicBezTo>
                <a:cubicBezTo>
                  <a:pt x="219576" y="1264423"/>
                  <a:pt x="227150" y="1272042"/>
                  <a:pt x="230925" y="1279601"/>
                </a:cubicBezTo>
                <a:cubicBezTo>
                  <a:pt x="234712" y="1283350"/>
                  <a:pt x="242286" y="1290968"/>
                  <a:pt x="246073" y="1298527"/>
                </a:cubicBezTo>
                <a:cubicBezTo>
                  <a:pt x="246073" y="1302276"/>
                  <a:pt x="246073" y="1302276"/>
                  <a:pt x="246073" y="1302276"/>
                </a:cubicBezTo>
                <a:lnTo>
                  <a:pt x="246052" y="1302297"/>
                </a:lnTo>
                <a:lnTo>
                  <a:pt x="249856" y="1302297"/>
                </a:lnTo>
                <a:cubicBezTo>
                  <a:pt x="253643" y="1302297"/>
                  <a:pt x="253643" y="1302297"/>
                  <a:pt x="257430" y="1302297"/>
                </a:cubicBezTo>
                <a:cubicBezTo>
                  <a:pt x="264992" y="1302297"/>
                  <a:pt x="272566" y="1309873"/>
                  <a:pt x="276353" y="1317449"/>
                </a:cubicBezTo>
                <a:cubicBezTo>
                  <a:pt x="276353" y="1321228"/>
                  <a:pt x="280140" y="1325025"/>
                  <a:pt x="280140" y="1332584"/>
                </a:cubicBezTo>
                <a:cubicBezTo>
                  <a:pt x="280140" y="1336380"/>
                  <a:pt x="280140" y="1336380"/>
                  <a:pt x="280140" y="1340160"/>
                </a:cubicBezTo>
                <a:cubicBezTo>
                  <a:pt x="276353" y="1351515"/>
                  <a:pt x="268792" y="1359091"/>
                  <a:pt x="257430" y="1362871"/>
                </a:cubicBezTo>
                <a:cubicBezTo>
                  <a:pt x="249856" y="1362871"/>
                  <a:pt x="246069" y="1366667"/>
                  <a:pt x="242282" y="1366667"/>
                </a:cubicBezTo>
                <a:cubicBezTo>
                  <a:pt x="238495" y="1370447"/>
                  <a:pt x="234708" y="1370447"/>
                  <a:pt x="230921" y="1370447"/>
                </a:cubicBezTo>
                <a:cubicBezTo>
                  <a:pt x="230921" y="1370447"/>
                  <a:pt x="227134" y="1370447"/>
                  <a:pt x="223347" y="1370447"/>
                </a:cubicBezTo>
                <a:cubicBezTo>
                  <a:pt x="223347" y="1370447"/>
                  <a:pt x="219573" y="1370447"/>
                  <a:pt x="219573" y="1370447"/>
                </a:cubicBezTo>
                <a:cubicBezTo>
                  <a:pt x="215773" y="1374226"/>
                  <a:pt x="211999" y="1374226"/>
                  <a:pt x="208211" y="1374226"/>
                </a:cubicBezTo>
                <a:cubicBezTo>
                  <a:pt x="200637" y="1374226"/>
                  <a:pt x="189276" y="1378023"/>
                  <a:pt x="177915" y="1378023"/>
                </a:cubicBezTo>
                <a:cubicBezTo>
                  <a:pt x="166567" y="1378023"/>
                  <a:pt x="151418" y="1381802"/>
                  <a:pt x="140057" y="1381802"/>
                </a:cubicBezTo>
                <a:cubicBezTo>
                  <a:pt x="132496" y="1381802"/>
                  <a:pt x="124922" y="1381802"/>
                  <a:pt x="117348" y="1381802"/>
                </a:cubicBezTo>
                <a:cubicBezTo>
                  <a:pt x="109773" y="1381802"/>
                  <a:pt x="98425" y="1381802"/>
                  <a:pt x="90851" y="1381802"/>
                </a:cubicBezTo>
                <a:cubicBezTo>
                  <a:pt x="83277" y="1381802"/>
                  <a:pt x="71916" y="1381802"/>
                  <a:pt x="75716" y="1374243"/>
                </a:cubicBezTo>
                <a:cubicBezTo>
                  <a:pt x="68141" y="1374243"/>
                  <a:pt x="60567" y="1374243"/>
                  <a:pt x="52993" y="1370447"/>
                </a:cubicBezTo>
                <a:cubicBezTo>
                  <a:pt x="41645" y="1366667"/>
                  <a:pt x="34071" y="1362871"/>
                  <a:pt x="26497" y="1355311"/>
                </a:cubicBezTo>
                <a:cubicBezTo>
                  <a:pt x="22709" y="1351515"/>
                  <a:pt x="18922" y="1347736"/>
                  <a:pt x="15135" y="1343956"/>
                </a:cubicBezTo>
                <a:cubicBezTo>
                  <a:pt x="11348" y="1340160"/>
                  <a:pt x="11348" y="1336380"/>
                  <a:pt x="7574" y="1332584"/>
                </a:cubicBezTo>
                <a:cubicBezTo>
                  <a:pt x="3787" y="1325025"/>
                  <a:pt x="0" y="1317449"/>
                  <a:pt x="0" y="1309873"/>
                </a:cubicBezTo>
                <a:cubicBezTo>
                  <a:pt x="0" y="1302313"/>
                  <a:pt x="0" y="1294738"/>
                  <a:pt x="0" y="1287162"/>
                </a:cubicBezTo>
                <a:cubicBezTo>
                  <a:pt x="0" y="1279586"/>
                  <a:pt x="0" y="1275806"/>
                  <a:pt x="0" y="1268230"/>
                </a:cubicBezTo>
                <a:cubicBezTo>
                  <a:pt x="3787" y="1264451"/>
                  <a:pt x="3787" y="1256875"/>
                  <a:pt x="3787" y="1253095"/>
                </a:cubicBezTo>
                <a:cubicBezTo>
                  <a:pt x="7574" y="1234164"/>
                  <a:pt x="15148" y="1211453"/>
                  <a:pt x="18935" y="1188725"/>
                </a:cubicBezTo>
                <a:cubicBezTo>
                  <a:pt x="26497" y="1166014"/>
                  <a:pt x="30284" y="1147083"/>
                  <a:pt x="37858" y="1124371"/>
                </a:cubicBezTo>
                <a:cubicBezTo>
                  <a:pt x="37858" y="1116796"/>
                  <a:pt x="41645" y="1113016"/>
                  <a:pt x="41645" y="1109236"/>
                </a:cubicBezTo>
                <a:cubicBezTo>
                  <a:pt x="41645" y="1105440"/>
                  <a:pt x="45432" y="1097864"/>
                  <a:pt x="45432" y="1094085"/>
                </a:cubicBezTo>
                <a:cubicBezTo>
                  <a:pt x="45432" y="1086509"/>
                  <a:pt x="49206" y="1082729"/>
                  <a:pt x="49206" y="1075153"/>
                </a:cubicBezTo>
                <a:cubicBezTo>
                  <a:pt x="52993" y="1075153"/>
                  <a:pt x="52993" y="1071373"/>
                  <a:pt x="52993" y="1067577"/>
                </a:cubicBezTo>
                <a:cubicBezTo>
                  <a:pt x="52993" y="1063798"/>
                  <a:pt x="52993" y="1060018"/>
                  <a:pt x="52993" y="1056222"/>
                </a:cubicBezTo>
                <a:cubicBezTo>
                  <a:pt x="52993" y="1052442"/>
                  <a:pt x="52993" y="1044866"/>
                  <a:pt x="52993" y="1041087"/>
                </a:cubicBezTo>
                <a:cubicBezTo>
                  <a:pt x="52993" y="1033511"/>
                  <a:pt x="52993" y="1029731"/>
                  <a:pt x="52993" y="1025935"/>
                </a:cubicBezTo>
                <a:cubicBezTo>
                  <a:pt x="52993" y="1025935"/>
                  <a:pt x="52993" y="1022155"/>
                  <a:pt x="52993" y="1022155"/>
                </a:cubicBezTo>
                <a:cubicBezTo>
                  <a:pt x="52993" y="1022155"/>
                  <a:pt x="56780" y="1022155"/>
                  <a:pt x="56780" y="1025935"/>
                </a:cubicBezTo>
                <a:cubicBezTo>
                  <a:pt x="56780" y="1041087"/>
                  <a:pt x="60567" y="1052442"/>
                  <a:pt x="60567" y="1063798"/>
                </a:cubicBezTo>
                <a:cubicBezTo>
                  <a:pt x="60567" y="1071373"/>
                  <a:pt x="60567" y="1075153"/>
                  <a:pt x="60567" y="1078949"/>
                </a:cubicBezTo>
                <a:cubicBezTo>
                  <a:pt x="60567" y="1090305"/>
                  <a:pt x="64354" y="1097864"/>
                  <a:pt x="64354" y="1105440"/>
                </a:cubicBezTo>
                <a:cubicBezTo>
                  <a:pt x="64354" y="1116796"/>
                  <a:pt x="64354" y="1124371"/>
                  <a:pt x="64354" y="1131947"/>
                </a:cubicBezTo>
                <a:cubicBezTo>
                  <a:pt x="64354" y="1143303"/>
                  <a:pt x="64354" y="1150879"/>
                  <a:pt x="64354" y="1162234"/>
                </a:cubicBezTo>
                <a:cubicBezTo>
                  <a:pt x="64354" y="1169794"/>
                  <a:pt x="64354" y="1181166"/>
                  <a:pt x="64354" y="1188725"/>
                </a:cubicBezTo>
                <a:cubicBezTo>
                  <a:pt x="64354" y="1200080"/>
                  <a:pt x="64354" y="1207656"/>
                  <a:pt x="64354" y="1215232"/>
                </a:cubicBezTo>
                <a:cubicBezTo>
                  <a:pt x="64354" y="1230367"/>
                  <a:pt x="60567" y="1249299"/>
                  <a:pt x="60567" y="1264451"/>
                </a:cubicBezTo>
                <a:cubicBezTo>
                  <a:pt x="60567" y="1279586"/>
                  <a:pt x="56780" y="1294738"/>
                  <a:pt x="60567" y="1309873"/>
                </a:cubicBezTo>
                <a:cubicBezTo>
                  <a:pt x="60567" y="1309873"/>
                  <a:pt x="60567" y="1313669"/>
                  <a:pt x="60567" y="1313669"/>
                </a:cubicBezTo>
                <a:cubicBezTo>
                  <a:pt x="68141" y="1317449"/>
                  <a:pt x="71929" y="1317449"/>
                  <a:pt x="79490" y="1317449"/>
                </a:cubicBezTo>
                <a:cubicBezTo>
                  <a:pt x="94638" y="1321228"/>
                  <a:pt x="113573" y="1317449"/>
                  <a:pt x="128709" y="1317449"/>
                </a:cubicBezTo>
                <a:cubicBezTo>
                  <a:pt x="136283" y="1313669"/>
                  <a:pt x="147644" y="1313669"/>
                  <a:pt x="155205" y="1313669"/>
                </a:cubicBezTo>
                <a:cubicBezTo>
                  <a:pt x="174141" y="1309873"/>
                  <a:pt x="189289" y="1309873"/>
                  <a:pt x="204424" y="1306093"/>
                </a:cubicBezTo>
                <a:cubicBezTo>
                  <a:pt x="204424" y="1306093"/>
                  <a:pt x="208211" y="1306093"/>
                  <a:pt x="208211" y="1306093"/>
                </a:cubicBezTo>
                <a:cubicBezTo>
                  <a:pt x="211999" y="1306093"/>
                  <a:pt x="211999" y="1306093"/>
                  <a:pt x="211999" y="1306093"/>
                </a:cubicBezTo>
                <a:cubicBezTo>
                  <a:pt x="215786" y="1302297"/>
                  <a:pt x="223360" y="1302297"/>
                  <a:pt x="227147" y="1302297"/>
                </a:cubicBezTo>
                <a:cubicBezTo>
                  <a:pt x="230934" y="1302297"/>
                  <a:pt x="230934" y="1302297"/>
                  <a:pt x="234708" y="1302297"/>
                </a:cubicBezTo>
                <a:lnTo>
                  <a:pt x="238520" y="1302297"/>
                </a:lnTo>
                <a:lnTo>
                  <a:pt x="238499" y="1302276"/>
                </a:lnTo>
                <a:cubicBezTo>
                  <a:pt x="234724" y="1298527"/>
                  <a:pt x="234724" y="1294717"/>
                  <a:pt x="230937" y="1290968"/>
                </a:cubicBezTo>
                <a:cubicBezTo>
                  <a:pt x="215789" y="1275791"/>
                  <a:pt x="200641" y="1260675"/>
                  <a:pt x="181718" y="1245497"/>
                </a:cubicBezTo>
                <a:cubicBezTo>
                  <a:pt x="177931" y="1241748"/>
                  <a:pt x="170357" y="1237939"/>
                  <a:pt x="166570" y="1234130"/>
                </a:cubicBezTo>
                <a:cubicBezTo>
                  <a:pt x="162783" y="1237939"/>
                  <a:pt x="155208" y="1241748"/>
                  <a:pt x="147647" y="1245497"/>
                </a:cubicBezTo>
                <a:cubicBezTo>
                  <a:pt x="132499" y="1249307"/>
                  <a:pt x="117350" y="1241748"/>
                  <a:pt x="109789" y="1230381"/>
                </a:cubicBezTo>
                <a:cubicBezTo>
                  <a:pt x="106002" y="1219013"/>
                  <a:pt x="102215" y="1207645"/>
                  <a:pt x="109789" y="1196277"/>
                </a:cubicBezTo>
                <a:cubicBezTo>
                  <a:pt x="113576" y="1192528"/>
                  <a:pt x="113576" y="1188719"/>
                  <a:pt x="117350" y="1184970"/>
                </a:cubicBezTo>
                <a:cubicBezTo>
                  <a:pt x="117350" y="1184970"/>
                  <a:pt x="113576" y="1181161"/>
                  <a:pt x="113576" y="1181161"/>
                </a:cubicBezTo>
                <a:cubicBezTo>
                  <a:pt x="113576" y="1177351"/>
                  <a:pt x="109789" y="1173602"/>
                  <a:pt x="106002" y="1169793"/>
                </a:cubicBezTo>
                <a:cubicBezTo>
                  <a:pt x="106002" y="1169793"/>
                  <a:pt x="102215" y="1166044"/>
                  <a:pt x="102215" y="1166044"/>
                </a:cubicBezTo>
                <a:cubicBezTo>
                  <a:pt x="102215" y="1166044"/>
                  <a:pt x="98428" y="1162234"/>
                  <a:pt x="98428" y="1158425"/>
                </a:cubicBezTo>
                <a:cubicBezTo>
                  <a:pt x="94641" y="1150867"/>
                  <a:pt x="94641" y="1147057"/>
                  <a:pt x="94641" y="1139499"/>
                </a:cubicBezTo>
                <a:cubicBezTo>
                  <a:pt x="98428" y="1135750"/>
                  <a:pt x="98428" y="1131941"/>
                  <a:pt x="102215" y="1128131"/>
                </a:cubicBezTo>
                <a:cubicBezTo>
                  <a:pt x="106002" y="1124382"/>
                  <a:pt x="109789" y="1120573"/>
                  <a:pt x="117363" y="1120573"/>
                </a:cubicBezTo>
                <a:cubicBezTo>
                  <a:pt x="121150" y="1120573"/>
                  <a:pt x="124937" y="1120573"/>
                  <a:pt x="128724" y="1124382"/>
                </a:cubicBezTo>
                <a:cubicBezTo>
                  <a:pt x="132499" y="1124382"/>
                  <a:pt x="136286" y="1128131"/>
                  <a:pt x="136286" y="1128131"/>
                </a:cubicBezTo>
                <a:cubicBezTo>
                  <a:pt x="140073" y="1128131"/>
                  <a:pt x="140073" y="1128131"/>
                  <a:pt x="143860" y="1131941"/>
                </a:cubicBezTo>
                <a:cubicBezTo>
                  <a:pt x="143860" y="1131941"/>
                  <a:pt x="147647" y="1135750"/>
                  <a:pt x="147647" y="1135750"/>
                </a:cubicBezTo>
                <a:cubicBezTo>
                  <a:pt x="147647" y="1135750"/>
                  <a:pt x="151434" y="1139499"/>
                  <a:pt x="151434" y="1139499"/>
                </a:cubicBezTo>
                <a:cubicBezTo>
                  <a:pt x="155208" y="1128131"/>
                  <a:pt x="162783" y="1120573"/>
                  <a:pt x="166582" y="1116824"/>
                </a:cubicBezTo>
                <a:cubicBezTo>
                  <a:pt x="177944" y="1097898"/>
                  <a:pt x="185505" y="1078911"/>
                  <a:pt x="196866" y="1059985"/>
                </a:cubicBezTo>
                <a:cubicBezTo>
                  <a:pt x="200653" y="1048678"/>
                  <a:pt x="208228" y="1037310"/>
                  <a:pt x="212015" y="1025942"/>
                </a:cubicBezTo>
                <a:cubicBezTo>
                  <a:pt x="215802" y="1018383"/>
                  <a:pt x="219589" y="1007016"/>
                  <a:pt x="223376" y="999457"/>
                </a:cubicBezTo>
                <a:cubicBezTo>
                  <a:pt x="227163" y="988089"/>
                  <a:pt x="230950" y="980531"/>
                  <a:pt x="234737" y="972912"/>
                </a:cubicBezTo>
                <a:cubicBezTo>
                  <a:pt x="234737" y="961605"/>
                  <a:pt x="238512" y="953986"/>
                  <a:pt x="242299" y="946428"/>
                </a:cubicBezTo>
                <a:cubicBezTo>
                  <a:pt x="242299" y="935060"/>
                  <a:pt x="246086" y="923692"/>
                  <a:pt x="249873" y="912385"/>
                </a:cubicBezTo>
                <a:cubicBezTo>
                  <a:pt x="253660" y="904766"/>
                  <a:pt x="257447" y="897208"/>
                  <a:pt x="257447" y="889649"/>
                </a:cubicBezTo>
                <a:cubicBezTo>
                  <a:pt x="261221" y="874533"/>
                  <a:pt x="261221" y="863165"/>
                  <a:pt x="265008" y="847988"/>
                </a:cubicBezTo>
                <a:cubicBezTo>
                  <a:pt x="265008" y="840429"/>
                  <a:pt x="268795" y="836620"/>
                  <a:pt x="268795" y="829061"/>
                </a:cubicBezTo>
                <a:cubicBezTo>
                  <a:pt x="272583" y="813945"/>
                  <a:pt x="272583" y="802577"/>
                  <a:pt x="276370" y="787460"/>
                </a:cubicBezTo>
                <a:cubicBezTo>
                  <a:pt x="280157" y="779841"/>
                  <a:pt x="280157" y="776092"/>
                  <a:pt x="280157" y="768534"/>
                </a:cubicBezTo>
                <a:cubicBezTo>
                  <a:pt x="280157" y="749548"/>
                  <a:pt x="283931" y="726872"/>
                  <a:pt x="283931" y="707946"/>
                </a:cubicBezTo>
                <a:cubicBezTo>
                  <a:pt x="283931" y="685211"/>
                  <a:pt x="283931" y="658726"/>
                  <a:pt x="283931" y="635991"/>
                </a:cubicBezTo>
                <a:cubicBezTo>
                  <a:pt x="283931" y="628432"/>
                  <a:pt x="283931" y="620874"/>
                  <a:pt x="283931" y="613316"/>
                </a:cubicBezTo>
                <a:cubicBezTo>
                  <a:pt x="283931" y="598138"/>
                  <a:pt x="283931" y="583022"/>
                  <a:pt x="283931" y="567844"/>
                </a:cubicBezTo>
                <a:cubicBezTo>
                  <a:pt x="283931" y="545169"/>
                  <a:pt x="283931" y="526243"/>
                  <a:pt x="280157" y="503508"/>
                </a:cubicBezTo>
                <a:cubicBezTo>
                  <a:pt x="280157" y="495949"/>
                  <a:pt x="276370" y="484582"/>
                  <a:pt x="276370" y="473214"/>
                </a:cubicBezTo>
                <a:cubicBezTo>
                  <a:pt x="272583" y="439171"/>
                  <a:pt x="268795" y="408877"/>
                  <a:pt x="261221" y="378583"/>
                </a:cubicBezTo>
                <a:cubicBezTo>
                  <a:pt x="246073" y="302879"/>
                  <a:pt x="227150" y="230923"/>
                  <a:pt x="193079" y="162777"/>
                </a:cubicBezTo>
                <a:cubicBezTo>
                  <a:pt x="181718" y="140041"/>
                  <a:pt x="170357" y="117366"/>
                  <a:pt x="155221" y="98440"/>
                </a:cubicBezTo>
                <a:cubicBezTo>
                  <a:pt x="143860" y="75704"/>
                  <a:pt x="128724" y="56778"/>
                  <a:pt x="113576" y="37852"/>
                </a:cubicBezTo>
                <a:cubicBezTo>
                  <a:pt x="106002" y="30294"/>
                  <a:pt x="98441" y="18926"/>
                  <a:pt x="87079" y="11368"/>
                </a:cubicBezTo>
                <a:cubicBezTo>
                  <a:pt x="83292" y="11368"/>
                  <a:pt x="79505" y="7558"/>
                  <a:pt x="75718" y="7558"/>
                </a:cubicBezTo>
                <a:cubicBezTo>
                  <a:pt x="75718" y="7558"/>
                  <a:pt x="75718" y="3809"/>
                  <a:pt x="75718" y="3809"/>
                </a:cubicBezTo>
                <a:cubicBezTo>
                  <a:pt x="75718" y="0"/>
                  <a:pt x="75718" y="0"/>
                  <a:pt x="79505" y="0"/>
                </a:cubicBez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29" name="Freeform: Shape 128">
            <a:extLst>
              <a:ext uri="{FF2B5EF4-FFF2-40B4-BE49-F238E27FC236}">
                <a16:creationId xmlns:a16="http://schemas.microsoft.com/office/drawing/2014/main" id="{D5492396-4F29-42C3-B0ED-82BEDFD97160}"/>
              </a:ext>
            </a:extLst>
          </p:cNvPr>
          <p:cNvSpPr/>
          <p:nvPr/>
        </p:nvSpPr>
        <p:spPr>
          <a:xfrm>
            <a:off x="2409278" y="3196128"/>
            <a:ext cx="266887" cy="1036351"/>
          </a:xfrm>
          <a:custGeom>
            <a:avLst/>
            <a:gdLst>
              <a:gd name="connsiteX0" fmla="*/ 215792 w 355849"/>
              <a:gd name="connsiteY0" fmla="*/ 0 h 1381801"/>
              <a:gd name="connsiteX1" fmla="*/ 238502 w 355849"/>
              <a:gd name="connsiteY1" fmla="*/ 0 h 1381801"/>
              <a:gd name="connsiteX2" fmla="*/ 264998 w 355849"/>
              <a:gd name="connsiteY2" fmla="*/ 0 h 1381801"/>
              <a:gd name="connsiteX3" fmla="*/ 280134 w 355849"/>
              <a:gd name="connsiteY3" fmla="*/ 7559 h 1381801"/>
              <a:gd name="connsiteX4" fmla="*/ 302856 w 355849"/>
              <a:gd name="connsiteY4" fmla="*/ 11356 h 1381801"/>
              <a:gd name="connsiteX5" fmla="*/ 329353 w 355849"/>
              <a:gd name="connsiteY5" fmla="*/ 26491 h 1381801"/>
              <a:gd name="connsiteX6" fmla="*/ 340714 w 355849"/>
              <a:gd name="connsiteY6" fmla="*/ 37846 h 1381801"/>
              <a:gd name="connsiteX7" fmla="*/ 348275 w 355849"/>
              <a:gd name="connsiteY7" fmla="*/ 49218 h 1381801"/>
              <a:gd name="connsiteX8" fmla="*/ 355849 w 355849"/>
              <a:gd name="connsiteY8" fmla="*/ 71930 h 1381801"/>
              <a:gd name="connsiteX9" fmla="*/ 355849 w 355849"/>
              <a:gd name="connsiteY9" fmla="*/ 94641 h 1381801"/>
              <a:gd name="connsiteX10" fmla="*/ 355849 w 355849"/>
              <a:gd name="connsiteY10" fmla="*/ 113572 h 1381801"/>
              <a:gd name="connsiteX11" fmla="*/ 352062 w 355849"/>
              <a:gd name="connsiteY11" fmla="*/ 128707 h 1381801"/>
              <a:gd name="connsiteX12" fmla="*/ 336914 w 355849"/>
              <a:gd name="connsiteY12" fmla="*/ 193077 h 1381801"/>
              <a:gd name="connsiteX13" fmla="*/ 317991 w 355849"/>
              <a:gd name="connsiteY13" fmla="*/ 257431 h 1381801"/>
              <a:gd name="connsiteX14" fmla="*/ 314204 w 355849"/>
              <a:gd name="connsiteY14" fmla="*/ 272566 h 1381801"/>
              <a:gd name="connsiteX15" fmla="*/ 310417 w 355849"/>
              <a:gd name="connsiteY15" fmla="*/ 287718 h 1381801"/>
              <a:gd name="connsiteX16" fmla="*/ 306643 w 355849"/>
              <a:gd name="connsiteY16" fmla="*/ 306649 h 1381801"/>
              <a:gd name="connsiteX17" fmla="*/ 302856 w 355849"/>
              <a:gd name="connsiteY17" fmla="*/ 314225 h 1381801"/>
              <a:gd name="connsiteX18" fmla="*/ 302856 w 355849"/>
              <a:gd name="connsiteY18" fmla="*/ 325581 h 1381801"/>
              <a:gd name="connsiteX19" fmla="*/ 302856 w 355849"/>
              <a:gd name="connsiteY19" fmla="*/ 340716 h 1381801"/>
              <a:gd name="connsiteX20" fmla="*/ 302856 w 355849"/>
              <a:gd name="connsiteY20" fmla="*/ 355868 h 1381801"/>
              <a:gd name="connsiteX21" fmla="*/ 302856 w 355849"/>
              <a:gd name="connsiteY21" fmla="*/ 359647 h 1381801"/>
              <a:gd name="connsiteX22" fmla="*/ 299069 w 355849"/>
              <a:gd name="connsiteY22" fmla="*/ 355868 h 1381801"/>
              <a:gd name="connsiteX23" fmla="*/ 295282 w 355849"/>
              <a:gd name="connsiteY23" fmla="*/ 318005 h 1381801"/>
              <a:gd name="connsiteX24" fmla="*/ 295282 w 355849"/>
              <a:gd name="connsiteY24" fmla="*/ 302853 h 1381801"/>
              <a:gd name="connsiteX25" fmla="*/ 291495 w 355849"/>
              <a:gd name="connsiteY25" fmla="*/ 276362 h 1381801"/>
              <a:gd name="connsiteX26" fmla="*/ 291495 w 355849"/>
              <a:gd name="connsiteY26" fmla="*/ 249855 h 1381801"/>
              <a:gd name="connsiteX27" fmla="*/ 291495 w 355849"/>
              <a:gd name="connsiteY27" fmla="*/ 219568 h 1381801"/>
              <a:gd name="connsiteX28" fmla="*/ 291495 w 355849"/>
              <a:gd name="connsiteY28" fmla="*/ 193077 h 1381801"/>
              <a:gd name="connsiteX29" fmla="*/ 291495 w 355849"/>
              <a:gd name="connsiteY29" fmla="*/ 166570 h 1381801"/>
              <a:gd name="connsiteX30" fmla="*/ 295282 w 355849"/>
              <a:gd name="connsiteY30" fmla="*/ 117352 h 1381801"/>
              <a:gd name="connsiteX31" fmla="*/ 295282 w 355849"/>
              <a:gd name="connsiteY31" fmla="*/ 71930 h 1381801"/>
              <a:gd name="connsiteX32" fmla="*/ 295282 w 355849"/>
              <a:gd name="connsiteY32" fmla="*/ 68133 h 1381801"/>
              <a:gd name="connsiteX33" fmla="*/ 276359 w 355849"/>
              <a:gd name="connsiteY33" fmla="*/ 64354 h 1381801"/>
              <a:gd name="connsiteX34" fmla="*/ 227140 w 355849"/>
              <a:gd name="connsiteY34" fmla="*/ 64354 h 1381801"/>
              <a:gd name="connsiteX35" fmla="*/ 200644 w 355849"/>
              <a:gd name="connsiteY35" fmla="*/ 68133 h 1381801"/>
              <a:gd name="connsiteX36" fmla="*/ 151425 w 355849"/>
              <a:gd name="connsiteY36" fmla="*/ 75709 h 1381801"/>
              <a:gd name="connsiteX37" fmla="*/ 147638 w 355849"/>
              <a:gd name="connsiteY37" fmla="*/ 75709 h 1381801"/>
              <a:gd name="connsiteX38" fmla="*/ 143851 w 355849"/>
              <a:gd name="connsiteY38" fmla="*/ 75709 h 1381801"/>
              <a:gd name="connsiteX39" fmla="*/ 128702 w 355849"/>
              <a:gd name="connsiteY39" fmla="*/ 79505 h 1381801"/>
              <a:gd name="connsiteX40" fmla="*/ 121141 w 355849"/>
              <a:gd name="connsiteY40" fmla="*/ 79505 h 1381801"/>
              <a:gd name="connsiteX41" fmla="*/ 113554 w 355849"/>
              <a:gd name="connsiteY41" fmla="*/ 79505 h 1381801"/>
              <a:gd name="connsiteX42" fmla="*/ 113574 w 355849"/>
              <a:gd name="connsiteY42" fmla="*/ 79526 h 1381801"/>
              <a:gd name="connsiteX43" fmla="*/ 121136 w 355849"/>
              <a:gd name="connsiteY43" fmla="*/ 90833 h 1381801"/>
              <a:gd name="connsiteX44" fmla="*/ 170355 w 355849"/>
              <a:gd name="connsiteY44" fmla="*/ 136304 h 1381801"/>
              <a:gd name="connsiteX45" fmla="*/ 185503 w 355849"/>
              <a:gd name="connsiteY45" fmla="*/ 147672 h 1381801"/>
              <a:gd name="connsiteX46" fmla="*/ 204426 w 355849"/>
              <a:gd name="connsiteY46" fmla="*/ 136304 h 1381801"/>
              <a:gd name="connsiteX47" fmla="*/ 242284 w 355849"/>
              <a:gd name="connsiteY47" fmla="*/ 151421 h 1381801"/>
              <a:gd name="connsiteX48" fmla="*/ 242284 w 355849"/>
              <a:gd name="connsiteY48" fmla="*/ 185524 h 1381801"/>
              <a:gd name="connsiteX49" fmla="*/ 234723 w 355849"/>
              <a:gd name="connsiteY49" fmla="*/ 196831 h 1381801"/>
              <a:gd name="connsiteX50" fmla="*/ 238497 w 355849"/>
              <a:gd name="connsiteY50" fmla="*/ 200641 h 1381801"/>
              <a:gd name="connsiteX51" fmla="*/ 246071 w 355849"/>
              <a:gd name="connsiteY51" fmla="*/ 212009 h 1381801"/>
              <a:gd name="connsiteX52" fmla="*/ 249858 w 355849"/>
              <a:gd name="connsiteY52" fmla="*/ 215757 h 1381801"/>
              <a:gd name="connsiteX53" fmla="*/ 253645 w 355849"/>
              <a:gd name="connsiteY53" fmla="*/ 223376 h 1381801"/>
              <a:gd name="connsiteX54" fmla="*/ 257432 w 355849"/>
              <a:gd name="connsiteY54" fmla="*/ 242302 h 1381801"/>
              <a:gd name="connsiteX55" fmla="*/ 249858 w 355849"/>
              <a:gd name="connsiteY55" fmla="*/ 253670 h 1381801"/>
              <a:gd name="connsiteX56" fmla="*/ 234710 w 355849"/>
              <a:gd name="connsiteY56" fmla="*/ 261229 h 1381801"/>
              <a:gd name="connsiteX57" fmla="*/ 223349 w 355849"/>
              <a:gd name="connsiteY57" fmla="*/ 257419 h 1381801"/>
              <a:gd name="connsiteX58" fmla="*/ 215787 w 355849"/>
              <a:gd name="connsiteY58" fmla="*/ 253670 h 1381801"/>
              <a:gd name="connsiteX59" fmla="*/ 208213 w 355849"/>
              <a:gd name="connsiteY59" fmla="*/ 249861 h 1381801"/>
              <a:gd name="connsiteX60" fmla="*/ 204426 w 355849"/>
              <a:gd name="connsiteY60" fmla="*/ 246051 h 1381801"/>
              <a:gd name="connsiteX61" fmla="*/ 200639 w 355849"/>
              <a:gd name="connsiteY61" fmla="*/ 242302 h 1381801"/>
              <a:gd name="connsiteX62" fmla="*/ 185491 w 355849"/>
              <a:gd name="connsiteY62" fmla="*/ 264978 h 1381801"/>
              <a:gd name="connsiteX63" fmla="*/ 155207 w 355849"/>
              <a:gd name="connsiteY63" fmla="*/ 321816 h 1381801"/>
              <a:gd name="connsiteX64" fmla="*/ 140058 w 355849"/>
              <a:gd name="connsiteY64" fmla="*/ 355859 h 1381801"/>
              <a:gd name="connsiteX65" fmla="*/ 128697 w 355849"/>
              <a:gd name="connsiteY65" fmla="*/ 382344 h 1381801"/>
              <a:gd name="connsiteX66" fmla="*/ 117336 w 355849"/>
              <a:gd name="connsiteY66" fmla="*/ 408889 h 1381801"/>
              <a:gd name="connsiteX67" fmla="*/ 109774 w 355849"/>
              <a:gd name="connsiteY67" fmla="*/ 435373 h 1381801"/>
              <a:gd name="connsiteX68" fmla="*/ 102200 w 355849"/>
              <a:gd name="connsiteY68" fmla="*/ 469416 h 1381801"/>
              <a:gd name="connsiteX69" fmla="*/ 94626 w 355849"/>
              <a:gd name="connsiteY69" fmla="*/ 492152 h 1381801"/>
              <a:gd name="connsiteX70" fmla="*/ 87065 w 355849"/>
              <a:gd name="connsiteY70" fmla="*/ 533813 h 1381801"/>
              <a:gd name="connsiteX71" fmla="*/ 83278 w 355849"/>
              <a:gd name="connsiteY71" fmla="*/ 552740 h 1381801"/>
              <a:gd name="connsiteX72" fmla="*/ 75703 w 355849"/>
              <a:gd name="connsiteY72" fmla="*/ 594341 h 1381801"/>
              <a:gd name="connsiteX73" fmla="*/ 71916 w 355849"/>
              <a:gd name="connsiteY73" fmla="*/ 613267 h 1381801"/>
              <a:gd name="connsiteX74" fmla="*/ 68142 w 355849"/>
              <a:gd name="connsiteY74" fmla="*/ 673855 h 1381801"/>
              <a:gd name="connsiteX75" fmla="*/ 68142 w 355849"/>
              <a:gd name="connsiteY75" fmla="*/ 745810 h 1381801"/>
              <a:gd name="connsiteX76" fmla="*/ 68142 w 355849"/>
              <a:gd name="connsiteY76" fmla="*/ 768485 h 1381801"/>
              <a:gd name="connsiteX77" fmla="*/ 68142 w 355849"/>
              <a:gd name="connsiteY77" fmla="*/ 813957 h 1381801"/>
              <a:gd name="connsiteX78" fmla="*/ 71916 w 355849"/>
              <a:gd name="connsiteY78" fmla="*/ 878293 h 1381801"/>
              <a:gd name="connsiteX79" fmla="*/ 75703 w 355849"/>
              <a:gd name="connsiteY79" fmla="*/ 908587 h 1381801"/>
              <a:gd name="connsiteX80" fmla="*/ 90852 w 355849"/>
              <a:gd name="connsiteY80" fmla="*/ 1003218 h 1381801"/>
              <a:gd name="connsiteX81" fmla="*/ 158994 w 355849"/>
              <a:gd name="connsiteY81" fmla="*/ 1219024 h 1381801"/>
              <a:gd name="connsiteX82" fmla="*/ 196852 w 355849"/>
              <a:gd name="connsiteY82" fmla="*/ 1283361 h 1381801"/>
              <a:gd name="connsiteX83" fmla="*/ 238497 w 355849"/>
              <a:gd name="connsiteY83" fmla="*/ 1343949 h 1381801"/>
              <a:gd name="connsiteX84" fmla="*/ 264994 w 355849"/>
              <a:gd name="connsiteY84" fmla="*/ 1370433 h 1381801"/>
              <a:gd name="connsiteX85" fmla="*/ 276355 w 355849"/>
              <a:gd name="connsiteY85" fmla="*/ 1374243 h 1381801"/>
              <a:gd name="connsiteX86" fmla="*/ 276355 w 355849"/>
              <a:gd name="connsiteY86" fmla="*/ 1377992 h 1381801"/>
              <a:gd name="connsiteX87" fmla="*/ 272568 w 355849"/>
              <a:gd name="connsiteY87" fmla="*/ 1381801 h 1381801"/>
              <a:gd name="connsiteX88" fmla="*/ 230923 w 355849"/>
              <a:gd name="connsiteY88" fmla="*/ 1359066 h 1381801"/>
              <a:gd name="connsiteX89" fmla="*/ 193065 w 355849"/>
              <a:gd name="connsiteY89" fmla="*/ 1325023 h 1381801"/>
              <a:gd name="connsiteX90" fmla="*/ 155207 w 355849"/>
              <a:gd name="connsiteY90" fmla="*/ 1287170 h 1381801"/>
              <a:gd name="connsiteX91" fmla="*/ 124923 w 355849"/>
              <a:gd name="connsiteY91" fmla="*/ 1249318 h 1381801"/>
              <a:gd name="connsiteX92" fmla="*/ 98426 w 355849"/>
              <a:gd name="connsiteY92" fmla="*/ 1203847 h 1381801"/>
              <a:gd name="connsiteX93" fmla="*/ 75716 w 355849"/>
              <a:gd name="connsiteY93" fmla="*/ 1154627 h 1381801"/>
              <a:gd name="connsiteX94" fmla="*/ 41632 w 355849"/>
              <a:gd name="connsiteY94" fmla="*/ 1056247 h 1381801"/>
              <a:gd name="connsiteX95" fmla="*/ 18923 w 355849"/>
              <a:gd name="connsiteY95" fmla="*/ 957807 h 1381801"/>
              <a:gd name="connsiteX96" fmla="*/ 11348 w 355849"/>
              <a:gd name="connsiteY96" fmla="*/ 901029 h 1381801"/>
              <a:gd name="connsiteX97" fmla="*/ 7574 w 355849"/>
              <a:gd name="connsiteY97" fmla="*/ 855558 h 1381801"/>
              <a:gd name="connsiteX98" fmla="*/ 3787 w 355849"/>
              <a:gd name="connsiteY98" fmla="*/ 829073 h 1381801"/>
              <a:gd name="connsiteX99" fmla="*/ 0 w 355849"/>
              <a:gd name="connsiteY99" fmla="*/ 753369 h 1381801"/>
              <a:gd name="connsiteX100" fmla="*/ 0 w 355849"/>
              <a:gd name="connsiteY100" fmla="*/ 730633 h 1381801"/>
              <a:gd name="connsiteX101" fmla="*/ 0 w 355849"/>
              <a:gd name="connsiteY101" fmla="*/ 685222 h 1381801"/>
              <a:gd name="connsiteX102" fmla="*/ 0 w 355849"/>
              <a:gd name="connsiteY102" fmla="*/ 658738 h 1381801"/>
              <a:gd name="connsiteX103" fmla="*/ 3787 w 355849"/>
              <a:gd name="connsiteY103" fmla="*/ 613267 h 1381801"/>
              <a:gd name="connsiteX104" fmla="*/ 7574 w 355849"/>
              <a:gd name="connsiteY104" fmla="*/ 590592 h 1381801"/>
              <a:gd name="connsiteX105" fmla="*/ 15135 w 355849"/>
              <a:gd name="connsiteY105" fmla="*/ 545121 h 1381801"/>
              <a:gd name="connsiteX106" fmla="*/ 18923 w 355849"/>
              <a:gd name="connsiteY106" fmla="*/ 522446 h 1381801"/>
              <a:gd name="connsiteX107" fmla="*/ 26497 w 355849"/>
              <a:gd name="connsiteY107" fmla="*/ 477035 h 1381801"/>
              <a:gd name="connsiteX108" fmla="*/ 34058 w 355849"/>
              <a:gd name="connsiteY108" fmla="*/ 454299 h 1381801"/>
              <a:gd name="connsiteX109" fmla="*/ 45419 w 355849"/>
              <a:gd name="connsiteY109" fmla="*/ 412638 h 1381801"/>
              <a:gd name="connsiteX110" fmla="*/ 45419 w 355849"/>
              <a:gd name="connsiteY110" fmla="*/ 416447 h 1381801"/>
              <a:gd name="connsiteX111" fmla="*/ 52994 w 355849"/>
              <a:gd name="connsiteY111" fmla="*/ 393712 h 1381801"/>
              <a:gd name="connsiteX112" fmla="*/ 64355 w 355849"/>
              <a:gd name="connsiteY112" fmla="*/ 359669 h 1381801"/>
              <a:gd name="connsiteX113" fmla="*/ 79491 w 355849"/>
              <a:gd name="connsiteY113" fmla="*/ 329375 h 1381801"/>
              <a:gd name="connsiteX114" fmla="*/ 94639 w 355849"/>
              <a:gd name="connsiteY114" fmla="*/ 295271 h 1381801"/>
              <a:gd name="connsiteX115" fmla="*/ 109787 w 355849"/>
              <a:gd name="connsiteY115" fmla="*/ 264978 h 1381801"/>
              <a:gd name="connsiteX116" fmla="*/ 140071 w 355849"/>
              <a:gd name="connsiteY116" fmla="*/ 212009 h 1381801"/>
              <a:gd name="connsiteX117" fmla="*/ 155220 w 355849"/>
              <a:gd name="connsiteY117" fmla="*/ 185524 h 1381801"/>
              <a:gd name="connsiteX118" fmla="*/ 162781 w 355849"/>
              <a:gd name="connsiteY118" fmla="*/ 174156 h 1381801"/>
              <a:gd name="connsiteX119" fmla="*/ 147645 w 355849"/>
              <a:gd name="connsiteY119" fmla="*/ 147672 h 1381801"/>
              <a:gd name="connsiteX120" fmla="*/ 140071 w 355849"/>
              <a:gd name="connsiteY120" fmla="*/ 132495 h 1381801"/>
              <a:gd name="connsiteX121" fmla="*/ 136284 w 355849"/>
              <a:gd name="connsiteY121" fmla="*/ 124936 h 1381801"/>
              <a:gd name="connsiteX122" fmla="*/ 121149 w 355849"/>
              <a:gd name="connsiteY122" fmla="*/ 102201 h 1381801"/>
              <a:gd name="connsiteX123" fmla="*/ 106000 w 355849"/>
              <a:gd name="connsiteY123" fmla="*/ 83274 h 1381801"/>
              <a:gd name="connsiteX124" fmla="*/ 106000 w 355849"/>
              <a:gd name="connsiteY124" fmla="*/ 79526 h 1381801"/>
              <a:gd name="connsiteX125" fmla="*/ 106020 w 355849"/>
              <a:gd name="connsiteY125" fmla="*/ 79505 h 1381801"/>
              <a:gd name="connsiteX126" fmla="*/ 105993 w 355849"/>
              <a:gd name="connsiteY126" fmla="*/ 79505 h 1381801"/>
              <a:gd name="connsiteX127" fmla="*/ 98419 w 355849"/>
              <a:gd name="connsiteY127" fmla="*/ 79505 h 1381801"/>
              <a:gd name="connsiteX128" fmla="*/ 79496 w 355849"/>
              <a:gd name="connsiteY128" fmla="*/ 64354 h 1381801"/>
              <a:gd name="connsiteX129" fmla="*/ 75709 w 355849"/>
              <a:gd name="connsiteY129" fmla="*/ 49218 h 1381801"/>
              <a:gd name="connsiteX130" fmla="*/ 75709 w 355849"/>
              <a:gd name="connsiteY130" fmla="*/ 41643 h 1381801"/>
              <a:gd name="connsiteX131" fmla="*/ 98419 w 355849"/>
              <a:gd name="connsiteY131" fmla="*/ 18932 h 1381801"/>
              <a:gd name="connsiteX132" fmla="*/ 113567 w 355849"/>
              <a:gd name="connsiteY132" fmla="*/ 15135 h 1381801"/>
              <a:gd name="connsiteX133" fmla="*/ 124928 w 355849"/>
              <a:gd name="connsiteY133" fmla="*/ 11356 h 1381801"/>
              <a:gd name="connsiteX134" fmla="*/ 132502 w 355849"/>
              <a:gd name="connsiteY134" fmla="*/ 11356 h 1381801"/>
              <a:gd name="connsiteX135" fmla="*/ 136276 w 355849"/>
              <a:gd name="connsiteY135" fmla="*/ 11356 h 1381801"/>
              <a:gd name="connsiteX136" fmla="*/ 147638 w 355849"/>
              <a:gd name="connsiteY136" fmla="*/ 7576 h 1381801"/>
              <a:gd name="connsiteX137" fmla="*/ 177934 w 355849"/>
              <a:gd name="connsiteY137" fmla="*/ 3780 h 1381801"/>
              <a:gd name="connsiteX138" fmla="*/ 215792 w 355849"/>
              <a:gd name="connsiteY138" fmla="*/ 0 h 13818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</a:cxnLst>
            <a:rect l="l" t="t" r="r" b="b"/>
            <a:pathLst>
              <a:path w="355849" h="1381801">
                <a:moveTo>
                  <a:pt x="215792" y="0"/>
                </a:moveTo>
                <a:cubicBezTo>
                  <a:pt x="223353" y="0"/>
                  <a:pt x="230927" y="0"/>
                  <a:pt x="238502" y="0"/>
                </a:cubicBezTo>
                <a:cubicBezTo>
                  <a:pt x="246076" y="0"/>
                  <a:pt x="257424" y="0"/>
                  <a:pt x="264998" y="0"/>
                </a:cubicBezTo>
                <a:cubicBezTo>
                  <a:pt x="272572" y="0"/>
                  <a:pt x="280146" y="3780"/>
                  <a:pt x="280134" y="7559"/>
                </a:cubicBezTo>
                <a:cubicBezTo>
                  <a:pt x="287708" y="7559"/>
                  <a:pt x="295282" y="7559"/>
                  <a:pt x="302856" y="11356"/>
                </a:cubicBezTo>
                <a:cubicBezTo>
                  <a:pt x="314204" y="15135"/>
                  <a:pt x="321778" y="18932"/>
                  <a:pt x="329353" y="26491"/>
                </a:cubicBezTo>
                <a:cubicBezTo>
                  <a:pt x="333140" y="30287"/>
                  <a:pt x="336927" y="34067"/>
                  <a:pt x="340714" y="37846"/>
                </a:cubicBezTo>
                <a:cubicBezTo>
                  <a:pt x="344501" y="41643"/>
                  <a:pt x="344501" y="45422"/>
                  <a:pt x="348275" y="49218"/>
                </a:cubicBezTo>
                <a:cubicBezTo>
                  <a:pt x="352062" y="56778"/>
                  <a:pt x="355849" y="64354"/>
                  <a:pt x="355849" y="71930"/>
                </a:cubicBezTo>
                <a:cubicBezTo>
                  <a:pt x="355849" y="79489"/>
                  <a:pt x="355849" y="87065"/>
                  <a:pt x="355849" y="94641"/>
                </a:cubicBezTo>
                <a:cubicBezTo>
                  <a:pt x="355849" y="102216"/>
                  <a:pt x="355849" y="105996"/>
                  <a:pt x="355849" y="113572"/>
                </a:cubicBezTo>
                <a:cubicBezTo>
                  <a:pt x="352062" y="117352"/>
                  <a:pt x="352062" y="124928"/>
                  <a:pt x="352062" y="128707"/>
                </a:cubicBezTo>
                <a:cubicBezTo>
                  <a:pt x="348275" y="147639"/>
                  <a:pt x="340701" y="170350"/>
                  <a:pt x="336914" y="193077"/>
                </a:cubicBezTo>
                <a:cubicBezTo>
                  <a:pt x="329353" y="215788"/>
                  <a:pt x="325565" y="234720"/>
                  <a:pt x="317991" y="257431"/>
                </a:cubicBezTo>
                <a:cubicBezTo>
                  <a:pt x="317991" y="265007"/>
                  <a:pt x="314204" y="268786"/>
                  <a:pt x="314204" y="272566"/>
                </a:cubicBezTo>
                <a:cubicBezTo>
                  <a:pt x="314204" y="276362"/>
                  <a:pt x="310417" y="283938"/>
                  <a:pt x="310417" y="287718"/>
                </a:cubicBezTo>
                <a:cubicBezTo>
                  <a:pt x="310417" y="295294"/>
                  <a:pt x="306643" y="299073"/>
                  <a:pt x="306643" y="306649"/>
                </a:cubicBezTo>
                <a:cubicBezTo>
                  <a:pt x="302856" y="306649"/>
                  <a:pt x="302856" y="310429"/>
                  <a:pt x="302856" y="314225"/>
                </a:cubicBezTo>
                <a:cubicBezTo>
                  <a:pt x="302856" y="318005"/>
                  <a:pt x="302856" y="321784"/>
                  <a:pt x="302856" y="325581"/>
                </a:cubicBezTo>
                <a:cubicBezTo>
                  <a:pt x="302856" y="329360"/>
                  <a:pt x="302856" y="336936"/>
                  <a:pt x="302856" y="340716"/>
                </a:cubicBezTo>
                <a:cubicBezTo>
                  <a:pt x="302856" y="348292"/>
                  <a:pt x="302856" y="352071"/>
                  <a:pt x="302856" y="355868"/>
                </a:cubicBezTo>
                <a:cubicBezTo>
                  <a:pt x="302856" y="355868"/>
                  <a:pt x="302856" y="359647"/>
                  <a:pt x="302856" y="359647"/>
                </a:cubicBezTo>
                <a:cubicBezTo>
                  <a:pt x="302856" y="359647"/>
                  <a:pt x="299069" y="359647"/>
                  <a:pt x="299069" y="355868"/>
                </a:cubicBezTo>
                <a:cubicBezTo>
                  <a:pt x="299069" y="340716"/>
                  <a:pt x="295282" y="329360"/>
                  <a:pt x="295282" y="318005"/>
                </a:cubicBezTo>
                <a:cubicBezTo>
                  <a:pt x="295282" y="310429"/>
                  <a:pt x="295282" y="306649"/>
                  <a:pt x="295282" y="302853"/>
                </a:cubicBezTo>
                <a:cubicBezTo>
                  <a:pt x="295282" y="291497"/>
                  <a:pt x="291495" y="283938"/>
                  <a:pt x="291495" y="276362"/>
                </a:cubicBezTo>
                <a:cubicBezTo>
                  <a:pt x="291495" y="265007"/>
                  <a:pt x="291495" y="257431"/>
                  <a:pt x="291495" y="249855"/>
                </a:cubicBezTo>
                <a:cubicBezTo>
                  <a:pt x="291495" y="238499"/>
                  <a:pt x="291495" y="230923"/>
                  <a:pt x="291495" y="219568"/>
                </a:cubicBezTo>
                <a:cubicBezTo>
                  <a:pt x="291495" y="212009"/>
                  <a:pt x="291495" y="200637"/>
                  <a:pt x="291495" y="193077"/>
                </a:cubicBezTo>
                <a:cubicBezTo>
                  <a:pt x="291495" y="181722"/>
                  <a:pt x="291495" y="174146"/>
                  <a:pt x="291495" y="166570"/>
                </a:cubicBezTo>
                <a:cubicBezTo>
                  <a:pt x="291495" y="151435"/>
                  <a:pt x="295282" y="132503"/>
                  <a:pt x="295282" y="117352"/>
                </a:cubicBezTo>
                <a:cubicBezTo>
                  <a:pt x="295282" y="102216"/>
                  <a:pt x="299069" y="87065"/>
                  <a:pt x="295282" y="71930"/>
                </a:cubicBezTo>
                <a:cubicBezTo>
                  <a:pt x="295282" y="71930"/>
                  <a:pt x="295282" y="68133"/>
                  <a:pt x="295282" y="68133"/>
                </a:cubicBezTo>
                <a:cubicBezTo>
                  <a:pt x="287708" y="64354"/>
                  <a:pt x="283921" y="64354"/>
                  <a:pt x="276359" y="64354"/>
                </a:cubicBezTo>
                <a:cubicBezTo>
                  <a:pt x="261211" y="60574"/>
                  <a:pt x="242276" y="64354"/>
                  <a:pt x="227140" y="64354"/>
                </a:cubicBezTo>
                <a:cubicBezTo>
                  <a:pt x="219566" y="68133"/>
                  <a:pt x="208205" y="68133"/>
                  <a:pt x="200644" y="68133"/>
                </a:cubicBezTo>
                <a:cubicBezTo>
                  <a:pt x="181708" y="71930"/>
                  <a:pt x="166560" y="71930"/>
                  <a:pt x="151425" y="75709"/>
                </a:cubicBezTo>
                <a:cubicBezTo>
                  <a:pt x="151425" y="75709"/>
                  <a:pt x="151425" y="75709"/>
                  <a:pt x="147638" y="75709"/>
                </a:cubicBezTo>
                <a:cubicBezTo>
                  <a:pt x="143851" y="75709"/>
                  <a:pt x="143851" y="75709"/>
                  <a:pt x="143851" y="75709"/>
                </a:cubicBezTo>
                <a:cubicBezTo>
                  <a:pt x="140064" y="79505"/>
                  <a:pt x="132489" y="79505"/>
                  <a:pt x="128702" y="79505"/>
                </a:cubicBezTo>
                <a:cubicBezTo>
                  <a:pt x="124915" y="79505"/>
                  <a:pt x="124915" y="79505"/>
                  <a:pt x="121141" y="79505"/>
                </a:cubicBezTo>
                <a:lnTo>
                  <a:pt x="113554" y="79505"/>
                </a:lnTo>
                <a:lnTo>
                  <a:pt x="113574" y="79526"/>
                </a:lnTo>
                <a:cubicBezTo>
                  <a:pt x="117349" y="83274"/>
                  <a:pt x="117349" y="87084"/>
                  <a:pt x="121136" y="90833"/>
                </a:cubicBezTo>
                <a:cubicBezTo>
                  <a:pt x="136284" y="106010"/>
                  <a:pt x="151432" y="121127"/>
                  <a:pt x="170355" y="136304"/>
                </a:cubicBezTo>
                <a:cubicBezTo>
                  <a:pt x="174142" y="140053"/>
                  <a:pt x="181716" y="143862"/>
                  <a:pt x="185503" y="147672"/>
                </a:cubicBezTo>
                <a:cubicBezTo>
                  <a:pt x="189291" y="143862"/>
                  <a:pt x="196865" y="140053"/>
                  <a:pt x="204426" y="136304"/>
                </a:cubicBezTo>
                <a:cubicBezTo>
                  <a:pt x="219574" y="132495"/>
                  <a:pt x="234723" y="140053"/>
                  <a:pt x="242284" y="151421"/>
                </a:cubicBezTo>
                <a:cubicBezTo>
                  <a:pt x="246071" y="162788"/>
                  <a:pt x="249858" y="174156"/>
                  <a:pt x="242284" y="185524"/>
                </a:cubicBezTo>
                <a:cubicBezTo>
                  <a:pt x="238497" y="189273"/>
                  <a:pt x="238497" y="193082"/>
                  <a:pt x="234723" y="196831"/>
                </a:cubicBezTo>
                <a:cubicBezTo>
                  <a:pt x="234723" y="196831"/>
                  <a:pt x="238497" y="200641"/>
                  <a:pt x="238497" y="200641"/>
                </a:cubicBezTo>
                <a:cubicBezTo>
                  <a:pt x="238497" y="204450"/>
                  <a:pt x="242284" y="208199"/>
                  <a:pt x="246071" y="212009"/>
                </a:cubicBezTo>
                <a:cubicBezTo>
                  <a:pt x="246071" y="212009"/>
                  <a:pt x="249858" y="215757"/>
                  <a:pt x="249858" y="215757"/>
                </a:cubicBezTo>
                <a:cubicBezTo>
                  <a:pt x="249858" y="215757"/>
                  <a:pt x="253645" y="219567"/>
                  <a:pt x="253645" y="223376"/>
                </a:cubicBezTo>
                <a:cubicBezTo>
                  <a:pt x="257432" y="230935"/>
                  <a:pt x="257432" y="234744"/>
                  <a:pt x="257432" y="242302"/>
                </a:cubicBezTo>
                <a:cubicBezTo>
                  <a:pt x="253645" y="246051"/>
                  <a:pt x="253645" y="249861"/>
                  <a:pt x="249858" y="253670"/>
                </a:cubicBezTo>
                <a:cubicBezTo>
                  <a:pt x="246071" y="257419"/>
                  <a:pt x="242284" y="261229"/>
                  <a:pt x="234710" y="261229"/>
                </a:cubicBezTo>
                <a:cubicBezTo>
                  <a:pt x="230923" y="261229"/>
                  <a:pt x="227136" y="261229"/>
                  <a:pt x="223349" y="257419"/>
                </a:cubicBezTo>
                <a:cubicBezTo>
                  <a:pt x="219574" y="257419"/>
                  <a:pt x="215787" y="253670"/>
                  <a:pt x="215787" y="253670"/>
                </a:cubicBezTo>
                <a:cubicBezTo>
                  <a:pt x="212000" y="253670"/>
                  <a:pt x="212000" y="253670"/>
                  <a:pt x="208213" y="249861"/>
                </a:cubicBezTo>
                <a:cubicBezTo>
                  <a:pt x="208213" y="249861"/>
                  <a:pt x="204426" y="246051"/>
                  <a:pt x="204426" y="246051"/>
                </a:cubicBezTo>
                <a:cubicBezTo>
                  <a:pt x="204426" y="246051"/>
                  <a:pt x="200639" y="242302"/>
                  <a:pt x="200639" y="242302"/>
                </a:cubicBezTo>
                <a:cubicBezTo>
                  <a:pt x="193078" y="249861"/>
                  <a:pt x="189291" y="261229"/>
                  <a:pt x="185491" y="264978"/>
                </a:cubicBezTo>
                <a:cubicBezTo>
                  <a:pt x="174129" y="283904"/>
                  <a:pt x="166568" y="302890"/>
                  <a:pt x="155207" y="321816"/>
                </a:cubicBezTo>
                <a:cubicBezTo>
                  <a:pt x="151420" y="333124"/>
                  <a:pt x="143845" y="344492"/>
                  <a:pt x="140058" y="355859"/>
                </a:cubicBezTo>
                <a:cubicBezTo>
                  <a:pt x="136271" y="363418"/>
                  <a:pt x="132484" y="374785"/>
                  <a:pt x="128697" y="382344"/>
                </a:cubicBezTo>
                <a:cubicBezTo>
                  <a:pt x="124910" y="393712"/>
                  <a:pt x="121123" y="401270"/>
                  <a:pt x="117336" y="408889"/>
                </a:cubicBezTo>
                <a:cubicBezTo>
                  <a:pt x="117336" y="420196"/>
                  <a:pt x="113562" y="427815"/>
                  <a:pt x="109774" y="435373"/>
                </a:cubicBezTo>
                <a:cubicBezTo>
                  <a:pt x="109774" y="446741"/>
                  <a:pt x="105987" y="458109"/>
                  <a:pt x="102200" y="469416"/>
                </a:cubicBezTo>
                <a:cubicBezTo>
                  <a:pt x="98413" y="477035"/>
                  <a:pt x="94626" y="484593"/>
                  <a:pt x="94626" y="492152"/>
                </a:cubicBezTo>
                <a:cubicBezTo>
                  <a:pt x="90852" y="507268"/>
                  <a:pt x="90852" y="518636"/>
                  <a:pt x="87065" y="533813"/>
                </a:cubicBezTo>
                <a:cubicBezTo>
                  <a:pt x="87065" y="541372"/>
                  <a:pt x="83278" y="545181"/>
                  <a:pt x="83278" y="552740"/>
                </a:cubicBezTo>
                <a:cubicBezTo>
                  <a:pt x="79491" y="567856"/>
                  <a:pt x="79491" y="579224"/>
                  <a:pt x="75703" y="594341"/>
                </a:cubicBezTo>
                <a:cubicBezTo>
                  <a:pt x="71916" y="601960"/>
                  <a:pt x="71916" y="605709"/>
                  <a:pt x="71916" y="613267"/>
                </a:cubicBezTo>
                <a:cubicBezTo>
                  <a:pt x="71916" y="632253"/>
                  <a:pt x="68142" y="654929"/>
                  <a:pt x="68142" y="673855"/>
                </a:cubicBezTo>
                <a:cubicBezTo>
                  <a:pt x="68142" y="696590"/>
                  <a:pt x="68142" y="723075"/>
                  <a:pt x="68142" y="745810"/>
                </a:cubicBezTo>
                <a:cubicBezTo>
                  <a:pt x="68142" y="753369"/>
                  <a:pt x="68142" y="760927"/>
                  <a:pt x="68142" y="768485"/>
                </a:cubicBezTo>
                <a:cubicBezTo>
                  <a:pt x="68142" y="783663"/>
                  <a:pt x="68142" y="798779"/>
                  <a:pt x="68142" y="813957"/>
                </a:cubicBezTo>
                <a:cubicBezTo>
                  <a:pt x="68142" y="836632"/>
                  <a:pt x="68142" y="855558"/>
                  <a:pt x="71916" y="878293"/>
                </a:cubicBezTo>
                <a:cubicBezTo>
                  <a:pt x="71916" y="885852"/>
                  <a:pt x="75703" y="897219"/>
                  <a:pt x="75703" y="908587"/>
                </a:cubicBezTo>
                <a:cubicBezTo>
                  <a:pt x="79491" y="942630"/>
                  <a:pt x="83278" y="972924"/>
                  <a:pt x="90852" y="1003218"/>
                </a:cubicBezTo>
                <a:cubicBezTo>
                  <a:pt x="106000" y="1078922"/>
                  <a:pt x="124923" y="1150878"/>
                  <a:pt x="158994" y="1219024"/>
                </a:cubicBezTo>
                <a:cubicBezTo>
                  <a:pt x="170355" y="1241760"/>
                  <a:pt x="181716" y="1264435"/>
                  <a:pt x="196852" y="1283361"/>
                </a:cubicBezTo>
                <a:cubicBezTo>
                  <a:pt x="208213" y="1306097"/>
                  <a:pt x="223349" y="1325023"/>
                  <a:pt x="238497" y="1343949"/>
                </a:cubicBezTo>
                <a:cubicBezTo>
                  <a:pt x="246071" y="1351507"/>
                  <a:pt x="253633" y="1362875"/>
                  <a:pt x="264994" y="1370433"/>
                </a:cubicBezTo>
                <a:cubicBezTo>
                  <a:pt x="268781" y="1370433"/>
                  <a:pt x="272568" y="1374243"/>
                  <a:pt x="276355" y="1374243"/>
                </a:cubicBezTo>
                <a:cubicBezTo>
                  <a:pt x="276355" y="1374243"/>
                  <a:pt x="276355" y="1377992"/>
                  <a:pt x="276355" y="1377992"/>
                </a:cubicBezTo>
                <a:cubicBezTo>
                  <a:pt x="276355" y="1381801"/>
                  <a:pt x="276355" y="1381801"/>
                  <a:pt x="272568" y="1381801"/>
                </a:cubicBezTo>
                <a:cubicBezTo>
                  <a:pt x="257432" y="1374243"/>
                  <a:pt x="242284" y="1366684"/>
                  <a:pt x="230923" y="1359066"/>
                </a:cubicBezTo>
                <a:cubicBezTo>
                  <a:pt x="219574" y="1347758"/>
                  <a:pt x="204426" y="1336391"/>
                  <a:pt x="193065" y="1325023"/>
                </a:cubicBezTo>
                <a:cubicBezTo>
                  <a:pt x="177929" y="1313655"/>
                  <a:pt x="166568" y="1302287"/>
                  <a:pt x="155207" y="1287170"/>
                </a:cubicBezTo>
                <a:cubicBezTo>
                  <a:pt x="143858" y="1275803"/>
                  <a:pt x="132497" y="1264435"/>
                  <a:pt x="124923" y="1249318"/>
                </a:cubicBezTo>
                <a:cubicBezTo>
                  <a:pt x="113574" y="1234141"/>
                  <a:pt x="106000" y="1219024"/>
                  <a:pt x="98426" y="1203847"/>
                </a:cubicBezTo>
                <a:cubicBezTo>
                  <a:pt x="90852" y="1188730"/>
                  <a:pt x="83278" y="1169804"/>
                  <a:pt x="75716" y="1154627"/>
                </a:cubicBezTo>
                <a:cubicBezTo>
                  <a:pt x="64355" y="1120584"/>
                  <a:pt x="49206" y="1090290"/>
                  <a:pt x="41632" y="1056247"/>
                </a:cubicBezTo>
                <a:cubicBezTo>
                  <a:pt x="34071" y="1025953"/>
                  <a:pt x="26497" y="991850"/>
                  <a:pt x="18923" y="957807"/>
                </a:cubicBezTo>
                <a:cubicBezTo>
                  <a:pt x="15135" y="938881"/>
                  <a:pt x="15135" y="919955"/>
                  <a:pt x="11348" y="901029"/>
                </a:cubicBezTo>
                <a:cubicBezTo>
                  <a:pt x="11348" y="885852"/>
                  <a:pt x="7574" y="870735"/>
                  <a:pt x="7574" y="855558"/>
                </a:cubicBezTo>
                <a:cubicBezTo>
                  <a:pt x="7574" y="847999"/>
                  <a:pt x="3787" y="836632"/>
                  <a:pt x="3787" y="829073"/>
                </a:cubicBezTo>
                <a:cubicBezTo>
                  <a:pt x="3787" y="802589"/>
                  <a:pt x="0" y="779853"/>
                  <a:pt x="0" y="753369"/>
                </a:cubicBezTo>
                <a:cubicBezTo>
                  <a:pt x="0" y="745810"/>
                  <a:pt x="0" y="738252"/>
                  <a:pt x="0" y="730633"/>
                </a:cubicBezTo>
                <a:cubicBezTo>
                  <a:pt x="0" y="715516"/>
                  <a:pt x="0" y="700339"/>
                  <a:pt x="0" y="685222"/>
                </a:cubicBezTo>
                <a:cubicBezTo>
                  <a:pt x="0" y="677664"/>
                  <a:pt x="0" y="666296"/>
                  <a:pt x="0" y="658738"/>
                </a:cubicBezTo>
                <a:cubicBezTo>
                  <a:pt x="0" y="643561"/>
                  <a:pt x="3787" y="628444"/>
                  <a:pt x="3787" y="613267"/>
                </a:cubicBezTo>
                <a:cubicBezTo>
                  <a:pt x="7574" y="605709"/>
                  <a:pt x="7574" y="598150"/>
                  <a:pt x="7574" y="590592"/>
                </a:cubicBezTo>
                <a:cubicBezTo>
                  <a:pt x="11348" y="575415"/>
                  <a:pt x="11348" y="560298"/>
                  <a:pt x="15135" y="545121"/>
                </a:cubicBezTo>
                <a:cubicBezTo>
                  <a:pt x="15135" y="537562"/>
                  <a:pt x="18923" y="530004"/>
                  <a:pt x="18923" y="522446"/>
                </a:cubicBezTo>
                <a:cubicBezTo>
                  <a:pt x="18923" y="507268"/>
                  <a:pt x="22710" y="492152"/>
                  <a:pt x="26497" y="477035"/>
                </a:cubicBezTo>
                <a:cubicBezTo>
                  <a:pt x="30284" y="469416"/>
                  <a:pt x="30284" y="461858"/>
                  <a:pt x="34058" y="454299"/>
                </a:cubicBezTo>
                <a:cubicBezTo>
                  <a:pt x="37858" y="439122"/>
                  <a:pt x="41632" y="427815"/>
                  <a:pt x="45419" y="412638"/>
                </a:cubicBezTo>
                <a:cubicBezTo>
                  <a:pt x="45419" y="412638"/>
                  <a:pt x="45419" y="416447"/>
                  <a:pt x="45419" y="416447"/>
                </a:cubicBezTo>
                <a:cubicBezTo>
                  <a:pt x="49206" y="408889"/>
                  <a:pt x="49206" y="401270"/>
                  <a:pt x="52994" y="393712"/>
                </a:cubicBezTo>
                <a:cubicBezTo>
                  <a:pt x="56781" y="382344"/>
                  <a:pt x="60568" y="370976"/>
                  <a:pt x="64355" y="359669"/>
                </a:cubicBezTo>
                <a:cubicBezTo>
                  <a:pt x="71929" y="348301"/>
                  <a:pt x="75716" y="340743"/>
                  <a:pt x="79491" y="329375"/>
                </a:cubicBezTo>
                <a:cubicBezTo>
                  <a:pt x="83278" y="318007"/>
                  <a:pt x="90852" y="306639"/>
                  <a:pt x="94639" y="295271"/>
                </a:cubicBezTo>
                <a:cubicBezTo>
                  <a:pt x="98426" y="283904"/>
                  <a:pt x="106000" y="276345"/>
                  <a:pt x="109787" y="264978"/>
                </a:cubicBezTo>
                <a:cubicBezTo>
                  <a:pt x="121149" y="246051"/>
                  <a:pt x="128710" y="230935"/>
                  <a:pt x="140071" y="212009"/>
                </a:cubicBezTo>
                <a:cubicBezTo>
                  <a:pt x="143858" y="204450"/>
                  <a:pt x="147645" y="193082"/>
                  <a:pt x="155220" y="185524"/>
                </a:cubicBezTo>
                <a:cubicBezTo>
                  <a:pt x="159007" y="181715"/>
                  <a:pt x="159007" y="177905"/>
                  <a:pt x="162781" y="174156"/>
                </a:cubicBezTo>
                <a:cubicBezTo>
                  <a:pt x="159007" y="166598"/>
                  <a:pt x="155207" y="155230"/>
                  <a:pt x="147645" y="147672"/>
                </a:cubicBezTo>
                <a:cubicBezTo>
                  <a:pt x="143858" y="140053"/>
                  <a:pt x="143858" y="136304"/>
                  <a:pt x="140071" y="132495"/>
                </a:cubicBezTo>
                <a:cubicBezTo>
                  <a:pt x="140071" y="128685"/>
                  <a:pt x="136284" y="124936"/>
                  <a:pt x="136284" y="124936"/>
                </a:cubicBezTo>
                <a:cubicBezTo>
                  <a:pt x="132497" y="117378"/>
                  <a:pt x="124923" y="109759"/>
                  <a:pt x="121149" y="102201"/>
                </a:cubicBezTo>
                <a:cubicBezTo>
                  <a:pt x="117361" y="98452"/>
                  <a:pt x="109787" y="90833"/>
                  <a:pt x="106000" y="83274"/>
                </a:cubicBezTo>
                <a:cubicBezTo>
                  <a:pt x="106000" y="79526"/>
                  <a:pt x="106000" y="79526"/>
                  <a:pt x="106000" y="79526"/>
                </a:cubicBezTo>
                <a:lnTo>
                  <a:pt x="106020" y="79505"/>
                </a:lnTo>
                <a:lnTo>
                  <a:pt x="105993" y="79505"/>
                </a:lnTo>
                <a:cubicBezTo>
                  <a:pt x="102206" y="79505"/>
                  <a:pt x="102206" y="79505"/>
                  <a:pt x="98419" y="79505"/>
                </a:cubicBezTo>
                <a:cubicBezTo>
                  <a:pt x="90857" y="79505"/>
                  <a:pt x="83283" y="71930"/>
                  <a:pt x="79496" y="64354"/>
                </a:cubicBezTo>
                <a:cubicBezTo>
                  <a:pt x="79496" y="60574"/>
                  <a:pt x="75709" y="56778"/>
                  <a:pt x="75709" y="49218"/>
                </a:cubicBezTo>
                <a:cubicBezTo>
                  <a:pt x="75709" y="45422"/>
                  <a:pt x="75709" y="45422"/>
                  <a:pt x="75709" y="41643"/>
                </a:cubicBezTo>
                <a:cubicBezTo>
                  <a:pt x="79496" y="30287"/>
                  <a:pt x="87057" y="22711"/>
                  <a:pt x="98419" y="18932"/>
                </a:cubicBezTo>
                <a:cubicBezTo>
                  <a:pt x="105993" y="18932"/>
                  <a:pt x="109780" y="15135"/>
                  <a:pt x="113567" y="15135"/>
                </a:cubicBezTo>
                <a:cubicBezTo>
                  <a:pt x="117354" y="11356"/>
                  <a:pt x="121141" y="11356"/>
                  <a:pt x="124928" y="11356"/>
                </a:cubicBezTo>
                <a:cubicBezTo>
                  <a:pt x="124928" y="11356"/>
                  <a:pt x="128715" y="11356"/>
                  <a:pt x="132502" y="11356"/>
                </a:cubicBezTo>
                <a:cubicBezTo>
                  <a:pt x="132502" y="11356"/>
                  <a:pt x="136276" y="11356"/>
                  <a:pt x="136276" y="11356"/>
                </a:cubicBezTo>
                <a:cubicBezTo>
                  <a:pt x="140076" y="7576"/>
                  <a:pt x="143851" y="7576"/>
                  <a:pt x="147638" y="7576"/>
                </a:cubicBezTo>
                <a:cubicBezTo>
                  <a:pt x="155212" y="7576"/>
                  <a:pt x="166573" y="3780"/>
                  <a:pt x="177934" y="3780"/>
                </a:cubicBezTo>
                <a:cubicBezTo>
                  <a:pt x="189283" y="3780"/>
                  <a:pt x="204431" y="0"/>
                  <a:pt x="215792" y="0"/>
                </a:cubicBez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28" name="Freeform: Shape 127">
            <a:extLst>
              <a:ext uri="{FF2B5EF4-FFF2-40B4-BE49-F238E27FC236}">
                <a16:creationId xmlns:a16="http://schemas.microsoft.com/office/drawing/2014/main" id="{A10804F1-B961-456E-A0B5-C926158FDB9A}"/>
              </a:ext>
            </a:extLst>
          </p:cNvPr>
          <p:cNvSpPr/>
          <p:nvPr/>
        </p:nvSpPr>
        <p:spPr>
          <a:xfrm>
            <a:off x="3885721" y="4814537"/>
            <a:ext cx="1428176" cy="346405"/>
          </a:xfrm>
          <a:custGeom>
            <a:avLst/>
            <a:gdLst>
              <a:gd name="connsiteX0" fmla="*/ 102219 w 1904235"/>
              <a:gd name="connsiteY0" fmla="*/ 0 h 461873"/>
              <a:gd name="connsiteX1" fmla="*/ 136292 w 1904235"/>
              <a:gd name="connsiteY1" fmla="*/ 0 h 461873"/>
              <a:gd name="connsiteX2" fmla="*/ 162788 w 1904235"/>
              <a:gd name="connsiteY2" fmla="*/ 3790 h 461873"/>
              <a:gd name="connsiteX3" fmla="*/ 185496 w 1904235"/>
              <a:gd name="connsiteY3" fmla="*/ 7562 h 461873"/>
              <a:gd name="connsiteX4" fmla="*/ 276373 w 1904235"/>
              <a:gd name="connsiteY4" fmla="*/ 30284 h 461873"/>
              <a:gd name="connsiteX5" fmla="*/ 359649 w 1904235"/>
              <a:gd name="connsiteY5" fmla="*/ 53006 h 461873"/>
              <a:gd name="connsiteX6" fmla="*/ 378592 w 1904235"/>
              <a:gd name="connsiteY6" fmla="*/ 56778 h 461873"/>
              <a:gd name="connsiteX7" fmla="*/ 401299 w 1904235"/>
              <a:gd name="connsiteY7" fmla="*/ 60568 h 461873"/>
              <a:gd name="connsiteX8" fmla="*/ 424007 w 1904235"/>
              <a:gd name="connsiteY8" fmla="*/ 64358 h 461873"/>
              <a:gd name="connsiteX9" fmla="*/ 435372 w 1904235"/>
              <a:gd name="connsiteY9" fmla="*/ 68130 h 461873"/>
              <a:gd name="connsiteX10" fmla="*/ 450503 w 1904235"/>
              <a:gd name="connsiteY10" fmla="*/ 68130 h 461873"/>
              <a:gd name="connsiteX11" fmla="*/ 469445 w 1904235"/>
              <a:gd name="connsiteY11" fmla="*/ 68130 h 461873"/>
              <a:gd name="connsiteX12" fmla="*/ 488364 w 1904235"/>
              <a:gd name="connsiteY12" fmla="*/ 64358 h 461873"/>
              <a:gd name="connsiteX13" fmla="*/ 492153 w 1904235"/>
              <a:gd name="connsiteY13" fmla="*/ 68130 h 461873"/>
              <a:gd name="connsiteX14" fmla="*/ 488364 w 1904235"/>
              <a:gd name="connsiteY14" fmla="*/ 75710 h 461873"/>
              <a:gd name="connsiteX15" fmla="*/ 439161 w 1904235"/>
              <a:gd name="connsiteY15" fmla="*/ 83290 h 461873"/>
              <a:gd name="connsiteX16" fmla="*/ 420219 w 1904235"/>
              <a:gd name="connsiteY16" fmla="*/ 87062 h 461873"/>
              <a:gd name="connsiteX17" fmla="*/ 386146 w 1904235"/>
              <a:gd name="connsiteY17" fmla="*/ 90852 h 461873"/>
              <a:gd name="connsiteX18" fmla="*/ 352073 w 1904235"/>
              <a:gd name="connsiteY18" fmla="*/ 94642 h 461873"/>
              <a:gd name="connsiteX19" fmla="*/ 310423 w 1904235"/>
              <a:gd name="connsiteY19" fmla="*/ 94642 h 461873"/>
              <a:gd name="connsiteX20" fmla="*/ 272584 w 1904235"/>
              <a:gd name="connsiteY20" fmla="*/ 94642 h 461873"/>
              <a:gd name="connsiteX21" fmla="*/ 238511 w 1904235"/>
              <a:gd name="connsiteY21" fmla="*/ 90852 h 461873"/>
              <a:gd name="connsiteX22" fmla="*/ 170365 w 1904235"/>
              <a:gd name="connsiteY22" fmla="*/ 87062 h 461873"/>
              <a:gd name="connsiteX23" fmla="*/ 109773 w 1904235"/>
              <a:gd name="connsiteY23" fmla="*/ 87062 h 461873"/>
              <a:gd name="connsiteX24" fmla="*/ 102219 w 1904235"/>
              <a:gd name="connsiteY24" fmla="*/ 90852 h 461873"/>
              <a:gd name="connsiteX25" fmla="*/ 98431 w 1904235"/>
              <a:gd name="connsiteY25" fmla="*/ 117346 h 461873"/>
              <a:gd name="connsiteX26" fmla="*/ 98431 w 1904235"/>
              <a:gd name="connsiteY26" fmla="*/ 181704 h 461873"/>
              <a:gd name="connsiteX27" fmla="*/ 102219 w 1904235"/>
              <a:gd name="connsiteY27" fmla="*/ 219568 h 461873"/>
              <a:gd name="connsiteX28" fmla="*/ 113562 w 1904235"/>
              <a:gd name="connsiteY28" fmla="*/ 283926 h 461873"/>
              <a:gd name="connsiteX29" fmla="*/ 113562 w 1904235"/>
              <a:gd name="connsiteY29" fmla="*/ 287716 h 461873"/>
              <a:gd name="connsiteX30" fmla="*/ 113562 w 1904235"/>
              <a:gd name="connsiteY30" fmla="*/ 291506 h 461873"/>
              <a:gd name="connsiteX31" fmla="*/ 113562 w 1904235"/>
              <a:gd name="connsiteY31" fmla="*/ 295278 h 461873"/>
              <a:gd name="connsiteX32" fmla="*/ 113562 w 1904235"/>
              <a:gd name="connsiteY32" fmla="*/ 295296 h 461873"/>
              <a:gd name="connsiteX33" fmla="*/ 113562 w 1904235"/>
              <a:gd name="connsiteY33" fmla="*/ 299068 h 461873"/>
              <a:gd name="connsiteX34" fmla="*/ 116095 w 1904235"/>
              <a:gd name="connsiteY34" fmla="*/ 311728 h 461873"/>
              <a:gd name="connsiteX35" fmla="*/ 117384 w 1904235"/>
              <a:gd name="connsiteY35" fmla="*/ 310453 h 461873"/>
              <a:gd name="connsiteX36" fmla="*/ 132472 w 1904235"/>
              <a:gd name="connsiteY36" fmla="*/ 299083 h 461873"/>
              <a:gd name="connsiteX37" fmla="*/ 139950 w 1904235"/>
              <a:gd name="connsiteY37" fmla="*/ 291390 h 461873"/>
              <a:gd name="connsiteX38" fmla="*/ 164202 w 1904235"/>
              <a:gd name="connsiteY38" fmla="*/ 266439 h 461873"/>
              <a:gd name="connsiteX39" fmla="*/ 193072 w 1904235"/>
              <a:gd name="connsiteY39" fmla="*/ 230953 h 461873"/>
              <a:gd name="connsiteX40" fmla="*/ 211974 w 1904235"/>
              <a:gd name="connsiteY40" fmla="*/ 212021 h 461873"/>
              <a:gd name="connsiteX41" fmla="*/ 196886 w 1904235"/>
              <a:gd name="connsiteY41" fmla="*/ 185509 h 461873"/>
              <a:gd name="connsiteX42" fmla="*/ 215787 w 1904235"/>
              <a:gd name="connsiteY42" fmla="*/ 132521 h 461873"/>
              <a:gd name="connsiteX43" fmla="*/ 261217 w 1904235"/>
              <a:gd name="connsiteY43" fmla="*/ 128731 h 461873"/>
              <a:gd name="connsiteX44" fmla="*/ 276388 w 1904235"/>
              <a:gd name="connsiteY44" fmla="*/ 140083 h 461873"/>
              <a:gd name="connsiteX45" fmla="*/ 280119 w 1904235"/>
              <a:gd name="connsiteY45" fmla="*/ 136311 h 461873"/>
              <a:gd name="connsiteX46" fmla="*/ 295290 w 1904235"/>
              <a:gd name="connsiteY46" fmla="*/ 124941 h 461873"/>
              <a:gd name="connsiteX47" fmla="*/ 302834 w 1904235"/>
              <a:gd name="connsiteY47" fmla="*/ 121169 h 461873"/>
              <a:gd name="connsiteX48" fmla="*/ 314191 w 1904235"/>
              <a:gd name="connsiteY48" fmla="*/ 113589 h 461873"/>
              <a:gd name="connsiteX49" fmla="*/ 340719 w 1904235"/>
              <a:gd name="connsiteY49" fmla="*/ 109799 h 461873"/>
              <a:gd name="connsiteX50" fmla="*/ 355890 w 1904235"/>
              <a:gd name="connsiteY50" fmla="*/ 117379 h 461873"/>
              <a:gd name="connsiteX51" fmla="*/ 367248 w 1904235"/>
              <a:gd name="connsiteY51" fmla="*/ 140083 h 461873"/>
              <a:gd name="connsiteX52" fmla="*/ 363434 w 1904235"/>
              <a:gd name="connsiteY52" fmla="*/ 159015 h 461873"/>
              <a:gd name="connsiteX53" fmla="*/ 359621 w 1904235"/>
              <a:gd name="connsiteY53" fmla="*/ 166595 h 461873"/>
              <a:gd name="connsiteX54" fmla="*/ 352077 w 1904235"/>
              <a:gd name="connsiteY54" fmla="*/ 177947 h 461873"/>
              <a:gd name="connsiteX55" fmla="*/ 344533 w 1904235"/>
              <a:gd name="connsiteY55" fmla="*/ 181737 h 461873"/>
              <a:gd name="connsiteX56" fmla="*/ 336906 w 1904235"/>
              <a:gd name="connsiteY56" fmla="*/ 185509 h 461873"/>
              <a:gd name="connsiteX57" fmla="*/ 386149 w 1904235"/>
              <a:gd name="connsiteY57" fmla="*/ 204441 h 461873"/>
              <a:gd name="connsiteX58" fmla="*/ 465651 w 1904235"/>
              <a:gd name="connsiteY58" fmla="*/ 246077 h 461873"/>
              <a:gd name="connsiteX59" fmla="*/ 511081 w 1904235"/>
              <a:gd name="connsiteY59" fmla="*/ 268799 h 461873"/>
              <a:gd name="connsiteX60" fmla="*/ 548967 w 1904235"/>
              <a:gd name="connsiteY60" fmla="*/ 283941 h 461873"/>
              <a:gd name="connsiteX61" fmla="*/ 583039 w 1904235"/>
              <a:gd name="connsiteY61" fmla="*/ 299083 h 461873"/>
              <a:gd name="connsiteX62" fmla="*/ 617112 w 1904235"/>
              <a:gd name="connsiteY62" fmla="*/ 310435 h 461873"/>
              <a:gd name="connsiteX63" fmla="*/ 613298 w 1904235"/>
              <a:gd name="connsiteY63" fmla="*/ 310435 h 461873"/>
              <a:gd name="connsiteX64" fmla="*/ 658728 w 1904235"/>
              <a:gd name="connsiteY64" fmla="*/ 321805 h 461873"/>
              <a:gd name="connsiteX65" fmla="*/ 688987 w 1904235"/>
              <a:gd name="connsiteY65" fmla="*/ 329367 h 461873"/>
              <a:gd name="connsiteX66" fmla="*/ 745774 w 1904235"/>
              <a:gd name="connsiteY66" fmla="*/ 340737 h 461873"/>
              <a:gd name="connsiteX67" fmla="*/ 772303 w 1904235"/>
              <a:gd name="connsiteY67" fmla="*/ 344509 h 461873"/>
              <a:gd name="connsiteX68" fmla="*/ 829090 w 1904235"/>
              <a:gd name="connsiteY68" fmla="*/ 352089 h 461873"/>
              <a:gd name="connsiteX69" fmla="*/ 855618 w 1904235"/>
              <a:gd name="connsiteY69" fmla="*/ 355861 h 461873"/>
              <a:gd name="connsiteX70" fmla="*/ 938851 w 1904235"/>
              <a:gd name="connsiteY70" fmla="*/ 363441 h 461873"/>
              <a:gd name="connsiteX71" fmla="*/ 1037338 w 1904235"/>
              <a:gd name="connsiteY71" fmla="*/ 367231 h 461873"/>
              <a:gd name="connsiteX72" fmla="*/ 1067597 w 1904235"/>
              <a:gd name="connsiteY72" fmla="*/ 367231 h 461873"/>
              <a:gd name="connsiteX73" fmla="*/ 1131928 w 1904235"/>
              <a:gd name="connsiteY73" fmla="*/ 363441 h 461873"/>
              <a:gd name="connsiteX74" fmla="*/ 1219057 w 1904235"/>
              <a:gd name="connsiteY74" fmla="*/ 355861 h 461873"/>
              <a:gd name="connsiteX75" fmla="*/ 1264404 w 1904235"/>
              <a:gd name="connsiteY75" fmla="*/ 352089 h 461873"/>
              <a:gd name="connsiteX76" fmla="*/ 1393150 w 1904235"/>
              <a:gd name="connsiteY76" fmla="*/ 333157 h 461873"/>
              <a:gd name="connsiteX77" fmla="*/ 1684630 w 1904235"/>
              <a:gd name="connsiteY77" fmla="*/ 238515 h 461873"/>
              <a:gd name="connsiteX78" fmla="*/ 1771759 w 1904235"/>
              <a:gd name="connsiteY78" fmla="*/ 189299 h 461873"/>
              <a:gd name="connsiteX79" fmla="*/ 1851261 w 1904235"/>
              <a:gd name="connsiteY79" fmla="*/ 132503 h 461873"/>
              <a:gd name="connsiteX80" fmla="*/ 1889064 w 1904235"/>
              <a:gd name="connsiteY80" fmla="*/ 94657 h 461873"/>
              <a:gd name="connsiteX81" fmla="*/ 1896691 w 1904235"/>
              <a:gd name="connsiteY81" fmla="*/ 79515 h 461873"/>
              <a:gd name="connsiteX82" fmla="*/ 1900422 w 1904235"/>
              <a:gd name="connsiteY82" fmla="*/ 75725 h 461873"/>
              <a:gd name="connsiteX83" fmla="*/ 1904235 w 1904235"/>
              <a:gd name="connsiteY83" fmla="*/ 83305 h 461873"/>
              <a:gd name="connsiteX84" fmla="*/ 1870163 w 1904235"/>
              <a:gd name="connsiteY84" fmla="*/ 136293 h 461873"/>
              <a:gd name="connsiteX85" fmla="*/ 1824733 w 1904235"/>
              <a:gd name="connsiteY85" fmla="*/ 189299 h 461873"/>
              <a:gd name="connsiteX86" fmla="*/ 1771759 w 1904235"/>
              <a:gd name="connsiteY86" fmla="*/ 238515 h 461873"/>
              <a:gd name="connsiteX87" fmla="*/ 1718702 w 1904235"/>
              <a:gd name="connsiteY87" fmla="*/ 280151 h 461873"/>
              <a:gd name="connsiteX88" fmla="*/ 1658185 w 1904235"/>
              <a:gd name="connsiteY88" fmla="*/ 318015 h 461873"/>
              <a:gd name="connsiteX89" fmla="*/ 1590040 w 1904235"/>
              <a:gd name="connsiteY89" fmla="*/ 352089 h 461873"/>
              <a:gd name="connsiteX90" fmla="*/ 1457481 w 1904235"/>
              <a:gd name="connsiteY90" fmla="*/ 401305 h 461873"/>
              <a:gd name="connsiteX91" fmla="*/ 1321191 w 1904235"/>
              <a:gd name="connsiteY91" fmla="*/ 431589 h 461873"/>
              <a:gd name="connsiteX92" fmla="*/ 1245503 w 1904235"/>
              <a:gd name="connsiteY92" fmla="*/ 442941 h 461873"/>
              <a:gd name="connsiteX93" fmla="*/ 1181171 w 1904235"/>
              <a:gd name="connsiteY93" fmla="*/ 450521 h 461873"/>
              <a:gd name="connsiteX94" fmla="*/ 1143285 w 1904235"/>
              <a:gd name="connsiteY94" fmla="*/ 454293 h 461873"/>
              <a:gd name="connsiteX95" fmla="*/ 1041068 w 1904235"/>
              <a:gd name="connsiteY95" fmla="*/ 461873 h 461873"/>
              <a:gd name="connsiteX96" fmla="*/ 1010809 w 1904235"/>
              <a:gd name="connsiteY96" fmla="*/ 461873 h 461873"/>
              <a:gd name="connsiteX97" fmla="*/ 946478 w 1904235"/>
              <a:gd name="connsiteY97" fmla="*/ 461873 h 461873"/>
              <a:gd name="connsiteX98" fmla="*/ 908592 w 1904235"/>
              <a:gd name="connsiteY98" fmla="*/ 458083 h 461873"/>
              <a:gd name="connsiteX99" fmla="*/ 844261 w 1904235"/>
              <a:gd name="connsiteY99" fmla="*/ 454311 h 461873"/>
              <a:gd name="connsiteX100" fmla="*/ 813919 w 1904235"/>
              <a:gd name="connsiteY100" fmla="*/ 450521 h 461873"/>
              <a:gd name="connsiteX101" fmla="*/ 753401 w 1904235"/>
              <a:gd name="connsiteY101" fmla="*/ 442941 h 461873"/>
              <a:gd name="connsiteX102" fmla="*/ 723060 w 1904235"/>
              <a:gd name="connsiteY102" fmla="*/ 439169 h 461873"/>
              <a:gd name="connsiteX103" fmla="*/ 662542 w 1904235"/>
              <a:gd name="connsiteY103" fmla="*/ 427799 h 461873"/>
              <a:gd name="connsiteX104" fmla="*/ 628469 w 1904235"/>
              <a:gd name="connsiteY104" fmla="*/ 420237 h 461873"/>
              <a:gd name="connsiteX105" fmla="*/ 571682 w 1904235"/>
              <a:gd name="connsiteY105" fmla="*/ 405095 h 461873"/>
              <a:gd name="connsiteX106" fmla="*/ 575413 w 1904235"/>
              <a:gd name="connsiteY106" fmla="*/ 408867 h 461873"/>
              <a:gd name="connsiteX107" fmla="*/ 545154 w 1904235"/>
              <a:gd name="connsiteY107" fmla="*/ 397515 h 461873"/>
              <a:gd name="connsiteX108" fmla="*/ 499724 w 1904235"/>
              <a:gd name="connsiteY108" fmla="*/ 378583 h 461873"/>
              <a:gd name="connsiteX109" fmla="*/ 458107 w 1904235"/>
              <a:gd name="connsiteY109" fmla="*/ 359651 h 461873"/>
              <a:gd name="connsiteX110" fmla="*/ 408864 w 1904235"/>
              <a:gd name="connsiteY110" fmla="*/ 336947 h 461873"/>
              <a:gd name="connsiteX111" fmla="*/ 367248 w 1904235"/>
              <a:gd name="connsiteY111" fmla="*/ 314225 h 461873"/>
              <a:gd name="connsiteX112" fmla="*/ 295290 w 1904235"/>
              <a:gd name="connsiteY112" fmla="*/ 272589 h 461873"/>
              <a:gd name="connsiteX113" fmla="*/ 257404 w 1904235"/>
              <a:gd name="connsiteY113" fmla="*/ 249885 h 461873"/>
              <a:gd name="connsiteX114" fmla="*/ 242316 w 1904235"/>
              <a:gd name="connsiteY114" fmla="*/ 238515 h 461873"/>
              <a:gd name="connsiteX115" fmla="*/ 204430 w 1904235"/>
              <a:gd name="connsiteY115" fmla="*/ 261237 h 461873"/>
              <a:gd name="connsiteX116" fmla="*/ 185528 w 1904235"/>
              <a:gd name="connsiteY116" fmla="*/ 272589 h 461873"/>
              <a:gd name="connsiteX117" fmla="*/ 177902 w 1904235"/>
              <a:gd name="connsiteY117" fmla="*/ 276379 h 461873"/>
              <a:gd name="connsiteX118" fmla="*/ 147643 w 1904235"/>
              <a:gd name="connsiteY118" fmla="*/ 299083 h 461873"/>
              <a:gd name="connsiteX119" fmla="*/ 147643 w 1904235"/>
              <a:gd name="connsiteY119" fmla="*/ 299083 h 461873"/>
              <a:gd name="connsiteX120" fmla="*/ 121114 w 1904235"/>
              <a:gd name="connsiteY120" fmla="*/ 318015 h 461873"/>
              <a:gd name="connsiteX121" fmla="*/ 117384 w 1904235"/>
              <a:gd name="connsiteY121" fmla="*/ 318015 h 461873"/>
              <a:gd name="connsiteX122" fmla="*/ 117346 w 1904235"/>
              <a:gd name="connsiteY122" fmla="*/ 317977 h 461873"/>
              <a:gd name="connsiteX123" fmla="*/ 117350 w 1904235"/>
              <a:gd name="connsiteY123" fmla="*/ 318000 h 461873"/>
              <a:gd name="connsiteX124" fmla="*/ 117350 w 1904235"/>
              <a:gd name="connsiteY124" fmla="*/ 325580 h 461873"/>
              <a:gd name="connsiteX125" fmla="*/ 117350 w 1904235"/>
              <a:gd name="connsiteY125" fmla="*/ 344494 h 461873"/>
              <a:gd name="connsiteX126" fmla="*/ 117350 w 1904235"/>
              <a:gd name="connsiteY126" fmla="*/ 352074 h 461873"/>
              <a:gd name="connsiteX127" fmla="*/ 98431 w 1904235"/>
              <a:gd name="connsiteY127" fmla="*/ 378568 h 461873"/>
              <a:gd name="connsiteX128" fmla="*/ 75723 w 1904235"/>
              <a:gd name="connsiteY128" fmla="*/ 386148 h 461873"/>
              <a:gd name="connsiteX129" fmla="*/ 64358 w 1904235"/>
              <a:gd name="connsiteY129" fmla="*/ 386148 h 461873"/>
              <a:gd name="connsiteX130" fmla="*/ 30285 w 1904235"/>
              <a:gd name="connsiteY130" fmla="*/ 355864 h 461873"/>
              <a:gd name="connsiteX131" fmla="*/ 22708 w 1904235"/>
              <a:gd name="connsiteY131" fmla="*/ 336932 h 461873"/>
              <a:gd name="connsiteX132" fmla="*/ 18919 w 1904235"/>
              <a:gd name="connsiteY132" fmla="*/ 321790 h 461873"/>
              <a:gd name="connsiteX133" fmla="*/ 15131 w 1904235"/>
              <a:gd name="connsiteY133" fmla="*/ 310438 h 461873"/>
              <a:gd name="connsiteX134" fmla="*/ 15131 w 1904235"/>
              <a:gd name="connsiteY134" fmla="*/ 302858 h 461873"/>
              <a:gd name="connsiteX135" fmla="*/ 11366 w 1904235"/>
              <a:gd name="connsiteY135" fmla="*/ 283926 h 461873"/>
              <a:gd name="connsiteX136" fmla="*/ 3789 w 1904235"/>
              <a:gd name="connsiteY136" fmla="*/ 242290 h 461873"/>
              <a:gd name="connsiteX137" fmla="*/ 0 w 1904235"/>
              <a:gd name="connsiteY137" fmla="*/ 189284 h 461873"/>
              <a:gd name="connsiteX138" fmla="*/ 0 w 1904235"/>
              <a:gd name="connsiteY138" fmla="*/ 159000 h 461873"/>
              <a:gd name="connsiteX139" fmla="*/ 0 w 1904235"/>
              <a:gd name="connsiteY139" fmla="*/ 121136 h 461873"/>
              <a:gd name="connsiteX140" fmla="*/ 7577 w 1904235"/>
              <a:gd name="connsiteY140" fmla="*/ 98432 h 461873"/>
              <a:gd name="connsiteX141" fmla="*/ 15131 w 1904235"/>
              <a:gd name="connsiteY141" fmla="*/ 68148 h 461873"/>
              <a:gd name="connsiteX142" fmla="*/ 34073 w 1904235"/>
              <a:gd name="connsiteY142" fmla="*/ 34074 h 461873"/>
              <a:gd name="connsiteX143" fmla="*/ 49204 w 1904235"/>
              <a:gd name="connsiteY143" fmla="*/ 18932 h 461873"/>
              <a:gd name="connsiteX144" fmla="*/ 68146 w 1904235"/>
              <a:gd name="connsiteY144" fmla="*/ 7580 h 461873"/>
              <a:gd name="connsiteX145" fmla="*/ 102219 w 1904235"/>
              <a:gd name="connsiteY145" fmla="*/ 0 h 461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</a:cxnLst>
            <a:rect l="l" t="t" r="r" b="b"/>
            <a:pathLst>
              <a:path w="1904235" h="461873">
                <a:moveTo>
                  <a:pt x="102219" y="0"/>
                </a:moveTo>
                <a:cubicBezTo>
                  <a:pt x="113585" y="0"/>
                  <a:pt x="124927" y="0"/>
                  <a:pt x="136292" y="0"/>
                </a:cubicBezTo>
                <a:cubicBezTo>
                  <a:pt x="143869" y="3790"/>
                  <a:pt x="155211" y="3790"/>
                  <a:pt x="162788" y="3790"/>
                </a:cubicBezTo>
                <a:cubicBezTo>
                  <a:pt x="170365" y="3790"/>
                  <a:pt x="177942" y="7562"/>
                  <a:pt x="185496" y="7562"/>
                </a:cubicBezTo>
                <a:cubicBezTo>
                  <a:pt x="215781" y="15142"/>
                  <a:pt x="246065" y="22704"/>
                  <a:pt x="276373" y="30284"/>
                </a:cubicBezTo>
                <a:cubicBezTo>
                  <a:pt x="302869" y="37846"/>
                  <a:pt x="333153" y="45426"/>
                  <a:pt x="359649" y="53006"/>
                </a:cubicBezTo>
                <a:cubicBezTo>
                  <a:pt x="367226" y="53006"/>
                  <a:pt x="371015" y="56778"/>
                  <a:pt x="378592" y="56778"/>
                </a:cubicBezTo>
                <a:cubicBezTo>
                  <a:pt x="386146" y="56778"/>
                  <a:pt x="393722" y="60568"/>
                  <a:pt x="401299" y="60568"/>
                </a:cubicBezTo>
                <a:cubicBezTo>
                  <a:pt x="408876" y="60568"/>
                  <a:pt x="416430" y="64358"/>
                  <a:pt x="424007" y="64358"/>
                </a:cubicBezTo>
                <a:cubicBezTo>
                  <a:pt x="427795" y="68130"/>
                  <a:pt x="431584" y="68130"/>
                  <a:pt x="435372" y="68130"/>
                </a:cubicBezTo>
                <a:cubicBezTo>
                  <a:pt x="439161" y="68130"/>
                  <a:pt x="446738" y="68130"/>
                  <a:pt x="450503" y="68130"/>
                </a:cubicBezTo>
                <a:cubicBezTo>
                  <a:pt x="458080" y="68130"/>
                  <a:pt x="461868" y="68130"/>
                  <a:pt x="469445" y="68130"/>
                </a:cubicBezTo>
                <a:cubicBezTo>
                  <a:pt x="477022" y="68130"/>
                  <a:pt x="480811" y="64358"/>
                  <a:pt x="488364" y="64358"/>
                </a:cubicBezTo>
                <a:cubicBezTo>
                  <a:pt x="488364" y="64358"/>
                  <a:pt x="492153" y="64358"/>
                  <a:pt x="492153" y="68130"/>
                </a:cubicBezTo>
                <a:cubicBezTo>
                  <a:pt x="495941" y="71920"/>
                  <a:pt x="492153" y="75710"/>
                  <a:pt x="488364" y="75710"/>
                </a:cubicBezTo>
                <a:cubicBezTo>
                  <a:pt x="473234" y="79500"/>
                  <a:pt x="454292" y="83290"/>
                  <a:pt x="439161" y="83290"/>
                </a:cubicBezTo>
                <a:cubicBezTo>
                  <a:pt x="431584" y="83290"/>
                  <a:pt x="427795" y="87062"/>
                  <a:pt x="420219" y="87062"/>
                </a:cubicBezTo>
                <a:cubicBezTo>
                  <a:pt x="408876" y="87062"/>
                  <a:pt x="397511" y="90852"/>
                  <a:pt x="386146" y="90852"/>
                </a:cubicBezTo>
                <a:cubicBezTo>
                  <a:pt x="374780" y="94642"/>
                  <a:pt x="363438" y="94642"/>
                  <a:pt x="352073" y="94642"/>
                </a:cubicBezTo>
                <a:cubicBezTo>
                  <a:pt x="336942" y="94642"/>
                  <a:pt x="325576" y="94642"/>
                  <a:pt x="310423" y="94642"/>
                </a:cubicBezTo>
                <a:cubicBezTo>
                  <a:pt x="299080" y="94642"/>
                  <a:pt x="283927" y="94642"/>
                  <a:pt x="272584" y="94642"/>
                </a:cubicBezTo>
                <a:cubicBezTo>
                  <a:pt x="261219" y="90852"/>
                  <a:pt x="249854" y="90852"/>
                  <a:pt x="238511" y="90852"/>
                </a:cubicBezTo>
                <a:cubicBezTo>
                  <a:pt x="215781" y="90852"/>
                  <a:pt x="193073" y="90852"/>
                  <a:pt x="170365" y="87062"/>
                </a:cubicBezTo>
                <a:cubicBezTo>
                  <a:pt x="151423" y="87062"/>
                  <a:pt x="128715" y="83290"/>
                  <a:pt x="109773" y="87062"/>
                </a:cubicBezTo>
                <a:cubicBezTo>
                  <a:pt x="106008" y="90852"/>
                  <a:pt x="106008" y="90852"/>
                  <a:pt x="102219" y="90852"/>
                </a:cubicBezTo>
                <a:cubicBezTo>
                  <a:pt x="102219" y="102204"/>
                  <a:pt x="98431" y="109784"/>
                  <a:pt x="98431" y="117346"/>
                </a:cubicBezTo>
                <a:cubicBezTo>
                  <a:pt x="94642" y="136278"/>
                  <a:pt x="94642" y="159000"/>
                  <a:pt x="98431" y="181704"/>
                </a:cubicBezTo>
                <a:cubicBezTo>
                  <a:pt x="98431" y="196864"/>
                  <a:pt x="102219" y="208216"/>
                  <a:pt x="102219" y="219568"/>
                </a:cubicBezTo>
                <a:cubicBezTo>
                  <a:pt x="106008" y="242290"/>
                  <a:pt x="109796" y="261222"/>
                  <a:pt x="113562" y="283926"/>
                </a:cubicBezTo>
                <a:lnTo>
                  <a:pt x="113562" y="287716"/>
                </a:lnTo>
                <a:lnTo>
                  <a:pt x="113562" y="291506"/>
                </a:lnTo>
                <a:cubicBezTo>
                  <a:pt x="113562" y="291506"/>
                  <a:pt x="113562" y="295278"/>
                  <a:pt x="113562" y="295278"/>
                </a:cubicBezTo>
                <a:lnTo>
                  <a:pt x="113562" y="295296"/>
                </a:lnTo>
                <a:cubicBezTo>
                  <a:pt x="113562" y="299068"/>
                  <a:pt x="113562" y="299068"/>
                  <a:pt x="113562" y="299068"/>
                </a:cubicBezTo>
                <a:lnTo>
                  <a:pt x="116095" y="311728"/>
                </a:lnTo>
                <a:lnTo>
                  <a:pt x="117384" y="310453"/>
                </a:lnTo>
                <a:cubicBezTo>
                  <a:pt x="121114" y="306663"/>
                  <a:pt x="128741" y="302873"/>
                  <a:pt x="132472" y="299083"/>
                </a:cubicBezTo>
                <a:lnTo>
                  <a:pt x="139950" y="291390"/>
                </a:lnTo>
                <a:lnTo>
                  <a:pt x="164202" y="266439"/>
                </a:lnTo>
                <a:cubicBezTo>
                  <a:pt x="174150" y="254609"/>
                  <a:pt x="183622" y="242305"/>
                  <a:pt x="193072" y="230953"/>
                </a:cubicBezTo>
                <a:cubicBezTo>
                  <a:pt x="200616" y="227163"/>
                  <a:pt x="204430" y="219583"/>
                  <a:pt x="211974" y="212021"/>
                </a:cubicBezTo>
                <a:cubicBezTo>
                  <a:pt x="204430" y="204441"/>
                  <a:pt x="200616" y="196879"/>
                  <a:pt x="196886" y="185509"/>
                </a:cubicBezTo>
                <a:cubicBezTo>
                  <a:pt x="189259" y="166595"/>
                  <a:pt x="196886" y="143873"/>
                  <a:pt x="215787" y="132521"/>
                </a:cubicBezTo>
                <a:cubicBezTo>
                  <a:pt x="227145" y="121151"/>
                  <a:pt x="246046" y="121151"/>
                  <a:pt x="261217" y="128731"/>
                </a:cubicBezTo>
                <a:cubicBezTo>
                  <a:pt x="265031" y="132521"/>
                  <a:pt x="272575" y="136311"/>
                  <a:pt x="276388" y="140083"/>
                </a:cubicBezTo>
                <a:cubicBezTo>
                  <a:pt x="276388" y="140083"/>
                  <a:pt x="280119" y="136311"/>
                  <a:pt x="280119" y="136311"/>
                </a:cubicBezTo>
                <a:cubicBezTo>
                  <a:pt x="283932" y="132521"/>
                  <a:pt x="291476" y="128731"/>
                  <a:pt x="295290" y="124941"/>
                </a:cubicBezTo>
                <a:cubicBezTo>
                  <a:pt x="299103" y="124941"/>
                  <a:pt x="299103" y="121169"/>
                  <a:pt x="302834" y="121169"/>
                </a:cubicBezTo>
                <a:cubicBezTo>
                  <a:pt x="306647" y="117379"/>
                  <a:pt x="310460" y="117379"/>
                  <a:pt x="314191" y="113589"/>
                </a:cubicBezTo>
                <a:cubicBezTo>
                  <a:pt x="321818" y="109799"/>
                  <a:pt x="333175" y="109799"/>
                  <a:pt x="340719" y="109799"/>
                </a:cubicBezTo>
                <a:cubicBezTo>
                  <a:pt x="344533" y="109799"/>
                  <a:pt x="352077" y="113589"/>
                  <a:pt x="355890" y="117379"/>
                </a:cubicBezTo>
                <a:cubicBezTo>
                  <a:pt x="363434" y="124941"/>
                  <a:pt x="367248" y="132521"/>
                  <a:pt x="367248" y="140083"/>
                </a:cubicBezTo>
                <a:cubicBezTo>
                  <a:pt x="367248" y="147663"/>
                  <a:pt x="367248" y="155243"/>
                  <a:pt x="363434" y="159015"/>
                </a:cubicBezTo>
                <a:cubicBezTo>
                  <a:pt x="363434" y="162805"/>
                  <a:pt x="359621" y="162805"/>
                  <a:pt x="359621" y="166595"/>
                </a:cubicBezTo>
                <a:cubicBezTo>
                  <a:pt x="355890" y="170367"/>
                  <a:pt x="355890" y="174157"/>
                  <a:pt x="352077" y="177947"/>
                </a:cubicBezTo>
                <a:cubicBezTo>
                  <a:pt x="348263" y="177947"/>
                  <a:pt x="348263" y="181737"/>
                  <a:pt x="344533" y="181737"/>
                </a:cubicBezTo>
                <a:cubicBezTo>
                  <a:pt x="340719" y="181737"/>
                  <a:pt x="340719" y="181737"/>
                  <a:pt x="336906" y="185509"/>
                </a:cubicBezTo>
                <a:cubicBezTo>
                  <a:pt x="348263" y="193089"/>
                  <a:pt x="363434" y="200651"/>
                  <a:pt x="386149" y="204441"/>
                </a:cubicBezTo>
                <a:cubicBezTo>
                  <a:pt x="412678" y="219583"/>
                  <a:pt x="439123" y="234725"/>
                  <a:pt x="465651" y="246077"/>
                </a:cubicBezTo>
                <a:cubicBezTo>
                  <a:pt x="480822" y="253657"/>
                  <a:pt x="495910" y="261219"/>
                  <a:pt x="511081" y="268799"/>
                </a:cubicBezTo>
                <a:cubicBezTo>
                  <a:pt x="522439" y="272589"/>
                  <a:pt x="537610" y="280151"/>
                  <a:pt x="548967" y="283941"/>
                </a:cubicBezTo>
                <a:cubicBezTo>
                  <a:pt x="560325" y="291521"/>
                  <a:pt x="571682" y="295293"/>
                  <a:pt x="583039" y="299083"/>
                </a:cubicBezTo>
                <a:cubicBezTo>
                  <a:pt x="594397" y="302873"/>
                  <a:pt x="605754" y="306663"/>
                  <a:pt x="617112" y="310435"/>
                </a:cubicBezTo>
                <a:cubicBezTo>
                  <a:pt x="613298" y="310435"/>
                  <a:pt x="613298" y="310435"/>
                  <a:pt x="613298" y="310435"/>
                </a:cubicBezTo>
                <a:cubicBezTo>
                  <a:pt x="628469" y="314225"/>
                  <a:pt x="643557" y="318015"/>
                  <a:pt x="658728" y="321805"/>
                </a:cubicBezTo>
                <a:cubicBezTo>
                  <a:pt x="670086" y="325595"/>
                  <a:pt x="677630" y="325595"/>
                  <a:pt x="688987" y="329367"/>
                </a:cubicBezTo>
                <a:cubicBezTo>
                  <a:pt x="707972" y="333157"/>
                  <a:pt x="726873" y="336947"/>
                  <a:pt x="745774" y="340737"/>
                </a:cubicBezTo>
                <a:cubicBezTo>
                  <a:pt x="753401" y="340737"/>
                  <a:pt x="764759" y="344509"/>
                  <a:pt x="772303" y="344509"/>
                </a:cubicBezTo>
                <a:cubicBezTo>
                  <a:pt x="791204" y="348299"/>
                  <a:pt x="810189" y="348299"/>
                  <a:pt x="829090" y="352089"/>
                </a:cubicBezTo>
                <a:cubicBezTo>
                  <a:pt x="836634" y="352089"/>
                  <a:pt x="847992" y="355861"/>
                  <a:pt x="855618" y="355861"/>
                </a:cubicBezTo>
                <a:cubicBezTo>
                  <a:pt x="885877" y="359651"/>
                  <a:pt x="912406" y="359651"/>
                  <a:pt x="938851" y="363441"/>
                </a:cubicBezTo>
                <a:cubicBezTo>
                  <a:pt x="972924" y="367231"/>
                  <a:pt x="1003265" y="367231"/>
                  <a:pt x="1037338" y="367231"/>
                </a:cubicBezTo>
                <a:cubicBezTo>
                  <a:pt x="1044882" y="367231"/>
                  <a:pt x="1056239" y="367231"/>
                  <a:pt x="1067597" y="367231"/>
                </a:cubicBezTo>
                <a:cubicBezTo>
                  <a:pt x="1090312" y="363441"/>
                  <a:pt x="1109213" y="363441"/>
                  <a:pt x="1131928" y="363441"/>
                </a:cubicBezTo>
                <a:cubicBezTo>
                  <a:pt x="1162270" y="363441"/>
                  <a:pt x="1188715" y="359651"/>
                  <a:pt x="1219057" y="355861"/>
                </a:cubicBezTo>
                <a:cubicBezTo>
                  <a:pt x="1234145" y="355861"/>
                  <a:pt x="1249316" y="352089"/>
                  <a:pt x="1264404" y="352089"/>
                </a:cubicBezTo>
                <a:cubicBezTo>
                  <a:pt x="1309917" y="348299"/>
                  <a:pt x="1351533" y="340737"/>
                  <a:pt x="1393150" y="333157"/>
                </a:cubicBezTo>
                <a:cubicBezTo>
                  <a:pt x="1495367" y="314225"/>
                  <a:pt x="1593770" y="283941"/>
                  <a:pt x="1684630" y="238515"/>
                </a:cubicBezTo>
                <a:cubicBezTo>
                  <a:pt x="1714972" y="223373"/>
                  <a:pt x="1745231" y="208231"/>
                  <a:pt x="1771759" y="189299"/>
                </a:cubicBezTo>
                <a:cubicBezTo>
                  <a:pt x="1798205" y="174157"/>
                  <a:pt x="1824733" y="155225"/>
                  <a:pt x="1851261" y="132503"/>
                </a:cubicBezTo>
                <a:cubicBezTo>
                  <a:pt x="1866349" y="121151"/>
                  <a:pt x="1877707" y="109799"/>
                  <a:pt x="1889064" y="94657"/>
                </a:cubicBezTo>
                <a:cubicBezTo>
                  <a:pt x="1892878" y="87077"/>
                  <a:pt x="1892878" y="83287"/>
                  <a:pt x="1896691" y="79515"/>
                </a:cubicBezTo>
                <a:cubicBezTo>
                  <a:pt x="1896691" y="75725"/>
                  <a:pt x="1896691" y="75725"/>
                  <a:pt x="1900422" y="75725"/>
                </a:cubicBezTo>
                <a:cubicBezTo>
                  <a:pt x="1904235" y="75725"/>
                  <a:pt x="1904235" y="79515"/>
                  <a:pt x="1904235" y="83305"/>
                </a:cubicBezTo>
                <a:cubicBezTo>
                  <a:pt x="1892878" y="102219"/>
                  <a:pt x="1881520" y="117361"/>
                  <a:pt x="1870163" y="136293"/>
                </a:cubicBezTo>
                <a:cubicBezTo>
                  <a:pt x="1854992" y="155225"/>
                  <a:pt x="1839904" y="174157"/>
                  <a:pt x="1824733" y="189299"/>
                </a:cubicBezTo>
                <a:cubicBezTo>
                  <a:pt x="1805832" y="204441"/>
                  <a:pt x="1790661" y="223373"/>
                  <a:pt x="1771759" y="238515"/>
                </a:cubicBezTo>
                <a:cubicBezTo>
                  <a:pt x="1756588" y="253657"/>
                  <a:pt x="1737687" y="268799"/>
                  <a:pt x="1718702" y="280151"/>
                </a:cubicBezTo>
                <a:cubicBezTo>
                  <a:pt x="1699801" y="295293"/>
                  <a:pt x="1680899" y="306663"/>
                  <a:pt x="1658185" y="318015"/>
                </a:cubicBezTo>
                <a:cubicBezTo>
                  <a:pt x="1635470" y="329367"/>
                  <a:pt x="1612755" y="340737"/>
                  <a:pt x="1590040" y="352089"/>
                </a:cubicBezTo>
                <a:cubicBezTo>
                  <a:pt x="1544610" y="371021"/>
                  <a:pt x="1502911" y="389953"/>
                  <a:pt x="1457481" y="401305"/>
                </a:cubicBezTo>
                <a:cubicBezTo>
                  <a:pt x="1412051" y="412657"/>
                  <a:pt x="1366621" y="424009"/>
                  <a:pt x="1321191" y="431589"/>
                </a:cubicBezTo>
                <a:cubicBezTo>
                  <a:pt x="1298476" y="435379"/>
                  <a:pt x="1272031" y="439151"/>
                  <a:pt x="1245503" y="442941"/>
                </a:cubicBezTo>
                <a:cubicBezTo>
                  <a:pt x="1222788" y="446731"/>
                  <a:pt x="1203886" y="446731"/>
                  <a:pt x="1181171" y="450521"/>
                </a:cubicBezTo>
                <a:cubicBezTo>
                  <a:pt x="1166000" y="450521"/>
                  <a:pt x="1154643" y="454293"/>
                  <a:pt x="1143285" y="454293"/>
                </a:cubicBezTo>
                <a:cubicBezTo>
                  <a:pt x="1109213" y="458083"/>
                  <a:pt x="1075141" y="458083"/>
                  <a:pt x="1041068" y="461873"/>
                </a:cubicBezTo>
                <a:cubicBezTo>
                  <a:pt x="1029711" y="461873"/>
                  <a:pt x="1022167" y="461873"/>
                  <a:pt x="1010809" y="461873"/>
                </a:cubicBezTo>
                <a:cubicBezTo>
                  <a:pt x="988095" y="461873"/>
                  <a:pt x="969193" y="461873"/>
                  <a:pt x="946478" y="461873"/>
                </a:cubicBezTo>
                <a:cubicBezTo>
                  <a:pt x="935121" y="458083"/>
                  <a:pt x="919950" y="458083"/>
                  <a:pt x="908592" y="458083"/>
                </a:cubicBezTo>
                <a:cubicBezTo>
                  <a:pt x="885877" y="458083"/>
                  <a:pt x="866976" y="454311"/>
                  <a:pt x="844261" y="454311"/>
                </a:cubicBezTo>
                <a:cubicBezTo>
                  <a:pt x="832904" y="454311"/>
                  <a:pt x="825277" y="450521"/>
                  <a:pt x="813919" y="450521"/>
                </a:cubicBezTo>
                <a:cubicBezTo>
                  <a:pt x="795018" y="446731"/>
                  <a:pt x="772303" y="446731"/>
                  <a:pt x="753401" y="442941"/>
                </a:cubicBezTo>
                <a:cubicBezTo>
                  <a:pt x="742044" y="442941"/>
                  <a:pt x="734417" y="442941"/>
                  <a:pt x="723060" y="439169"/>
                </a:cubicBezTo>
                <a:cubicBezTo>
                  <a:pt x="704158" y="435379"/>
                  <a:pt x="681443" y="431589"/>
                  <a:pt x="662542" y="427799"/>
                </a:cubicBezTo>
                <a:cubicBezTo>
                  <a:pt x="651184" y="427799"/>
                  <a:pt x="639827" y="424009"/>
                  <a:pt x="628469" y="420237"/>
                </a:cubicBezTo>
                <a:cubicBezTo>
                  <a:pt x="609485" y="416447"/>
                  <a:pt x="590583" y="412657"/>
                  <a:pt x="571682" y="405095"/>
                </a:cubicBezTo>
                <a:cubicBezTo>
                  <a:pt x="571682" y="408867"/>
                  <a:pt x="575413" y="408867"/>
                  <a:pt x="575413" y="408867"/>
                </a:cubicBezTo>
                <a:cubicBezTo>
                  <a:pt x="564055" y="405095"/>
                  <a:pt x="556511" y="401305"/>
                  <a:pt x="545154" y="397515"/>
                </a:cubicBezTo>
                <a:cubicBezTo>
                  <a:pt x="529983" y="389953"/>
                  <a:pt x="514895" y="386163"/>
                  <a:pt x="499724" y="378583"/>
                </a:cubicBezTo>
                <a:cubicBezTo>
                  <a:pt x="484553" y="371021"/>
                  <a:pt x="473195" y="367231"/>
                  <a:pt x="458107" y="359651"/>
                </a:cubicBezTo>
                <a:cubicBezTo>
                  <a:pt x="439123" y="352089"/>
                  <a:pt x="424035" y="344509"/>
                  <a:pt x="408864" y="336947"/>
                </a:cubicBezTo>
                <a:cubicBezTo>
                  <a:pt x="393693" y="329385"/>
                  <a:pt x="382336" y="321805"/>
                  <a:pt x="367248" y="314225"/>
                </a:cubicBezTo>
                <a:cubicBezTo>
                  <a:pt x="344533" y="299083"/>
                  <a:pt x="318004" y="287731"/>
                  <a:pt x="295290" y="272589"/>
                </a:cubicBezTo>
                <a:cubicBezTo>
                  <a:pt x="283932" y="265027"/>
                  <a:pt x="268761" y="257447"/>
                  <a:pt x="257404" y="249885"/>
                </a:cubicBezTo>
                <a:cubicBezTo>
                  <a:pt x="253673" y="246095"/>
                  <a:pt x="246046" y="242305"/>
                  <a:pt x="242316" y="238515"/>
                </a:cubicBezTo>
                <a:cubicBezTo>
                  <a:pt x="230958" y="246095"/>
                  <a:pt x="215787" y="253657"/>
                  <a:pt x="204430" y="261237"/>
                </a:cubicBezTo>
                <a:cubicBezTo>
                  <a:pt x="196886" y="265009"/>
                  <a:pt x="193072" y="268799"/>
                  <a:pt x="185528" y="272589"/>
                </a:cubicBezTo>
                <a:cubicBezTo>
                  <a:pt x="181715" y="272589"/>
                  <a:pt x="181715" y="276379"/>
                  <a:pt x="177902" y="276379"/>
                </a:cubicBezTo>
                <a:lnTo>
                  <a:pt x="147643" y="299083"/>
                </a:lnTo>
                <a:lnTo>
                  <a:pt x="147643" y="299083"/>
                </a:lnTo>
                <a:cubicBezTo>
                  <a:pt x="140099" y="302873"/>
                  <a:pt x="128741" y="310453"/>
                  <a:pt x="121114" y="318015"/>
                </a:cubicBezTo>
                <a:cubicBezTo>
                  <a:pt x="121114" y="318015"/>
                  <a:pt x="117384" y="318015"/>
                  <a:pt x="117384" y="318015"/>
                </a:cubicBezTo>
                <a:lnTo>
                  <a:pt x="117346" y="317977"/>
                </a:lnTo>
                <a:lnTo>
                  <a:pt x="117350" y="318000"/>
                </a:lnTo>
                <a:cubicBezTo>
                  <a:pt x="117350" y="321790"/>
                  <a:pt x="117350" y="321790"/>
                  <a:pt x="117350" y="325580"/>
                </a:cubicBezTo>
                <a:cubicBezTo>
                  <a:pt x="121138" y="329352"/>
                  <a:pt x="117350" y="336932"/>
                  <a:pt x="117350" y="344494"/>
                </a:cubicBezTo>
                <a:cubicBezTo>
                  <a:pt x="117350" y="348284"/>
                  <a:pt x="117350" y="348284"/>
                  <a:pt x="117350" y="352074"/>
                </a:cubicBezTo>
                <a:cubicBezTo>
                  <a:pt x="117350" y="363426"/>
                  <a:pt x="106008" y="371006"/>
                  <a:pt x="98431" y="378568"/>
                </a:cubicBezTo>
                <a:cubicBezTo>
                  <a:pt x="90854" y="382358"/>
                  <a:pt x="83277" y="386148"/>
                  <a:pt x="75723" y="386148"/>
                </a:cubicBezTo>
                <a:cubicBezTo>
                  <a:pt x="71912" y="386148"/>
                  <a:pt x="68146" y="386148"/>
                  <a:pt x="64358" y="386148"/>
                </a:cubicBezTo>
                <a:cubicBezTo>
                  <a:pt x="49204" y="382358"/>
                  <a:pt x="37839" y="371006"/>
                  <a:pt x="30285" y="355864"/>
                </a:cubicBezTo>
                <a:cubicBezTo>
                  <a:pt x="26496" y="348284"/>
                  <a:pt x="22708" y="344512"/>
                  <a:pt x="22708" y="336932"/>
                </a:cubicBezTo>
                <a:cubicBezTo>
                  <a:pt x="22708" y="333142"/>
                  <a:pt x="18919" y="325580"/>
                  <a:pt x="18919" y="321790"/>
                </a:cubicBezTo>
                <a:cubicBezTo>
                  <a:pt x="15131" y="318000"/>
                  <a:pt x="15131" y="314210"/>
                  <a:pt x="15131" y="310438"/>
                </a:cubicBezTo>
                <a:cubicBezTo>
                  <a:pt x="15131" y="306648"/>
                  <a:pt x="15131" y="306648"/>
                  <a:pt x="15131" y="302858"/>
                </a:cubicBezTo>
                <a:cubicBezTo>
                  <a:pt x="11366" y="295296"/>
                  <a:pt x="11366" y="291506"/>
                  <a:pt x="11366" y="283926"/>
                </a:cubicBezTo>
                <a:cubicBezTo>
                  <a:pt x="7577" y="272574"/>
                  <a:pt x="3789" y="257432"/>
                  <a:pt x="3789" y="242290"/>
                </a:cubicBezTo>
                <a:cubicBezTo>
                  <a:pt x="3789" y="223358"/>
                  <a:pt x="0" y="208216"/>
                  <a:pt x="0" y="189284"/>
                </a:cubicBezTo>
                <a:cubicBezTo>
                  <a:pt x="0" y="177932"/>
                  <a:pt x="0" y="170352"/>
                  <a:pt x="0" y="159000"/>
                </a:cubicBezTo>
                <a:cubicBezTo>
                  <a:pt x="0" y="147648"/>
                  <a:pt x="0" y="132506"/>
                  <a:pt x="0" y="121136"/>
                </a:cubicBezTo>
                <a:cubicBezTo>
                  <a:pt x="0" y="109784"/>
                  <a:pt x="0" y="94642"/>
                  <a:pt x="7577" y="98432"/>
                </a:cubicBezTo>
                <a:cubicBezTo>
                  <a:pt x="7577" y="87080"/>
                  <a:pt x="11366" y="79500"/>
                  <a:pt x="15131" y="68148"/>
                </a:cubicBezTo>
                <a:cubicBezTo>
                  <a:pt x="18919" y="56796"/>
                  <a:pt x="22708" y="45426"/>
                  <a:pt x="34073" y="34074"/>
                </a:cubicBezTo>
                <a:cubicBezTo>
                  <a:pt x="37862" y="26494"/>
                  <a:pt x="45439" y="22722"/>
                  <a:pt x="49204" y="18932"/>
                </a:cubicBezTo>
                <a:cubicBezTo>
                  <a:pt x="56781" y="15142"/>
                  <a:pt x="60569" y="11352"/>
                  <a:pt x="68146" y="7580"/>
                </a:cubicBezTo>
                <a:cubicBezTo>
                  <a:pt x="79512" y="3790"/>
                  <a:pt x="90854" y="0"/>
                  <a:pt x="102219" y="0"/>
                </a:cubicBez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30" name="Freeform: Shape 129">
            <a:extLst>
              <a:ext uri="{FF2B5EF4-FFF2-40B4-BE49-F238E27FC236}">
                <a16:creationId xmlns:a16="http://schemas.microsoft.com/office/drawing/2014/main" id="{C0D044AB-ED1E-4B25-B500-49B2F2E71FD2}"/>
              </a:ext>
            </a:extLst>
          </p:cNvPr>
          <p:cNvSpPr/>
          <p:nvPr/>
        </p:nvSpPr>
        <p:spPr>
          <a:xfrm>
            <a:off x="3857324" y="2060400"/>
            <a:ext cx="1494660" cy="371954"/>
          </a:xfrm>
          <a:custGeom>
            <a:avLst/>
            <a:gdLst>
              <a:gd name="connsiteX0" fmla="*/ 972950 w 1992880"/>
              <a:gd name="connsiteY0" fmla="*/ 0 h 495938"/>
              <a:gd name="connsiteX1" fmla="*/ 1014600 w 1992880"/>
              <a:gd name="connsiteY1" fmla="*/ 0 h 495938"/>
              <a:gd name="connsiteX2" fmla="*/ 1082723 w 1992880"/>
              <a:gd name="connsiteY2" fmla="*/ 0 h 495938"/>
              <a:gd name="connsiteX3" fmla="*/ 1112990 w 1992880"/>
              <a:gd name="connsiteY3" fmla="*/ 0 h 495938"/>
              <a:gd name="connsiteX4" fmla="*/ 1177405 w 1992880"/>
              <a:gd name="connsiteY4" fmla="*/ 3788 h 495938"/>
              <a:gd name="connsiteX5" fmla="*/ 1211467 w 1992880"/>
              <a:gd name="connsiteY5" fmla="*/ 7577 h 495938"/>
              <a:gd name="connsiteX6" fmla="*/ 1275795 w 1992880"/>
              <a:gd name="connsiteY6" fmla="*/ 15131 h 495938"/>
              <a:gd name="connsiteX7" fmla="*/ 1309857 w 1992880"/>
              <a:gd name="connsiteY7" fmla="*/ 22707 h 495938"/>
              <a:gd name="connsiteX8" fmla="*/ 1370477 w 1992880"/>
              <a:gd name="connsiteY8" fmla="*/ 34073 h 495938"/>
              <a:gd name="connsiteX9" fmla="*/ 1362889 w 1992880"/>
              <a:gd name="connsiteY9" fmla="*/ 34073 h 495938"/>
              <a:gd name="connsiteX10" fmla="*/ 1396951 w 1992880"/>
              <a:gd name="connsiteY10" fmla="*/ 41650 h 495938"/>
              <a:gd name="connsiteX11" fmla="*/ 1446189 w 1992880"/>
              <a:gd name="connsiteY11" fmla="*/ 56780 h 495938"/>
              <a:gd name="connsiteX12" fmla="*/ 1491633 w 1992880"/>
              <a:gd name="connsiteY12" fmla="*/ 71934 h 495938"/>
              <a:gd name="connsiteX13" fmla="*/ 1544579 w 1992880"/>
              <a:gd name="connsiteY13" fmla="*/ 90853 h 495938"/>
              <a:gd name="connsiteX14" fmla="*/ 1590023 w 1992880"/>
              <a:gd name="connsiteY14" fmla="*/ 109795 h 495938"/>
              <a:gd name="connsiteX15" fmla="*/ 1673323 w 1992880"/>
              <a:gd name="connsiteY15" fmla="*/ 147656 h 495938"/>
              <a:gd name="connsiteX16" fmla="*/ 1714973 w 1992880"/>
              <a:gd name="connsiteY16" fmla="*/ 170364 h 495938"/>
              <a:gd name="connsiteX17" fmla="*/ 1733858 w 1992880"/>
              <a:gd name="connsiteY17" fmla="*/ 181706 h 495938"/>
              <a:gd name="connsiteX18" fmla="*/ 1771713 w 1992880"/>
              <a:gd name="connsiteY18" fmla="*/ 155210 h 495938"/>
              <a:gd name="connsiteX19" fmla="*/ 1790684 w 1992880"/>
              <a:gd name="connsiteY19" fmla="*/ 140080 h 495938"/>
              <a:gd name="connsiteX20" fmla="*/ 1798272 w 1992880"/>
              <a:gd name="connsiteY20" fmla="*/ 132503 h 495938"/>
              <a:gd name="connsiteX21" fmla="*/ 1828540 w 1992880"/>
              <a:gd name="connsiteY21" fmla="*/ 106007 h 495938"/>
              <a:gd name="connsiteX22" fmla="*/ 1852799 w 1992880"/>
              <a:gd name="connsiteY22" fmla="*/ 85177 h 495938"/>
              <a:gd name="connsiteX23" fmla="*/ 1852799 w 1992880"/>
              <a:gd name="connsiteY23" fmla="*/ 79506 h 495938"/>
              <a:gd name="connsiteX24" fmla="*/ 1871744 w 1992880"/>
              <a:gd name="connsiteY24" fmla="*/ 49208 h 495938"/>
              <a:gd name="connsiteX25" fmla="*/ 1894458 w 1992880"/>
              <a:gd name="connsiteY25" fmla="*/ 37860 h 495938"/>
              <a:gd name="connsiteX26" fmla="*/ 1905816 w 1992880"/>
              <a:gd name="connsiteY26" fmla="*/ 37860 h 495938"/>
              <a:gd name="connsiteX27" fmla="*/ 1943657 w 1992880"/>
              <a:gd name="connsiteY27" fmla="*/ 64357 h 495938"/>
              <a:gd name="connsiteX28" fmla="*/ 1951245 w 1992880"/>
              <a:gd name="connsiteY28" fmla="*/ 83289 h 495938"/>
              <a:gd name="connsiteX29" fmla="*/ 1955015 w 1992880"/>
              <a:gd name="connsiteY29" fmla="*/ 98438 h 495938"/>
              <a:gd name="connsiteX30" fmla="*/ 1958808 w 1992880"/>
              <a:gd name="connsiteY30" fmla="*/ 109786 h 495938"/>
              <a:gd name="connsiteX31" fmla="*/ 1958808 w 1992880"/>
              <a:gd name="connsiteY31" fmla="*/ 117370 h 495938"/>
              <a:gd name="connsiteX32" fmla="*/ 1962602 w 1992880"/>
              <a:gd name="connsiteY32" fmla="*/ 136283 h 495938"/>
              <a:gd name="connsiteX33" fmla="*/ 1973959 w 1992880"/>
              <a:gd name="connsiteY33" fmla="*/ 181712 h 495938"/>
              <a:gd name="connsiteX34" fmla="*/ 1985317 w 1992880"/>
              <a:gd name="connsiteY34" fmla="*/ 238507 h 495938"/>
              <a:gd name="connsiteX35" fmla="*/ 1989086 w 1992880"/>
              <a:gd name="connsiteY35" fmla="*/ 268787 h 495938"/>
              <a:gd name="connsiteX36" fmla="*/ 1992880 w 1992880"/>
              <a:gd name="connsiteY36" fmla="*/ 306650 h 495938"/>
              <a:gd name="connsiteX37" fmla="*/ 1989086 w 1992880"/>
              <a:gd name="connsiteY37" fmla="*/ 336930 h 495938"/>
              <a:gd name="connsiteX38" fmla="*/ 1985317 w 1992880"/>
              <a:gd name="connsiteY38" fmla="*/ 371011 h 495938"/>
              <a:gd name="connsiteX39" fmla="*/ 1970166 w 1992880"/>
              <a:gd name="connsiteY39" fmla="*/ 408856 h 495938"/>
              <a:gd name="connsiteX40" fmla="*/ 1955015 w 1992880"/>
              <a:gd name="connsiteY40" fmla="*/ 424005 h 495938"/>
              <a:gd name="connsiteX41" fmla="*/ 1936094 w 1992880"/>
              <a:gd name="connsiteY41" fmla="*/ 435353 h 495938"/>
              <a:gd name="connsiteX42" fmla="*/ 1902022 w 1992880"/>
              <a:gd name="connsiteY42" fmla="*/ 446720 h 495938"/>
              <a:gd name="connsiteX43" fmla="*/ 1867950 w 1992880"/>
              <a:gd name="connsiteY43" fmla="*/ 450502 h 495938"/>
              <a:gd name="connsiteX44" fmla="*/ 1837672 w 1992880"/>
              <a:gd name="connsiteY44" fmla="*/ 450502 h 495938"/>
              <a:gd name="connsiteX45" fmla="*/ 1811164 w 1992880"/>
              <a:gd name="connsiteY45" fmla="*/ 450502 h 495938"/>
              <a:gd name="connsiteX46" fmla="*/ 1712742 w 1992880"/>
              <a:gd name="connsiteY46" fmla="*/ 435353 h 495938"/>
              <a:gd name="connsiteX47" fmla="*/ 1621884 w 1992880"/>
              <a:gd name="connsiteY47" fmla="*/ 420223 h 495938"/>
              <a:gd name="connsiteX48" fmla="*/ 1599169 w 1992880"/>
              <a:gd name="connsiteY48" fmla="*/ 416421 h 495938"/>
              <a:gd name="connsiteX49" fmla="*/ 1576455 w 1992880"/>
              <a:gd name="connsiteY49" fmla="*/ 412638 h 495938"/>
              <a:gd name="connsiteX50" fmla="*/ 1549946 w 1992880"/>
              <a:gd name="connsiteY50" fmla="*/ 408856 h 495938"/>
              <a:gd name="connsiteX51" fmla="*/ 1538589 w 1992880"/>
              <a:gd name="connsiteY51" fmla="*/ 408856 h 495938"/>
              <a:gd name="connsiteX52" fmla="*/ 1523462 w 1992880"/>
              <a:gd name="connsiteY52" fmla="*/ 408856 h 495938"/>
              <a:gd name="connsiteX53" fmla="*/ 1519668 w 1992880"/>
              <a:gd name="connsiteY53" fmla="*/ 408856 h 495938"/>
              <a:gd name="connsiteX54" fmla="*/ 1500748 w 1992880"/>
              <a:gd name="connsiteY54" fmla="*/ 408856 h 495938"/>
              <a:gd name="connsiteX55" fmla="*/ 1481803 w 1992880"/>
              <a:gd name="connsiteY55" fmla="*/ 412638 h 495938"/>
              <a:gd name="connsiteX56" fmla="*/ 1478033 w 1992880"/>
              <a:gd name="connsiteY56" fmla="*/ 412638 h 495938"/>
              <a:gd name="connsiteX57" fmla="*/ 1481803 w 1992880"/>
              <a:gd name="connsiteY57" fmla="*/ 405073 h 495938"/>
              <a:gd name="connsiteX58" fmla="*/ 1534819 w 1992880"/>
              <a:gd name="connsiteY58" fmla="*/ 393706 h 495938"/>
              <a:gd name="connsiteX59" fmla="*/ 1553740 w 1992880"/>
              <a:gd name="connsiteY59" fmla="*/ 389924 h 495938"/>
              <a:gd name="connsiteX60" fmla="*/ 1587812 w 1992880"/>
              <a:gd name="connsiteY60" fmla="*/ 382359 h 495938"/>
              <a:gd name="connsiteX61" fmla="*/ 1625678 w 1992880"/>
              <a:gd name="connsiteY61" fmla="*/ 378576 h 495938"/>
              <a:gd name="connsiteX62" fmla="*/ 1667313 w 1992880"/>
              <a:gd name="connsiteY62" fmla="*/ 374794 h 495938"/>
              <a:gd name="connsiteX63" fmla="*/ 1708948 w 1992880"/>
              <a:gd name="connsiteY63" fmla="*/ 374794 h 495938"/>
              <a:gd name="connsiteX64" fmla="*/ 1746814 w 1992880"/>
              <a:gd name="connsiteY64" fmla="*/ 374794 h 495938"/>
              <a:gd name="connsiteX65" fmla="*/ 1818727 w 1992880"/>
              <a:gd name="connsiteY65" fmla="*/ 374794 h 495938"/>
              <a:gd name="connsiteX66" fmla="*/ 1883101 w 1992880"/>
              <a:gd name="connsiteY66" fmla="*/ 367210 h 495938"/>
              <a:gd name="connsiteX67" fmla="*/ 1890665 w 1992880"/>
              <a:gd name="connsiteY67" fmla="*/ 363427 h 495938"/>
              <a:gd name="connsiteX68" fmla="*/ 1894458 w 1992880"/>
              <a:gd name="connsiteY68" fmla="*/ 336930 h 495938"/>
              <a:gd name="connsiteX69" fmla="*/ 1886871 w 1992880"/>
              <a:gd name="connsiteY69" fmla="*/ 268787 h 495938"/>
              <a:gd name="connsiteX70" fmla="*/ 1879307 w 1992880"/>
              <a:gd name="connsiteY70" fmla="*/ 230923 h 495938"/>
              <a:gd name="connsiteX71" fmla="*/ 1860387 w 1992880"/>
              <a:gd name="connsiteY71" fmla="*/ 162780 h 495938"/>
              <a:gd name="connsiteX72" fmla="*/ 1860387 w 1992880"/>
              <a:gd name="connsiteY72" fmla="*/ 166581 h 495938"/>
              <a:gd name="connsiteX73" fmla="*/ 1856593 w 1992880"/>
              <a:gd name="connsiteY73" fmla="*/ 155215 h 495938"/>
              <a:gd name="connsiteX74" fmla="*/ 1856593 w 1992880"/>
              <a:gd name="connsiteY74" fmla="*/ 152999 h 495938"/>
              <a:gd name="connsiteX75" fmla="*/ 1856593 w 1992880"/>
              <a:gd name="connsiteY75" fmla="*/ 151432 h 495938"/>
              <a:gd name="connsiteX76" fmla="*/ 1856593 w 1992880"/>
              <a:gd name="connsiteY76" fmla="*/ 147650 h 495938"/>
              <a:gd name="connsiteX77" fmla="*/ 1856593 w 1992880"/>
              <a:gd name="connsiteY77" fmla="*/ 143867 h 495938"/>
              <a:gd name="connsiteX78" fmla="*/ 1856593 w 1992880"/>
              <a:gd name="connsiteY78" fmla="*/ 140065 h 495938"/>
              <a:gd name="connsiteX79" fmla="*/ 1852799 w 1992880"/>
              <a:gd name="connsiteY79" fmla="*/ 117351 h 495938"/>
              <a:gd name="connsiteX80" fmla="*/ 1852799 w 1992880"/>
              <a:gd name="connsiteY80" fmla="*/ 109786 h 495938"/>
              <a:gd name="connsiteX81" fmla="*/ 1852799 w 1992880"/>
              <a:gd name="connsiteY81" fmla="*/ 95352 h 495938"/>
              <a:gd name="connsiteX82" fmla="*/ 1843630 w 1992880"/>
              <a:gd name="connsiteY82" fmla="*/ 102218 h 495938"/>
              <a:gd name="connsiteX83" fmla="*/ 1786890 w 1992880"/>
              <a:gd name="connsiteY83" fmla="*/ 181706 h 495938"/>
              <a:gd name="connsiteX84" fmla="*/ 1771713 w 1992880"/>
              <a:gd name="connsiteY84" fmla="*/ 204437 h 495938"/>
              <a:gd name="connsiteX85" fmla="*/ 1790684 w 1992880"/>
              <a:gd name="connsiteY85" fmla="*/ 234721 h 495938"/>
              <a:gd name="connsiteX86" fmla="*/ 1775507 w 1992880"/>
              <a:gd name="connsiteY86" fmla="*/ 291501 h 495938"/>
              <a:gd name="connsiteX87" fmla="*/ 1726269 w 1992880"/>
              <a:gd name="connsiteY87" fmla="*/ 299078 h 495938"/>
              <a:gd name="connsiteX88" fmla="*/ 1707384 w 1992880"/>
              <a:gd name="connsiteY88" fmla="*/ 287713 h 495938"/>
              <a:gd name="connsiteX89" fmla="*/ 1703590 w 1992880"/>
              <a:gd name="connsiteY89" fmla="*/ 295290 h 495938"/>
              <a:gd name="connsiteX90" fmla="*/ 1688414 w 1992880"/>
              <a:gd name="connsiteY90" fmla="*/ 310421 h 495938"/>
              <a:gd name="connsiteX91" fmla="*/ 1680911 w 1992880"/>
              <a:gd name="connsiteY91" fmla="*/ 317997 h 495938"/>
              <a:gd name="connsiteX92" fmla="*/ 1669529 w 1992880"/>
              <a:gd name="connsiteY92" fmla="*/ 325574 h 495938"/>
              <a:gd name="connsiteX93" fmla="*/ 1643056 w 1992880"/>
              <a:gd name="connsiteY93" fmla="*/ 333151 h 495938"/>
              <a:gd name="connsiteX94" fmla="*/ 1624085 w 1992880"/>
              <a:gd name="connsiteY94" fmla="*/ 325574 h 495938"/>
              <a:gd name="connsiteX95" fmla="*/ 1608994 w 1992880"/>
              <a:gd name="connsiteY95" fmla="*/ 302867 h 495938"/>
              <a:gd name="connsiteX96" fmla="*/ 1612702 w 1992880"/>
              <a:gd name="connsiteY96" fmla="*/ 283925 h 495938"/>
              <a:gd name="connsiteX97" fmla="*/ 1616496 w 1992880"/>
              <a:gd name="connsiteY97" fmla="*/ 276371 h 495938"/>
              <a:gd name="connsiteX98" fmla="*/ 1624085 w 1992880"/>
              <a:gd name="connsiteY98" fmla="*/ 265005 h 495938"/>
              <a:gd name="connsiteX99" fmla="*/ 1627879 w 1992880"/>
              <a:gd name="connsiteY99" fmla="*/ 257429 h 495938"/>
              <a:gd name="connsiteX100" fmla="*/ 1635467 w 1992880"/>
              <a:gd name="connsiteY100" fmla="*/ 249852 h 495938"/>
              <a:gd name="connsiteX101" fmla="*/ 1593818 w 1992880"/>
              <a:gd name="connsiteY101" fmla="*/ 223356 h 495938"/>
              <a:gd name="connsiteX102" fmla="*/ 1506724 w 1992880"/>
              <a:gd name="connsiteY102" fmla="*/ 185495 h 495938"/>
              <a:gd name="connsiteX103" fmla="*/ 1457571 w 1992880"/>
              <a:gd name="connsiteY103" fmla="*/ 166576 h 495938"/>
              <a:gd name="connsiteX104" fmla="*/ 1415921 w 1992880"/>
              <a:gd name="connsiteY104" fmla="*/ 151422 h 495938"/>
              <a:gd name="connsiteX105" fmla="*/ 1378066 w 1992880"/>
              <a:gd name="connsiteY105" fmla="*/ 140080 h 495938"/>
              <a:gd name="connsiteX106" fmla="*/ 1340210 w 1992880"/>
              <a:gd name="connsiteY106" fmla="*/ 128714 h 495938"/>
              <a:gd name="connsiteX107" fmla="*/ 1343918 w 1992880"/>
              <a:gd name="connsiteY107" fmla="*/ 128714 h 495938"/>
              <a:gd name="connsiteX108" fmla="*/ 1294766 w 1992880"/>
              <a:gd name="connsiteY108" fmla="*/ 121138 h 495938"/>
              <a:gd name="connsiteX109" fmla="*/ 1264413 w 1992880"/>
              <a:gd name="connsiteY109" fmla="*/ 117349 h 495938"/>
              <a:gd name="connsiteX110" fmla="*/ 1203878 w 1992880"/>
              <a:gd name="connsiteY110" fmla="*/ 109795 h 495938"/>
              <a:gd name="connsiteX111" fmla="*/ 1177405 w 1992880"/>
              <a:gd name="connsiteY111" fmla="*/ 106007 h 495938"/>
              <a:gd name="connsiteX112" fmla="*/ 1116784 w 1992880"/>
              <a:gd name="connsiteY112" fmla="*/ 102218 h 495938"/>
              <a:gd name="connsiteX113" fmla="*/ 1086517 w 1992880"/>
              <a:gd name="connsiteY113" fmla="*/ 102218 h 495938"/>
              <a:gd name="connsiteX114" fmla="*/ 999423 w 1992880"/>
              <a:gd name="connsiteY114" fmla="*/ 102218 h 495938"/>
              <a:gd name="connsiteX115" fmla="*/ 893445 w 1992880"/>
              <a:gd name="connsiteY115" fmla="*/ 109795 h 495938"/>
              <a:gd name="connsiteX116" fmla="*/ 859383 w 1992880"/>
              <a:gd name="connsiteY116" fmla="*/ 113561 h 495938"/>
              <a:gd name="connsiteX117" fmla="*/ 791260 w 1992880"/>
              <a:gd name="connsiteY117" fmla="*/ 121138 h 495938"/>
              <a:gd name="connsiteX118" fmla="*/ 700372 w 1992880"/>
              <a:gd name="connsiteY118" fmla="*/ 136291 h 495938"/>
              <a:gd name="connsiteX119" fmla="*/ 654928 w 1992880"/>
              <a:gd name="connsiteY119" fmla="*/ 143868 h 495938"/>
              <a:gd name="connsiteX120" fmla="*/ 522477 w 1992880"/>
              <a:gd name="connsiteY120" fmla="*/ 177941 h 495938"/>
              <a:gd name="connsiteX121" fmla="*/ 219545 w 1992880"/>
              <a:gd name="connsiteY121" fmla="*/ 306655 h 495938"/>
              <a:gd name="connsiteX122" fmla="*/ 132538 w 1992880"/>
              <a:gd name="connsiteY122" fmla="*/ 367224 h 495938"/>
              <a:gd name="connsiteX123" fmla="*/ 53032 w 1992880"/>
              <a:gd name="connsiteY123" fmla="*/ 435369 h 495938"/>
              <a:gd name="connsiteX124" fmla="*/ 15176 w 1992880"/>
              <a:gd name="connsiteY124" fmla="*/ 477019 h 495938"/>
              <a:gd name="connsiteX125" fmla="*/ 7588 w 1992880"/>
              <a:gd name="connsiteY125" fmla="*/ 492150 h 495938"/>
              <a:gd name="connsiteX126" fmla="*/ 3794 w 1992880"/>
              <a:gd name="connsiteY126" fmla="*/ 495938 h 495938"/>
              <a:gd name="connsiteX127" fmla="*/ 0 w 1992880"/>
              <a:gd name="connsiteY127" fmla="*/ 488361 h 495938"/>
              <a:gd name="connsiteX128" fmla="*/ 30267 w 1992880"/>
              <a:gd name="connsiteY128" fmla="*/ 427793 h 495938"/>
              <a:gd name="connsiteX129" fmla="*/ 71917 w 1992880"/>
              <a:gd name="connsiteY129" fmla="*/ 367224 h 495938"/>
              <a:gd name="connsiteX130" fmla="*/ 121155 w 1992880"/>
              <a:gd name="connsiteY130" fmla="*/ 310443 h 495938"/>
              <a:gd name="connsiteX131" fmla="*/ 174187 w 1992880"/>
              <a:gd name="connsiteY131" fmla="*/ 261217 h 495938"/>
              <a:gd name="connsiteX132" fmla="*/ 234722 w 1992880"/>
              <a:gd name="connsiteY132" fmla="*/ 215802 h 495938"/>
              <a:gd name="connsiteX133" fmla="*/ 302845 w 1992880"/>
              <a:gd name="connsiteY133" fmla="*/ 174152 h 495938"/>
              <a:gd name="connsiteX134" fmla="*/ 439177 w 1992880"/>
              <a:gd name="connsiteY134" fmla="*/ 109795 h 495938"/>
              <a:gd name="connsiteX135" fmla="*/ 579217 w 1992880"/>
              <a:gd name="connsiteY135" fmla="*/ 64357 h 495938"/>
              <a:gd name="connsiteX136" fmla="*/ 658722 w 1992880"/>
              <a:gd name="connsiteY136" fmla="*/ 45438 h 495938"/>
              <a:gd name="connsiteX137" fmla="*/ 723051 w 1992880"/>
              <a:gd name="connsiteY137" fmla="*/ 30284 h 495938"/>
              <a:gd name="connsiteX138" fmla="*/ 760907 w 1992880"/>
              <a:gd name="connsiteY138" fmla="*/ 22707 h 495938"/>
              <a:gd name="connsiteX139" fmla="*/ 870766 w 1992880"/>
              <a:gd name="connsiteY139" fmla="*/ 7577 h 495938"/>
              <a:gd name="connsiteX140" fmla="*/ 904827 w 1992880"/>
              <a:gd name="connsiteY140" fmla="*/ 3788 h 495938"/>
              <a:gd name="connsiteX141" fmla="*/ 972950 w 1992880"/>
              <a:gd name="connsiteY141" fmla="*/ 0 h 495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</a:cxnLst>
            <a:rect l="l" t="t" r="r" b="b"/>
            <a:pathLst>
              <a:path w="1992880" h="495938">
                <a:moveTo>
                  <a:pt x="972950" y="0"/>
                </a:moveTo>
                <a:cubicBezTo>
                  <a:pt x="988127" y="0"/>
                  <a:pt x="999423" y="0"/>
                  <a:pt x="1014600" y="0"/>
                </a:cubicBezTo>
                <a:cubicBezTo>
                  <a:pt x="1037279" y="0"/>
                  <a:pt x="1060044" y="0"/>
                  <a:pt x="1082723" y="0"/>
                </a:cubicBezTo>
                <a:cubicBezTo>
                  <a:pt x="1094105" y="0"/>
                  <a:pt x="1101694" y="0"/>
                  <a:pt x="1112990" y="0"/>
                </a:cubicBezTo>
                <a:cubicBezTo>
                  <a:pt x="1135755" y="0"/>
                  <a:pt x="1154640" y="3788"/>
                  <a:pt x="1177405" y="3788"/>
                </a:cubicBezTo>
                <a:cubicBezTo>
                  <a:pt x="1188701" y="7577"/>
                  <a:pt x="1200084" y="7577"/>
                  <a:pt x="1211467" y="7577"/>
                </a:cubicBezTo>
                <a:cubicBezTo>
                  <a:pt x="1234145" y="11365"/>
                  <a:pt x="1253116" y="11365"/>
                  <a:pt x="1275795" y="15131"/>
                </a:cubicBezTo>
                <a:cubicBezTo>
                  <a:pt x="1287178" y="18919"/>
                  <a:pt x="1298560" y="18919"/>
                  <a:pt x="1309857" y="22707"/>
                </a:cubicBezTo>
                <a:cubicBezTo>
                  <a:pt x="1328828" y="26496"/>
                  <a:pt x="1351507" y="30284"/>
                  <a:pt x="1370477" y="34073"/>
                </a:cubicBezTo>
                <a:cubicBezTo>
                  <a:pt x="1366683" y="34073"/>
                  <a:pt x="1366683" y="34073"/>
                  <a:pt x="1362889" y="34073"/>
                </a:cubicBezTo>
                <a:cubicBezTo>
                  <a:pt x="1374272" y="37861"/>
                  <a:pt x="1385568" y="37861"/>
                  <a:pt x="1396951" y="41650"/>
                </a:cubicBezTo>
                <a:cubicBezTo>
                  <a:pt x="1412127" y="45438"/>
                  <a:pt x="1431012" y="52992"/>
                  <a:pt x="1446189" y="56780"/>
                </a:cubicBezTo>
                <a:cubicBezTo>
                  <a:pt x="1461279" y="60569"/>
                  <a:pt x="1476456" y="64357"/>
                  <a:pt x="1491633" y="71934"/>
                </a:cubicBezTo>
                <a:cubicBezTo>
                  <a:pt x="1510518" y="75722"/>
                  <a:pt x="1525695" y="83299"/>
                  <a:pt x="1544579" y="90853"/>
                </a:cubicBezTo>
                <a:cubicBezTo>
                  <a:pt x="1559756" y="98430"/>
                  <a:pt x="1574847" y="102218"/>
                  <a:pt x="1590023" y="109795"/>
                </a:cubicBezTo>
                <a:cubicBezTo>
                  <a:pt x="1620291" y="121138"/>
                  <a:pt x="1646850" y="136291"/>
                  <a:pt x="1673323" y="147656"/>
                </a:cubicBezTo>
                <a:cubicBezTo>
                  <a:pt x="1688500" y="155210"/>
                  <a:pt x="1699796" y="162787"/>
                  <a:pt x="1714973" y="170364"/>
                </a:cubicBezTo>
                <a:cubicBezTo>
                  <a:pt x="1722561" y="174152"/>
                  <a:pt x="1726355" y="177941"/>
                  <a:pt x="1733858" y="181706"/>
                </a:cubicBezTo>
                <a:cubicBezTo>
                  <a:pt x="1745240" y="174152"/>
                  <a:pt x="1760417" y="162787"/>
                  <a:pt x="1771713" y="155210"/>
                </a:cubicBezTo>
                <a:cubicBezTo>
                  <a:pt x="1779302" y="147633"/>
                  <a:pt x="1783096" y="143868"/>
                  <a:pt x="1790684" y="140080"/>
                </a:cubicBezTo>
                <a:cubicBezTo>
                  <a:pt x="1794478" y="136291"/>
                  <a:pt x="1794478" y="136291"/>
                  <a:pt x="1798272" y="132503"/>
                </a:cubicBezTo>
                <a:cubicBezTo>
                  <a:pt x="1809569" y="124926"/>
                  <a:pt x="1817157" y="113561"/>
                  <a:pt x="1828540" y="106007"/>
                </a:cubicBezTo>
                <a:lnTo>
                  <a:pt x="1852799" y="85177"/>
                </a:lnTo>
                <a:lnTo>
                  <a:pt x="1852799" y="79506"/>
                </a:lnTo>
                <a:cubicBezTo>
                  <a:pt x="1852799" y="68140"/>
                  <a:pt x="1864180" y="56792"/>
                  <a:pt x="1871744" y="49208"/>
                </a:cubicBezTo>
                <a:cubicBezTo>
                  <a:pt x="1879307" y="41643"/>
                  <a:pt x="1886895" y="37860"/>
                  <a:pt x="1894458" y="37860"/>
                </a:cubicBezTo>
                <a:cubicBezTo>
                  <a:pt x="1898252" y="37860"/>
                  <a:pt x="1902022" y="37860"/>
                  <a:pt x="1905816" y="37860"/>
                </a:cubicBezTo>
                <a:cubicBezTo>
                  <a:pt x="1920967" y="37860"/>
                  <a:pt x="1936094" y="49208"/>
                  <a:pt x="1943657" y="64357"/>
                </a:cubicBezTo>
                <a:cubicBezTo>
                  <a:pt x="1943657" y="71941"/>
                  <a:pt x="1947451" y="75724"/>
                  <a:pt x="1951245" y="83289"/>
                </a:cubicBezTo>
                <a:cubicBezTo>
                  <a:pt x="1951245" y="87071"/>
                  <a:pt x="1955015" y="94656"/>
                  <a:pt x="1955015" y="98438"/>
                </a:cubicBezTo>
                <a:cubicBezTo>
                  <a:pt x="1955015" y="102221"/>
                  <a:pt x="1958808" y="106003"/>
                  <a:pt x="1958808" y="109786"/>
                </a:cubicBezTo>
                <a:cubicBezTo>
                  <a:pt x="1958808" y="113568"/>
                  <a:pt x="1958808" y="113568"/>
                  <a:pt x="1958808" y="117370"/>
                </a:cubicBezTo>
                <a:cubicBezTo>
                  <a:pt x="1958808" y="124935"/>
                  <a:pt x="1962602" y="128718"/>
                  <a:pt x="1962602" y="136283"/>
                </a:cubicBezTo>
                <a:cubicBezTo>
                  <a:pt x="1966372" y="151432"/>
                  <a:pt x="1970166" y="166581"/>
                  <a:pt x="1973959" y="181712"/>
                </a:cubicBezTo>
                <a:cubicBezTo>
                  <a:pt x="1977729" y="200644"/>
                  <a:pt x="1981523" y="219575"/>
                  <a:pt x="1985317" y="238507"/>
                </a:cubicBezTo>
                <a:cubicBezTo>
                  <a:pt x="1985317" y="249855"/>
                  <a:pt x="1989086" y="257439"/>
                  <a:pt x="1989086" y="268787"/>
                </a:cubicBezTo>
                <a:cubicBezTo>
                  <a:pt x="1992880" y="280154"/>
                  <a:pt x="1992880" y="291501"/>
                  <a:pt x="1992880" y="306650"/>
                </a:cubicBezTo>
                <a:cubicBezTo>
                  <a:pt x="1992880" y="321800"/>
                  <a:pt x="1992880" y="333147"/>
                  <a:pt x="1989086" y="336930"/>
                </a:cubicBezTo>
                <a:cubicBezTo>
                  <a:pt x="1989086" y="348297"/>
                  <a:pt x="1989086" y="359644"/>
                  <a:pt x="1985317" y="371011"/>
                </a:cubicBezTo>
                <a:cubicBezTo>
                  <a:pt x="1985317" y="382359"/>
                  <a:pt x="1977729" y="397508"/>
                  <a:pt x="1970166" y="408856"/>
                </a:cubicBezTo>
                <a:cubicBezTo>
                  <a:pt x="1966372" y="412638"/>
                  <a:pt x="1958808" y="420223"/>
                  <a:pt x="1955015" y="424005"/>
                </a:cubicBezTo>
                <a:cubicBezTo>
                  <a:pt x="1947451" y="427788"/>
                  <a:pt x="1943657" y="431570"/>
                  <a:pt x="1936094" y="435353"/>
                </a:cubicBezTo>
                <a:cubicBezTo>
                  <a:pt x="1924737" y="439154"/>
                  <a:pt x="1913379" y="442937"/>
                  <a:pt x="1902022" y="446720"/>
                </a:cubicBezTo>
                <a:cubicBezTo>
                  <a:pt x="1890665" y="450502"/>
                  <a:pt x="1879307" y="450502"/>
                  <a:pt x="1867950" y="450502"/>
                </a:cubicBezTo>
                <a:cubicBezTo>
                  <a:pt x="1856593" y="450502"/>
                  <a:pt x="1845236" y="450502"/>
                  <a:pt x="1837672" y="450502"/>
                </a:cubicBezTo>
                <a:cubicBezTo>
                  <a:pt x="1826315" y="450502"/>
                  <a:pt x="1818727" y="450502"/>
                  <a:pt x="1811164" y="450502"/>
                </a:cubicBezTo>
                <a:cubicBezTo>
                  <a:pt x="1777092" y="446720"/>
                  <a:pt x="1746814" y="439135"/>
                  <a:pt x="1712742" y="435353"/>
                </a:cubicBezTo>
                <a:cubicBezTo>
                  <a:pt x="1682440" y="431570"/>
                  <a:pt x="1652162" y="427788"/>
                  <a:pt x="1621884" y="420223"/>
                </a:cubicBezTo>
                <a:cubicBezTo>
                  <a:pt x="1614320" y="420223"/>
                  <a:pt x="1606733" y="416421"/>
                  <a:pt x="1599169" y="416421"/>
                </a:cubicBezTo>
                <a:cubicBezTo>
                  <a:pt x="1591606" y="416421"/>
                  <a:pt x="1584018" y="412638"/>
                  <a:pt x="1576455" y="412638"/>
                </a:cubicBezTo>
                <a:cubicBezTo>
                  <a:pt x="1568891" y="412638"/>
                  <a:pt x="1557534" y="408856"/>
                  <a:pt x="1549946" y="408856"/>
                </a:cubicBezTo>
                <a:cubicBezTo>
                  <a:pt x="1546153" y="408856"/>
                  <a:pt x="1542383" y="408856"/>
                  <a:pt x="1538589" y="408856"/>
                </a:cubicBezTo>
                <a:lnTo>
                  <a:pt x="1523462" y="408856"/>
                </a:lnTo>
                <a:lnTo>
                  <a:pt x="1519668" y="408856"/>
                </a:lnTo>
                <a:lnTo>
                  <a:pt x="1500748" y="408856"/>
                </a:lnTo>
                <a:cubicBezTo>
                  <a:pt x="1493160" y="408856"/>
                  <a:pt x="1489390" y="412638"/>
                  <a:pt x="1481803" y="412638"/>
                </a:cubicBezTo>
                <a:cubicBezTo>
                  <a:pt x="1481803" y="416421"/>
                  <a:pt x="1478033" y="416421"/>
                  <a:pt x="1478033" y="412638"/>
                </a:cubicBezTo>
                <a:cubicBezTo>
                  <a:pt x="1474239" y="408856"/>
                  <a:pt x="1478033" y="405073"/>
                  <a:pt x="1481803" y="405073"/>
                </a:cubicBezTo>
                <a:cubicBezTo>
                  <a:pt x="1500748" y="401291"/>
                  <a:pt x="1515875" y="397508"/>
                  <a:pt x="1534819" y="393706"/>
                </a:cubicBezTo>
                <a:cubicBezTo>
                  <a:pt x="1538589" y="393706"/>
                  <a:pt x="1546177" y="389924"/>
                  <a:pt x="1553740" y="389924"/>
                </a:cubicBezTo>
                <a:cubicBezTo>
                  <a:pt x="1565097" y="386141"/>
                  <a:pt x="1576455" y="386141"/>
                  <a:pt x="1587812" y="382359"/>
                </a:cubicBezTo>
                <a:cubicBezTo>
                  <a:pt x="1602963" y="382359"/>
                  <a:pt x="1614320" y="378576"/>
                  <a:pt x="1625678" y="378576"/>
                </a:cubicBezTo>
                <a:cubicBezTo>
                  <a:pt x="1640805" y="378576"/>
                  <a:pt x="1652162" y="374794"/>
                  <a:pt x="1667313" y="374794"/>
                </a:cubicBezTo>
                <a:cubicBezTo>
                  <a:pt x="1682464" y="374794"/>
                  <a:pt x="1693797" y="374794"/>
                  <a:pt x="1708948" y="374794"/>
                </a:cubicBezTo>
                <a:cubicBezTo>
                  <a:pt x="1724099" y="374794"/>
                  <a:pt x="1735457" y="374794"/>
                  <a:pt x="1746814" y="374794"/>
                </a:cubicBezTo>
                <a:cubicBezTo>
                  <a:pt x="1769528" y="374794"/>
                  <a:pt x="1796037" y="374794"/>
                  <a:pt x="1818727" y="374794"/>
                </a:cubicBezTo>
                <a:cubicBezTo>
                  <a:pt x="1841442" y="371011"/>
                  <a:pt x="1860387" y="371011"/>
                  <a:pt x="1883101" y="367210"/>
                </a:cubicBezTo>
                <a:cubicBezTo>
                  <a:pt x="1886871" y="367210"/>
                  <a:pt x="1886871" y="363427"/>
                  <a:pt x="1890665" y="363427"/>
                </a:cubicBezTo>
                <a:cubicBezTo>
                  <a:pt x="1894458" y="355862"/>
                  <a:pt x="1894458" y="344495"/>
                  <a:pt x="1894458" y="336930"/>
                </a:cubicBezTo>
                <a:cubicBezTo>
                  <a:pt x="1894458" y="314216"/>
                  <a:pt x="1890665" y="291501"/>
                  <a:pt x="1886871" y="268787"/>
                </a:cubicBezTo>
                <a:cubicBezTo>
                  <a:pt x="1883101" y="257439"/>
                  <a:pt x="1883101" y="242290"/>
                  <a:pt x="1879307" y="230923"/>
                </a:cubicBezTo>
                <a:cubicBezTo>
                  <a:pt x="1871744" y="208209"/>
                  <a:pt x="1867950" y="185494"/>
                  <a:pt x="1860387" y="162780"/>
                </a:cubicBezTo>
                <a:cubicBezTo>
                  <a:pt x="1860387" y="162780"/>
                  <a:pt x="1860387" y="166581"/>
                  <a:pt x="1860387" y="166581"/>
                </a:cubicBezTo>
                <a:cubicBezTo>
                  <a:pt x="1860387" y="162780"/>
                  <a:pt x="1856593" y="158997"/>
                  <a:pt x="1856593" y="155215"/>
                </a:cubicBezTo>
                <a:lnTo>
                  <a:pt x="1856593" y="152999"/>
                </a:lnTo>
                <a:lnTo>
                  <a:pt x="1856593" y="151432"/>
                </a:lnTo>
                <a:lnTo>
                  <a:pt x="1856593" y="147650"/>
                </a:lnTo>
                <a:cubicBezTo>
                  <a:pt x="1856593" y="147650"/>
                  <a:pt x="1856593" y="143867"/>
                  <a:pt x="1856593" y="143867"/>
                </a:cubicBezTo>
                <a:cubicBezTo>
                  <a:pt x="1856593" y="140065"/>
                  <a:pt x="1856593" y="140065"/>
                  <a:pt x="1856593" y="140065"/>
                </a:cubicBezTo>
                <a:cubicBezTo>
                  <a:pt x="1856593" y="132500"/>
                  <a:pt x="1852799" y="124935"/>
                  <a:pt x="1852799" y="117351"/>
                </a:cubicBezTo>
                <a:cubicBezTo>
                  <a:pt x="1852799" y="113568"/>
                  <a:pt x="1852799" y="113568"/>
                  <a:pt x="1852799" y="109786"/>
                </a:cubicBezTo>
                <a:lnTo>
                  <a:pt x="1852799" y="95352"/>
                </a:lnTo>
                <a:lnTo>
                  <a:pt x="1843630" y="102218"/>
                </a:lnTo>
                <a:cubicBezTo>
                  <a:pt x="1824746" y="128714"/>
                  <a:pt x="1805775" y="155210"/>
                  <a:pt x="1786890" y="181706"/>
                </a:cubicBezTo>
                <a:cubicBezTo>
                  <a:pt x="1783096" y="189283"/>
                  <a:pt x="1775507" y="196860"/>
                  <a:pt x="1771713" y="204437"/>
                </a:cubicBezTo>
                <a:cubicBezTo>
                  <a:pt x="1779302" y="215779"/>
                  <a:pt x="1786890" y="223356"/>
                  <a:pt x="1790684" y="234721"/>
                </a:cubicBezTo>
                <a:cubicBezTo>
                  <a:pt x="1798272" y="253640"/>
                  <a:pt x="1794478" y="276348"/>
                  <a:pt x="1775507" y="291501"/>
                </a:cubicBezTo>
                <a:cubicBezTo>
                  <a:pt x="1760417" y="302867"/>
                  <a:pt x="1741446" y="306655"/>
                  <a:pt x="1726269" y="299078"/>
                </a:cubicBezTo>
                <a:cubicBezTo>
                  <a:pt x="1718767" y="295290"/>
                  <a:pt x="1714973" y="291501"/>
                  <a:pt x="1707384" y="287713"/>
                </a:cubicBezTo>
                <a:cubicBezTo>
                  <a:pt x="1707384" y="291501"/>
                  <a:pt x="1703590" y="291501"/>
                  <a:pt x="1703590" y="295290"/>
                </a:cubicBezTo>
                <a:cubicBezTo>
                  <a:pt x="1699796" y="299078"/>
                  <a:pt x="1692208" y="306655"/>
                  <a:pt x="1688414" y="310421"/>
                </a:cubicBezTo>
                <a:cubicBezTo>
                  <a:pt x="1684706" y="314209"/>
                  <a:pt x="1684706" y="314209"/>
                  <a:pt x="1680911" y="317997"/>
                </a:cubicBezTo>
                <a:cubicBezTo>
                  <a:pt x="1677117" y="321786"/>
                  <a:pt x="1673323" y="321786"/>
                  <a:pt x="1669529" y="325574"/>
                </a:cubicBezTo>
                <a:cubicBezTo>
                  <a:pt x="1661940" y="333151"/>
                  <a:pt x="1654352" y="333151"/>
                  <a:pt x="1643056" y="333151"/>
                </a:cubicBezTo>
                <a:cubicBezTo>
                  <a:pt x="1635467" y="333151"/>
                  <a:pt x="1627879" y="329363"/>
                  <a:pt x="1624085" y="325574"/>
                </a:cubicBezTo>
                <a:cubicBezTo>
                  <a:pt x="1616496" y="321786"/>
                  <a:pt x="1608994" y="310443"/>
                  <a:pt x="1608994" y="302867"/>
                </a:cubicBezTo>
                <a:cubicBezTo>
                  <a:pt x="1608994" y="295290"/>
                  <a:pt x="1608994" y="291501"/>
                  <a:pt x="1612702" y="283925"/>
                </a:cubicBezTo>
                <a:cubicBezTo>
                  <a:pt x="1612702" y="283925"/>
                  <a:pt x="1616496" y="280136"/>
                  <a:pt x="1616496" y="276371"/>
                </a:cubicBezTo>
                <a:cubicBezTo>
                  <a:pt x="1620291" y="272582"/>
                  <a:pt x="1620291" y="268794"/>
                  <a:pt x="1624085" y="265005"/>
                </a:cubicBezTo>
                <a:cubicBezTo>
                  <a:pt x="1624085" y="261217"/>
                  <a:pt x="1627879" y="261217"/>
                  <a:pt x="1627879" y="257429"/>
                </a:cubicBezTo>
                <a:cubicBezTo>
                  <a:pt x="1631673" y="253640"/>
                  <a:pt x="1631673" y="253640"/>
                  <a:pt x="1635467" y="249852"/>
                </a:cubicBezTo>
                <a:cubicBezTo>
                  <a:pt x="1620291" y="242298"/>
                  <a:pt x="1605200" y="234721"/>
                  <a:pt x="1593818" y="223356"/>
                </a:cubicBezTo>
                <a:cubicBezTo>
                  <a:pt x="1563550" y="208225"/>
                  <a:pt x="1537077" y="196860"/>
                  <a:pt x="1506724" y="185495"/>
                </a:cubicBezTo>
                <a:cubicBezTo>
                  <a:pt x="1491633" y="177918"/>
                  <a:pt x="1472662" y="174152"/>
                  <a:pt x="1457571" y="166576"/>
                </a:cubicBezTo>
                <a:cubicBezTo>
                  <a:pt x="1442395" y="158999"/>
                  <a:pt x="1431012" y="155210"/>
                  <a:pt x="1415921" y="151422"/>
                </a:cubicBezTo>
                <a:cubicBezTo>
                  <a:pt x="1400745" y="147633"/>
                  <a:pt x="1389362" y="143845"/>
                  <a:pt x="1378066" y="140080"/>
                </a:cubicBezTo>
                <a:cubicBezTo>
                  <a:pt x="1366683" y="136291"/>
                  <a:pt x="1351507" y="132503"/>
                  <a:pt x="1340210" y="128714"/>
                </a:cubicBezTo>
                <a:cubicBezTo>
                  <a:pt x="1343918" y="128714"/>
                  <a:pt x="1343918" y="128714"/>
                  <a:pt x="1343918" y="128714"/>
                </a:cubicBezTo>
                <a:cubicBezTo>
                  <a:pt x="1328828" y="128714"/>
                  <a:pt x="1309857" y="124926"/>
                  <a:pt x="1294766" y="121138"/>
                </a:cubicBezTo>
                <a:cubicBezTo>
                  <a:pt x="1287178" y="121138"/>
                  <a:pt x="1275795" y="117349"/>
                  <a:pt x="1264413" y="117349"/>
                </a:cubicBezTo>
                <a:cubicBezTo>
                  <a:pt x="1245528" y="113561"/>
                  <a:pt x="1222849" y="113561"/>
                  <a:pt x="1203878" y="109795"/>
                </a:cubicBezTo>
                <a:cubicBezTo>
                  <a:pt x="1196290" y="106007"/>
                  <a:pt x="1184907" y="106007"/>
                  <a:pt x="1177405" y="106007"/>
                </a:cubicBezTo>
                <a:cubicBezTo>
                  <a:pt x="1158434" y="106007"/>
                  <a:pt x="1135755" y="102218"/>
                  <a:pt x="1116784" y="102218"/>
                </a:cubicBezTo>
                <a:cubicBezTo>
                  <a:pt x="1105488" y="102218"/>
                  <a:pt x="1097900" y="102218"/>
                  <a:pt x="1086517" y="102218"/>
                </a:cubicBezTo>
                <a:cubicBezTo>
                  <a:pt x="1056250" y="102218"/>
                  <a:pt x="1029777" y="102218"/>
                  <a:pt x="999423" y="102218"/>
                </a:cubicBezTo>
                <a:cubicBezTo>
                  <a:pt x="965362" y="106007"/>
                  <a:pt x="927506" y="106007"/>
                  <a:pt x="893445" y="109795"/>
                </a:cubicBezTo>
                <a:cubicBezTo>
                  <a:pt x="882062" y="109795"/>
                  <a:pt x="870766" y="113561"/>
                  <a:pt x="859383" y="113561"/>
                </a:cubicBezTo>
                <a:cubicBezTo>
                  <a:pt x="836618" y="113561"/>
                  <a:pt x="813939" y="117349"/>
                  <a:pt x="791260" y="121138"/>
                </a:cubicBezTo>
                <a:cubicBezTo>
                  <a:pt x="760907" y="124926"/>
                  <a:pt x="730640" y="128714"/>
                  <a:pt x="700372" y="136291"/>
                </a:cubicBezTo>
                <a:cubicBezTo>
                  <a:pt x="685196" y="136291"/>
                  <a:pt x="670105" y="140080"/>
                  <a:pt x="654928" y="143868"/>
                </a:cubicBezTo>
                <a:cubicBezTo>
                  <a:pt x="609484" y="155210"/>
                  <a:pt x="567834" y="166576"/>
                  <a:pt x="522477" y="177941"/>
                </a:cubicBezTo>
                <a:cubicBezTo>
                  <a:pt x="416412" y="208225"/>
                  <a:pt x="314227" y="249875"/>
                  <a:pt x="219545" y="306655"/>
                </a:cubicBezTo>
                <a:cubicBezTo>
                  <a:pt x="189278" y="325574"/>
                  <a:pt x="159011" y="344516"/>
                  <a:pt x="132538" y="367224"/>
                </a:cubicBezTo>
                <a:cubicBezTo>
                  <a:pt x="105978" y="386143"/>
                  <a:pt x="79505" y="408873"/>
                  <a:pt x="53032" y="435369"/>
                </a:cubicBezTo>
                <a:cubicBezTo>
                  <a:pt x="37855" y="446735"/>
                  <a:pt x="26473" y="461865"/>
                  <a:pt x="15176" y="477019"/>
                </a:cubicBezTo>
                <a:cubicBezTo>
                  <a:pt x="11382" y="480807"/>
                  <a:pt x="11382" y="488361"/>
                  <a:pt x="7588" y="492150"/>
                </a:cubicBezTo>
                <a:cubicBezTo>
                  <a:pt x="7588" y="495938"/>
                  <a:pt x="7588" y="495938"/>
                  <a:pt x="3794" y="495938"/>
                </a:cubicBezTo>
                <a:cubicBezTo>
                  <a:pt x="0" y="495938"/>
                  <a:pt x="0" y="492150"/>
                  <a:pt x="0" y="488361"/>
                </a:cubicBezTo>
                <a:cubicBezTo>
                  <a:pt x="7588" y="469442"/>
                  <a:pt x="18971" y="446735"/>
                  <a:pt x="30267" y="427793"/>
                </a:cubicBezTo>
                <a:cubicBezTo>
                  <a:pt x="41650" y="408873"/>
                  <a:pt x="56826" y="386143"/>
                  <a:pt x="71917" y="367224"/>
                </a:cubicBezTo>
                <a:cubicBezTo>
                  <a:pt x="87094" y="348305"/>
                  <a:pt x="102184" y="329363"/>
                  <a:pt x="121155" y="310443"/>
                </a:cubicBezTo>
                <a:cubicBezTo>
                  <a:pt x="136332" y="291501"/>
                  <a:pt x="155217" y="276371"/>
                  <a:pt x="174187" y="261217"/>
                </a:cubicBezTo>
                <a:cubicBezTo>
                  <a:pt x="193072" y="242298"/>
                  <a:pt x="212043" y="230933"/>
                  <a:pt x="234722" y="215802"/>
                </a:cubicBezTo>
                <a:cubicBezTo>
                  <a:pt x="257401" y="200648"/>
                  <a:pt x="280166" y="185495"/>
                  <a:pt x="302845" y="174152"/>
                </a:cubicBezTo>
                <a:cubicBezTo>
                  <a:pt x="348289" y="147656"/>
                  <a:pt x="393733" y="128714"/>
                  <a:pt x="439177" y="109795"/>
                </a:cubicBezTo>
                <a:cubicBezTo>
                  <a:pt x="484621" y="90853"/>
                  <a:pt x="529979" y="75722"/>
                  <a:pt x="579217" y="64357"/>
                </a:cubicBezTo>
                <a:cubicBezTo>
                  <a:pt x="605690" y="56780"/>
                  <a:pt x="632249" y="52992"/>
                  <a:pt x="658722" y="45438"/>
                </a:cubicBezTo>
                <a:cubicBezTo>
                  <a:pt x="677693" y="37861"/>
                  <a:pt x="700372" y="34073"/>
                  <a:pt x="723051" y="30284"/>
                </a:cubicBezTo>
                <a:cubicBezTo>
                  <a:pt x="734434" y="26496"/>
                  <a:pt x="749610" y="22707"/>
                  <a:pt x="760907" y="22707"/>
                </a:cubicBezTo>
                <a:cubicBezTo>
                  <a:pt x="798762" y="18919"/>
                  <a:pt x="832910" y="11365"/>
                  <a:pt x="870766" y="7577"/>
                </a:cubicBezTo>
                <a:cubicBezTo>
                  <a:pt x="882062" y="3788"/>
                  <a:pt x="893445" y="3788"/>
                  <a:pt x="904827" y="3788"/>
                </a:cubicBezTo>
                <a:cubicBezTo>
                  <a:pt x="927506" y="3788"/>
                  <a:pt x="950271" y="0"/>
                  <a:pt x="972950" y="0"/>
                </a:cubicBez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19" name="Shape">
            <a:extLst>
              <a:ext uri="{FF2B5EF4-FFF2-40B4-BE49-F238E27FC236}">
                <a16:creationId xmlns:a16="http://schemas.microsoft.com/office/drawing/2014/main" id="{E8432307-6412-4800-9426-85A7FF7788A0}"/>
              </a:ext>
            </a:extLst>
          </p:cNvPr>
          <p:cNvSpPr/>
          <p:nvPr/>
        </p:nvSpPr>
        <p:spPr>
          <a:xfrm>
            <a:off x="5418949" y="2770230"/>
            <a:ext cx="459972" cy="4770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733" y="386"/>
                </a:moveTo>
                <a:cubicBezTo>
                  <a:pt x="19600" y="257"/>
                  <a:pt x="19333" y="257"/>
                  <a:pt x="19200" y="129"/>
                </a:cubicBezTo>
                <a:cubicBezTo>
                  <a:pt x="19067" y="129"/>
                  <a:pt x="18933" y="129"/>
                  <a:pt x="18667" y="0"/>
                </a:cubicBezTo>
                <a:cubicBezTo>
                  <a:pt x="18533" y="0"/>
                  <a:pt x="18267" y="0"/>
                  <a:pt x="18133" y="0"/>
                </a:cubicBezTo>
                <a:cubicBezTo>
                  <a:pt x="17867" y="0"/>
                  <a:pt x="17600" y="129"/>
                  <a:pt x="17467" y="129"/>
                </a:cubicBezTo>
                <a:cubicBezTo>
                  <a:pt x="17067" y="257"/>
                  <a:pt x="16800" y="386"/>
                  <a:pt x="16400" y="514"/>
                </a:cubicBezTo>
                <a:cubicBezTo>
                  <a:pt x="15733" y="771"/>
                  <a:pt x="14933" y="1157"/>
                  <a:pt x="14267" y="1414"/>
                </a:cubicBezTo>
                <a:cubicBezTo>
                  <a:pt x="13733" y="1671"/>
                  <a:pt x="13333" y="1929"/>
                  <a:pt x="12800" y="2186"/>
                </a:cubicBezTo>
                <a:cubicBezTo>
                  <a:pt x="12267" y="2443"/>
                  <a:pt x="11733" y="2829"/>
                  <a:pt x="11067" y="3086"/>
                </a:cubicBezTo>
                <a:cubicBezTo>
                  <a:pt x="11067" y="3086"/>
                  <a:pt x="11067" y="3086"/>
                  <a:pt x="11067" y="3086"/>
                </a:cubicBezTo>
                <a:cubicBezTo>
                  <a:pt x="11067" y="3086"/>
                  <a:pt x="11067" y="3214"/>
                  <a:pt x="11067" y="3214"/>
                </a:cubicBezTo>
                <a:cubicBezTo>
                  <a:pt x="11067" y="3214"/>
                  <a:pt x="11067" y="3214"/>
                  <a:pt x="11067" y="3214"/>
                </a:cubicBezTo>
                <a:cubicBezTo>
                  <a:pt x="11067" y="3214"/>
                  <a:pt x="11200" y="3214"/>
                  <a:pt x="11200" y="3214"/>
                </a:cubicBezTo>
                <a:cubicBezTo>
                  <a:pt x="11200" y="3214"/>
                  <a:pt x="11200" y="3214"/>
                  <a:pt x="11200" y="3214"/>
                </a:cubicBezTo>
                <a:cubicBezTo>
                  <a:pt x="11333" y="3214"/>
                  <a:pt x="11467" y="3086"/>
                  <a:pt x="11600" y="3086"/>
                </a:cubicBezTo>
                <a:cubicBezTo>
                  <a:pt x="11867" y="3086"/>
                  <a:pt x="12133" y="2957"/>
                  <a:pt x="12400" y="2957"/>
                </a:cubicBezTo>
                <a:cubicBezTo>
                  <a:pt x="12667" y="2957"/>
                  <a:pt x="12800" y="2829"/>
                  <a:pt x="13067" y="2829"/>
                </a:cubicBezTo>
                <a:cubicBezTo>
                  <a:pt x="13600" y="2700"/>
                  <a:pt x="14133" y="2700"/>
                  <a:pt x="14667" y="2571"/>
                </a:cubicBezTo>
                <a:cubicBezTo>
                  <a:pt x="15200" y="2443"/>
                  <a:pt x="15733" y="2443"/>
                  <a:pt x="16266" y="2314"/>
                </a:cubicBezTo>
                <a:cubicBezTo>
                  <a:pt x="16933" y="2186"/>
                  <a:pt x="17600" y="2057"/>
                  <a:pt x="18266" y="2057"/>
                </a:cubicBezTo>
                <a:cubicBezTo>
                  <a:pt x="18266" y="2057"/>
                  <a:pt x="18266" y="2057"/>
                  <a:pt x="18400" y="2057"/>
                </a:cubicBezTo>
                <a:cubicBezTo>
                  <a:pt x="18400" y="2057"/>
                  <a:pt x="18400" y="2186"/>
                  <a:pt x="18400" y="2186"/>
                </a:cubicBezTo>
                <a:cubicBezTo>
                  <a:pt x="18400" y="2443"/>
                  <a:pt x="18400" y="2571"/>
                  <a:pt x="18400" y="2829"/>
                </a:cubicBezTo>
                <a:cubicBezTo>
                  <a:pt x="18400" y="3086"/>
                  <a:pt x="18400" y="3343"/>
                  <a:pt x="18266" y="3600"/>
                </a:cubicBezTo>
                <a:cubicBezTo>
                  <a:pt x="18133" y="4500"/>
                  <a:pt x="17866" y="5271"/>
                  <a:pt x="17600" y="6043"/>
                </a:cubicBezTo>
                <a:cubicBezTo>
                  <a:pt x="17467" y="6429"/>
                  <a:pt x="17333" y="6686"/>
                  <a:pt x="17333" y="7071"/>
                </a:cubicBezTo>
                <a:cubicBezTo>
                  <a:pt x="17333" y="7200"/>
                  <a:pt x="17200" y="7329"/>
                  <a:pt x="17200" y="7457"/>
                </a:cubicBezTo>
                <a:cubicBezTo>
                  <a:pt x="17200" y="7586"/>
                  <a:pt x="17200" y="7586"/>
                  <a:pt x="17200" y="7714"/>
                </a:cubicBezTo>
                <a:cubicBezTo>
                  <a:pt x="17200" y="7714"/>
                  <a:pt x="17200" y="7714"/>
                  <a:pt x="17200" y="7714"/>
                </a:cubicBezTo>
                <a:cubicBezTo>
                  <a:pt x="17067" y="7586"/>
                  <a:pt x="17067" y="7586"/>
                  <a:pt x="16933" y="7457"/>
                </a:cubicBezTo>
                <a:cubicBezTo>
                  <a:pt x="16800" y="7329"/>
                  <a:pt x="16667" y="7200"/>
                  <a:pt x="16533" y="7071"/>
                </a:cubicBezTo>
                <a:cubicBezTo>
                  <a:pt x="16400" y="6943"/>
                  <a:pt x="16267" y="6814"/>
                  <a:pt x="16133" y="6814"/>
                </a:cubicBezTo>
                <a:cubicBezTo>
                  <a:pt x="16133" y="6686"/>
                  <a:pt x="16133" y="6557"/>
                  <a:pt x="16133" y="6557"/>
                </a:cubicBezTo>
                <a:cubicBezTo>
                  <a:pt x="16133" y="6300"/>
                  <a:pt x="16000" y="6171"/>
                  <a:pt x="15867" y="6043"/>
                </a:cubicBezTo>
                <a:cubicBezTo>
                  <a:pt x="15733" y="5914"/>
                  <a:pt x="15600" y="5786"/>
                  <a:pt x="15333" y="5657"/>
                </a:cubicBezTo>
                <a:cubicBezTo>
                  <a:pt x="15067" y="5529"/>
                  <a:pt x="14933" y="5529"/>
                  <a:pt x="14667" y="5657"/>
                </a:cubicBezTo>
                <a:cubicBezTo>
                  <a:pt x="14667" y="5657"/>
                  <a:pt x="14667" y="5657"/>
                  <a:pt x="14667" y="5657"/>
                </a:cubicBezTo>
                <a:cubicBezTo>
                  <a:pt x="14133" y="5271"/>
                  <a:pt x="13467" y="4886"/>
                  <a:pt x="12933" y="4371"/>
                </a:cubicBezTo>
                <a:cubicBezTo>
                  <a:pt x="12667" y="4114"/>
                  <a:pt x="12400" y="3857"/>
                  <a:pt x="12133" y="3471"/>
                </a:cubicBezTo>
                <a:cubicBezTo>
                  <a:pt x="12133" y="3343"/>
                  <a:pt x="12000" y="3471"/>
                  <a:pt x="11867" y="3471"/>
                </a:cubicBezTo>
                <a:cubicBezTo>
                  <a:pt x="11867" y="3471"/>
                  <a:pt x="11867" y="3600"/>
                  <a:pt x="11867" y="3600"/>
                </a:cubicBezTo>
                <a:cubicBezTo>
                  <a:pt x="11867" y="3728"/>
                  <a:pt x="11867" y="3857"/>
                  <a:pt x="12000" y="3986"/>
                </a:cubicBezTo>
                <a:cubicBezTo>
                  <a:pt x="12133" y="4114"/>
                  <a:pt x="12133" y="4371"/>
                  <a:pt x="12266" y="4500"/>
                </a:cubicBezTo>
                <a:cubicBezTo>
                  <a:pt x="12400" y="4886"/>
                  <a:pt x="12667" y="5143"/>
                  <a:pt x="12800" y="5528"/>
                </a:cubicBezTo>
                <a:cubicBezTo>
                  <a:pt x="12933" y="5786"/>
                  <a:pt x="13200" y="6171"/>
                  <a:pt x="13467" y="6429"/>
                </a:cubicBezTo>
                <a:cubicBezTo>
                  <a:pt x="13467" y="6429"/>
                  <a:pt x="13467" y="6557"/>
                  <a:pt x="13600" y="6557"/>
                </a:cubicBezTo>
                <a:cubicBezTo>
                  <a:pt x="13600" y="6557"/>
                  <a:pt x="13467" y="6686"/>
                  <a:pt x="13467" y="6686"/>
                </a:cubicBezTo>
                <a:cubicBezTo>
                  <a:pt x="13200" y="6943"/>
                  <a:pt x="12933" y="7200"/>
                  <a:pt x="12667" y="7457"/>
                </a:cubicBezTo>
                <a:cubicBezTo>
                  <a:pt x="12133" y="7971"/>
                  <a:pt x="11467" y="8614"/>
                  <a:pt x="10933" y="9128"/>
                </a:cubicBezTo>
                <a:cubicBezTo>
                  <a:pt x="9866" y="10286"/>
                  <a:pt x="8667" y="11314"/>
                  <a:pt x="7600" y="12471"/>
                </a:cubicBezTo>
                <a:cubicBezTo>
                  <a:pt x="7066" y="12986"/>
                  <a:pt x="6533" y="13629"/>
                  <a:pt x="6000" y="14143"/>
                </a:cubicBezTo>
                <a:cubicBezTo>
                  <a:pt x="5600" y="14657"/>
                  <a:pt x="5067" y="15043"/>
                  <a:pt x="4667" y="15557"/>
                </a:cubicBezTo>
                <a:cubicBezTo>
                  <a:pt x="4133" y="16071"/>
                  <a:pt x="3600" y="16714"/>
                  <a:pt x="3067" y="17357"/>
                </a:cubicBezTo>
                <a:cubicBezTo>
                  <a:pt x="2800" y="17743"/>
                  <a:pt x="2400" y="18129"/>
                  <a:pt x="2133" y="18514"/>
                </a:cubicBezTo>
                <a:cubicBezTo>
                  <a:pt x="2000" y="18771"/>
                  <a:pt x="1733" y="18900"/>
                  <a:pt x="1600" y="19157"/>
                </a:cubicBezTo>
                <a:cubicBezTo>
                  <a:pt x="1333" y="19543"/>
                  <a:pt x="1067" y="19800"/>
                  <a:pt x="800" y="20186"/>
                </a:cubicBezTo>
                <a:cubicBezTo>
                  <a:pt x="533" y="20571"/>
                  <a:pt x="133" y="21086"/>
                  <a:pt x="0" y="21471"/>
                </a:cubicBezTo>
                <a:cubicBezTo>
                  <a:pt x="0" y="21471"/>
                  <a:pt x="0" y="21600"/>
                  <a:pt x="133" y="21600"/>
                </a:cubicBezTo>
                <a:lnTo>
                  <a:pt x="133" y="21600"/>
                </a:lnTo>
                <a:cubicBezTo>
                  <a:pt x="133" y="21600"/>
                  <a:pt x="267" y="21600"/>
                  <a:pt x="267" y="21600"/>
                </a:cubicBezTo>
                <a:cubicBezTo>
                  <a:pt x="533" y="21343"/>
                  <a:pt x="800" y="21086"/>
                  <a:pt x="1200" y="20829"/>
                </a:cubicBezTo>
                <a:cubicBezTo>
                  <a:pt x="1333" y="20700"/>
                  <a:pt x="1466" y="20571"/>
                  <a:pt x="1733" y="20443"/>
                </a:cubicBezTo>
                <a:cubicBezTo>
                  <a:pt x="2000" y="20186"/>
                  <a:pt x="2267" y="19929"/>
                  <a:pt x="2667" y="19671"/>
                </a:cubicBezTo>
                <a:cubicBezTo>
                  <a:pt x="3333" y="19157"/>
                  <a:pt x="3867" y="18643"/>
                  <a:pt x="4533" y="18000"/>
                </a:cubicBezTo>
                <a:cubicBezTo>
                  <a:pt x="5733" y="16971"/>
                  <a:pt x="6800" y="16071"/>
                  <a:pt x="7867" y="15043"/>
                </a:cubicBezTo>
                <a:cubicBezTo>
                  <a:pt x="8933" y="14014"/>
                  <a:pt x="10133" y="13114"/>
                  <a:pt x="11333" y="12086"/>
                </a:cubicBezTo>
                <a:cubicBezTo>
                  <a:pt x="12533" y="11057"/>
                  <a:pt x="13733" y="10029"/>
                  <a:pt x="15067" y="9000"/>
                </a:cubicBezTo>
                <a:cubicBezTo>
                  <a:pt x="15200" y="8871"/>
                  <a:pt x="15333" y="8743"/>
                  <a:pt x="15600" y="8614"/>
                </a:cubicBezTo>
                <a:cubicBezTo>
                  <a:pt x="15733" y="8743"/>
                  <a:pt x="15733" y="8743"/>
                  <a:pt x="15867" y="8871"/>
                </a:cubicBezTo>
                <a:cubicBezTo>
                  <a:pt x="16000" y="9129"/>
                  <a:pt x="16133" y="9257"/>
                  <a:pt x="16400" y="9514"/>
                </a:cubicBezTo>
                <a:cubicBezTo>
                  <a:pt x="16533" y="9643"/>
                  <a:pt x="16667" y="9771"/>
                  <a:pt x="16800" y="9900"/>
                </a:cubicBezTo>
                <a:cubicBezTo>
                  <a:pt x="16933" y="10028"/>
                  <a:pt x="17200" y="10286"/>
                  <a:pt x="17333" y="10414"/>
                </a:cubicBezTo>
                <a:cubicBezTo>
                  <a:pt x="17467" y="10543"/>
                  <a:pt x="17600" y="10671"/>
                  <a:pt x="17733" y="10671"/>
                </a:cubicBezTo>
                <a:cubicBezTo>
                  <a:pt x="18000" y="10800"/>
                  <a:pt x="18267" y="10671"/>
                  <a:pt x="18533" y="10671"/>
                </a:cubicBezTo>
                <a:cubicBezTo>
                  <a:pt x="18800" y="10543"/>
                  <a:pt x="18933" y="10286"/>
                  <a:pt x="19067" y="10029"/>
                </a:cubicBezTo>
                <a:cubicBezTo>
                  <a:pt x="19067" y="10029"/>
                  <a:pt x="19067" y="9900"/>
                  <a:pt x="19067" y="9771"/>
                </a:cubicBezTo>
                <a:cubicBezTo>
                  <a:pt x="19067" y="9771"/>
                  <a:pt x="19200" y="9771"/>
                  <a:pt x="19200" y="9771"/>
                </a:cubicBezTo>
                <a:cubicBezTo>
                  <a:pt x="19467" y="9771"/>
                  <a:pt x="19867" y="9514"/>
                  <a:pt x="20000" y="9257"/>
                </a:cubicBezTo>
                <a:cubicBezTo>
                  <a:pt x="20133" y="9000"/>
                  <a:pt x="20267" y="8743"/>
                  <a:pt x="20400" y="8614"/>
                </a:cubicBezTo>
                <a:cubicBezTo>
                  <a:pt x="20400" y="8486"/>
                  <a:pt x="20400" y="8486"/>
                  <a:pt x="20533" y="8357"/>
                </a:cubicBezTo>
                <a:cubicBezTo>
                  <a:pt x="20533" y="8228"/>
                  <a:pt x="20667" y="7971"/>
                  <a:pt x="20667" y="7843"/>
                </a:cubicBezTo>
                <a:cubicBezTo>
                  <a:pt x="20800" y="7457"/>
                  <a:pt x="20933" y="7071"/>
                  <a:pt x="20933" y="6686"/>
                </a:cubicBezTo>
                <a:cubicBezTo>
                  <a:pt x="21200" y="5528"/>
                  <a:pt x="21467" y="4371"/>
                  <a:pt x="21600" y="3214"/>
                </a:cubicBezTo>
                <a:cubicBezTo>
                  <a:pt x="21600" y="2957"/>
                  <a:pt x="21600" y="2571"/>
                  <a:pt x="21600" y="2314"/>
                </a:cubicBezTo>
                <a:cubicBezTo>
                  <a:pt x="21600" y="2057"/>
                  <a:pt x="21600" y="1800"/>
                  <a:pt x="21467" y="1671"/>
                </a:cubicBezTo>
                <a:cubicBezTo>
                  <a:pt x="21467" y="1543"/>
                  <a:pt x="21333" y="1414"/>
                  <a:pt x="21333" y="1157"/>
                </a:cubicBezTo>
                <a:cubicBezTo>
                  <a:pt x="21333" y="1157"/>
                  <a:pt x="21333" y="1157"/>
                  <a:pt x="21333" y="1028"/>
                </a:cubicBezTo>
                <a:cubicBezTo>
                  <a:pt x="21200" y="900"/>
                  <a:pt x="21200" y="771"/>
                  <a:pt x="21067" y="643"/>
                </a:cubicBezTo>
                <a:cubicBezTo>
                  <a:pt x="20134" y="643"/>
                  <a:pt x="19867" y="514"/>
                  <a:pt x="19733" y="386"/>
                </a:cubicBezTo>
                <a:close/>
                <a:moveTo>
                  <a:pt x="18400" y="2186"/>
                </a:moveTo>
                <a:cubicBezTo>
                  <a:pt x="18400" y="2186"/>
                  <a:pt x="18400" y="2186"/>
                  <a:pt x="18400" y="2186"/>
                </a:cubicBezTo>
                <a:cubicBezTo>
                  <a:pt x="18400" y="2186"/>
                  <a:pt x="18400" y="2186"/>
                  <a:pt x="18400" y="2186"/>
                </a:cubicBezTo>
                <a:cubicBezTo>
                  <a:pt x="18400" y="2186"/>
                  <a:pt x="18400" y="2186"/>
                  <a:pt x="18400" y="2186"/>
                </a:cubicBezTo>
                <a:close/>
                <a:moveTo>
                  <a:pt x="18400" y="2186"/>
                </a:moveTo>
                <a:cubicBezTo>
                  <a:pt x="18400" y="2186"/>
                  <a:pt x="18400" y="2186"/>
                  <a:pt x="18400" y="2186"/>
                </a:cubicBezTo>
                <a:cubicBezTo>
                  <a:pt x="18400" y="2186"/>
                  <a:pt x="18400" y="2186"/>
                  <a:pt x="18400" y="2186"/>
                </a:cubicBezTo>
                <a:cubicBezTo>
                  <a:pt x="18400" y="2186"/>
                  <a:pt x="18400" y="2186"/>
                  <a:pt x="18400" y="2186"/>
                </a:cubicBez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20" name="Shape">
            <a:extLst>
              <a:ext uri="{FF2B5EF4-FFF2-40B4-BE49-F238E27FC236}">
                <a16:creationId xmlns:a16="http://schemas.microsoft.com/office/drawing/2014/main" id="{65911D81-7051-4960-B821-9782173BCD37}"/>
              </a:ext>
            </a:extLst>
          </p:cNvPr>
          <p:cNvSpPr/>
          <p:nvPr/>
        </p:nvSpPr>
        <p:spPr>
          <a:xfrm>
            <a:off x="3232670" y="2741839"/>
            <a:ext cx="477017" cy="4599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86" y="1867"/>
                </a:moveTo>
                <a:cubicBezTo>
                  <a:pt x="257" y="2000"/>
                  <a:pt x="257" y="2267"/>
                  <a:pt x="129" y="2400"/>
                </a:cubicBezTo>
                <a:cubicBezTo>
                  <a:pt x="129" y="2533"/>
                  <a:pt x="129" y="2667"/>
                  <a:pt x="0" y="2933"/>
                </a:cubicBezTo>
                <a:cubicBezTo>
                  <a:pt x="0" y="3067"/>
                  <a:pt x="0" y="3333"/>
                  <a:pt x="0" y="3467"/>
                </a:cubicBezTo>
                <a:cubicBezTo>
                  <a:pt x="0" y="3733"/>
                  <a:pt x="129" y="4000"/>
                  <a:pt x="129" y="4133"/>
                </a:cubicBezTo>
                <a:cubicBezTo>
                  <a:pt x="257" y="4533"/>
                  <a:pt x="386" y="4800"/>
                  <a:pt x="514" y="5200"/>
                </a:cubicBezTo>
                <a:cubicBezTo>
                  <a:pt x="771" y="5867"/>
                  <a:pt x="1157" y="6667"/>
                  <a:pt x="1414" y="7333"/>
                </a:cubicBezTo>
                <a:cubicBezTo>
                  <a:pt x="1671" y="7867"/>
                  <a:pt x="1929" y="8267"/>
                  <a:pt x="2186" y="8800"/>
                </a:cubicBezTo>
                <a:cubicBezTo>
                  <a:pt x="2443" y="9333"/>
                  <a:pt x="2828" y="9867"/>
                  <a:pt x="3086" y="10533"/>
                </a:cubicBezTo>
                <a:cubicBezTo>
                  <a:pt x="3086" y="10533"/>
                  <a:pt x="3086" y="10533"/>
                  <a:pt x="3086" y="10533"/>
                </a:cubicBezTo>
                <a:cubicBezTo>
                  <a:pt x="3086" y="10533"/>
                  <a:pt x="3214" y="10533"/>
                  <a:pt x="3214" y="10533"/>
                </a:cubicBezTo>
                <a:cubicBezTo>
                  <a:pt x="3214" y="10533"/>
                  <a:pt x="3214" y="10533"/>
                  <a:pt x="3214" y="10533"/>
                </a:cubicBezTo>
                <a:cubicBezTo>
                  <a:pt x="3214" y="10533"/>
                  <a:pt x="3214" y="10400"/>
                  <a:pt x="3214" y="10400"/>
                </a:cubicBezTo>
                <a:cubicBezTo>
                  <a:pt x="3214" y="10400"/>
                  <a:pt x="3214" y="10400"/>
                  <a:pt x="3214" y="10400"/>
                </a:cubicBezTo>
                <a:cubicBezTo>
                  <a:pt x="3214" y="10267"/>
                  <a:pt x="3086" y="10133"/>
                  <a:pt x="3086" y="10000"/>
                </a:cubicBezTo>
                <a:cubicBezTo>
                  <a:pt x="3086" y="9733"/>
                  <a:pt x="2957" y="9467"/>
                  <a:pt x="2957" y="9200"/>
                </a:cubicBezTo>
                <a:cubicBezTo>
                  <a:pt x="2957" y="8933"/>
                  <a:pt x="2828" y="8800"/>
                  <a:pt x="2828" y="8533"/>
                </a:cubicBezTo>
                <a:cubicBezTo>
                  <a:pt x="2700" y="8000"/>
                  <a:pt x="2700" y="7467"/>
                  <a:pt x="2571" y="6933"/>
                </a:cubicBezTo>
                <a:cubicBezTo>
                  <a:pt x="2443" y="6400"/>
                  <a:pt x="2443" y="5867"/>
                  <a:pt x="2314" y="5333"/>
                </a:cubicBezTo>
                <a:cubicBezTo>
                  <a:pt x="2186" y="4667"/>
                  <a:pt x="2057" y="4000"/>
                  <a:pt x="2057" y="3333"/>
                </a:cubicBezTo>
                <a:cubicBezTo>
                  <a:pt x="2057" y="3333"/>
                  <a:pt x="2057" y="3333"/>
                  <a:pt x="2057" y="3200"/>
                </a:cubicBezTo>
                <a:cubicBezTo>
                  <a:pt x="2057" y="3200"/>
                  <a:pt x="2186" y="3200"/>
                  <a:pt x="2186" y="3200"/>
                </a:cubicBezTo>
                <a:cubicBezTo>
                  <a:pt x="2443" y="3200"/>
                  <a:pt x="2572" y="3200"/>
                  <a:pt x="2829" y="3200"/>
                </a:cubicBezTo>
                <a:cubicBezTo>
                  <a:pt x="3086" y="3200"/>
                  <a:pt x="3343" y="3200"/>
                  <a:pt x="3600" y="3333"/>
                </a:cubicBezTo>
                <a:cubicBezTo>
                  <a:pt x="4500" y="3467"/>
                  <a:pt x="5271" y="3733"/>
                  <a:pt x="6043" y="4000"/>
                </a:cubicBezTo>
                <a:cubicBezTo>
                  <a:pt x="6429" y="4133"/>
                  <a:pt x="6686" y="4267"/>
                  <a:pt x="7071" y="4267"/>
                </a:cubicBezTo>
                <a:cubicBezTo>
                  <a:pt x="7200" y="4267"/>
                  <a:pt x="7329" y="4400"/>
                  <a:pt x="7457" y="4400"/>
                </a:cubicBezTo>
                <a:cubicBezTo>
                  <a:pt x="7586" y="4400"/>
                  <a:pt x="7586" y="4400"/>
                  <a:pt x="7714" y="4400"/>
                </a:cubicBezTo>
                <a:cubicBezTo>
                  <a:pt x="7714" y="4400"/>
                  <a:pt x="7714" y="4400"/>
                  <a:pt x="7714" y="4400"/>
                </a:cubicBezTo>
                <a:cubicBezTo>
                  <a:pt x="7586" y="4533"/>
                  <a:pt x="7586" y="4533"/>
                  <a:pt x="7457" y="4667"/>
                </a:cubicBezTo>
                <a:cubicBezTo>
                  <a:pt x="7329" y="4800"/>
                  <a:pt x="7200" y="4933"/>
                  <a:pt x="7071" y="5067"/>
                </a:cubicBezTo>
                <a:cubicBezTo>
                  <a:pt x="6943" y="5200"/>
                  <a:pt x="6814" y="5333"/>
                  <a:pt x="6814" y="5467"/>
                </a:cubicBezTo>
                <a:cubicBezTo>
                  <a:pt x="6686" y="5467"/>
                  <a:pt x="6557" y="5467"/>
                  <a:pt x="6557" y="5467"/>
                </a:cubicBezTo>
                <a:cubicBezTo>
                  <a:pt x="6300" y="5467"/>
                  <a:pt x="6172" y="5600"/>
                  <a:pt x="6043" y="5733"/>
                </a:cubicBezTo>
                <a:cubicBezTo>
                  <a:pt x="5914" y="5867"/>
                  <a:pt x="5786" y="6000"/>
                  <a:pt x="5657" y="6267"/>
                </a:cubicBezTo>
                <a:cubicBezTo>
                  <a:pt x="5529" y="6533"/>
                  <a:pt x="5529" y="6667"/>
                  <a:pt x="5657" y="6933"/>
                </a:cubicBezTo>
                <a:cubicBezTo>
                  <a:pt x="5657" y="6933"/>
                  <a:pt x="5657" y="6933"/>
                  <a:pt x="5657" y="6933"/>
                </a:cubicBezTo>
                <a:cubicBezTo>
                  <a:pt x="5271" y="7467"/>
                  <a:pt x="4886" y="8133"/>
                  <a:pt x="4372" y="8667"/>
                </a:cubicBezTo>
                <a:cubicBezTo>
                  <a:pt x="4114" y="8933"/>
                  <a:pt x="3857" y="9200"/>
                  <a:pt x="3472" y="9467"/>
                </a:cubicBezTo>
                <a:cubicBezTo>
                  <a:pt x="3343" y="9467"/>
                  <a:pt x="3472" y="9600"/>
                  <a:pt x="3472" y="9733"/>
                </a:cubicBezTo>
                <a:cubicBezTo>
                  <a:pt x="3472" y="9733"/>
                  <a:pt x="3600" y="9733"/>
                  <a:pt x="3600" y="9733"/>
                </a:cubicBezTo>
                <a:cubicBezTo>
                  <a:pt x="3729" y="9733"/>
                  <a:pt x="3857" y="9733"/>
                  <a:pt x="3986" y="9600"/>
                </a:cubicBezTo>
                <a:cubicBezTo>
                  <a:pt x="4114" y="9467"/>
                  <a:pt x="4372" y="9467"/>
                  <a:pt x="4500" y="9333"/>
                </a:cubicBezTo>
                <a:cubicBezTo>
                  <a:pt x="4886" y="9200"/>
                  <a:pt x="5143" y="8933"/>
                  <a:pt x="5529" y="8800"/>
                </a:cubicBezTo>
                <a:cubicBezTo>
                  <a:pt x="5786" y="8667"/>
                  <a:pt x="6172" y="8400"/>
                  <a:pt x="6429" y="8133"/>
                </a:cubicBezTo>
                <a:cubicBezTo>
                  <a:pt x="6429" y="8133"/>
                  <a:pt x="6557" y="8133"/>
                  <a:pt x="6557" y="8000"/>
                </a:cubicBezTo>
                <a:cubicBezTo>
                  <a:pt x="6557" y="8000"/>
                  <a:pt x="6686" y="8133"/>
                  <a:pt x="6686" y="8133"/>
                </a:cubicBezTo>
                <a:cubicBezTo>
                  <a:pt x="6943" y="8400"/>
                  <a:pt x="7200" y="8667"/>
                  <a:pt x="7457" y="8933"/>
                </a:cubicBezTo>
                <a:cubicBezTo>
                  <a:pt x="7972" y="9467"/>
                  <a:pt x="8614" y="10133"/>
                  <a:pt x="9129" y="10667"/>
                </a:cubicBezTo>
                <a:cubicBezTo>
                  <a:pt x="10286" y="11733"/>
                  <a:pt x="11314" y="12933"/>
                  <a:pt x="12471" y="14000"/>
                </a:cubicBezTo>
                <a:cubicBezTo>
                  <a:pt x="12986" y="14533"/>
                  <a:pt x="13629" y="15067"/>
                  <a:pt x="14143" y="15600"/>
                </a:cubicBezTo>
                <a:cubicBezTo>
                  <a:pt x="14657" y="16000"/>
                  <a:pt x="15043" y="16533"/>
                  <a:pt x="15557" y="16933"/>
                </a:cubicBezTo>
                <a:cubicBezTo>
                  <a:pt x="16071" y="17467"/>
                  <a:pt x="16714" y="18000"/>
                  <a:pt x="17357" y="18533"/>
                </a:cubicBezTo>
                <a:cubicBezTo>
                  <a:pt x="17743" y="18800"/>
                  <a:pt x="18129" y="19200"/>
                  <a:pt x="18514" y="19467"/>
                </a:cubicBezTo>
                <a:cubicBezTo>
                  <a:pt x="18771" y="19600"/>
                  <a:pt x="18900" y="19867"/>
                  <a:pt x="19157" y="20000"/>
                </a:cubicBezTo>
                <a:cubicBezTo>
                  <a:pt x="19543" y="20267"/>
                  <a:pt x="19800" y="20533"/>
                  <a:pt x="20186" y="20800"/>
                </a:cubicBezTo>
                <a:cubicBezTo>
                  <a:pt x="20572" y="21067"/>
                  <a:pt x="21086" y="21467"/>
                  <a:pt x="21471" y="21600"/>
                </a:cubicBezTo>
                <a:cubicBezTo>
                  <a:pt x="21471" y="21600"/>
                  <a:pt x="21600" y="21600"/>
                  <a:pt x="21600" y="21467"/>
                </a:cubicBezTo>
                <a:lnTo>
                  <a:pt x="21600" y="21467"/>
                </a:lnTo>
                <a:cubicBezTo>
                  <a:pt x="21600" y="21467"/>
                  <a:pt x="21600" y="21333"/>
                  <a:pt x="21600" y="21333"/>
                </a:cubicBezTo>
                <a:cubicBezTo>
                  <a:pt x="21343" y="21067"/>
                  <a:pt x="21086" y="20800"/>
                  <a:pt x="20829" y="20400"/>
                </a:cubicBezTo>
                <a:cubicBezTo>
                  <a:pt x="20700" y="20267"/>
                  <a:pt x="20572" y="20133"/>
                  <a:pt x="20443" y="19867"/>
                </a:cubicBezTo>
                <a:cubicBezTo>
                  <a:pt x="20186" y="19600"/>
                  <a:pt x="19929" y="19333"/>
                  <a:pt x="19671" y="18933"/>
                </a:cubicBezTo>
                <a:cubicBezTo>
                  <a:pt x="19157" y="18267"/>
                  <a:pt x="18643" y="17733"/>
                  <a:pt x="18000" y="17067"/>
                </a:cubicBezTo>
                <a:cubicBezTo>
                  <a:pt x="16971" y="15867"/>
                  <a:pt x="16071" y="14800"/>
                  <a:pt x="15043" y="13733"/>
                </a:cubicBezTo>
                <a:cubicBezTo>
                  <a:pt x="14014" y="12667"/>
                  <a:pt x="13114" y="11467"/>
                  <a:pt x="12086" y="10267"/>
                </a:cubicBezTo>
                <a:cubicBezTo>
                  <a:pt x="11057" y="9067"/>
                  <a:pt x="10029" y="7867"/>
                  <a:pt x="9000" y="6533"/>
                </a:cubicBezTo>
                <a:cubicBezTo>
                  <a:pt x="8871" y="6400"/>
                  <a:pt x="8743" y="6267"/>
                  <a:pt x="8614" y="6000"/>
                </a:cubicBezTo>
                <a:cubicBezTo>
                  <a:pt x="8743" y="5867"/>
                  <a:pt x="8743" y="5867"/>
                  <a:pt x="8871" y="5733"/>
                </a:cubicBezTo>
                <a:cubicBezTo>
                  <a:pt x="9128" y="5600"/>
                  <a:pt x="9257" y="5467"/>
                  <a:pt x="9514" y="5200"/>
                </a:cubicBezTo>
                <a:cubicBezTo>
                  <a:pt x="9643" y="5067"/>
                  <a:pt x="9771" y="4933"/>
                  <a:pt x="9900" y="4800"/>
                </a:cubicBezTo>
                <a:cubicBezTo>
                  <a:pt x="10028" y="4667"/>
                  <a:pt x="10286" y="4400"/>
                  <a:pt x="10414" y="4267"/>
                </a:cubicBezTo>
                <a:cubicBezTo>
                  <a:pt x="10543" y="4133"/>
                  <a:pt x="10671" y="4000"/>
                  <a:pt x="10671" y="3867"/>
                </a:cubicBezTo>
                <a:cubicBezTo>
                  <a:pt x="10800" y="3600"/>
                  <a:pt x="10671" y="3333"/>
                  <a:pt x="10671" y="3067"/>
                </a:cubicBezTo>
                <a:cubicBezTo>
                  <a:pt x="10543" y="2800"/>
                  <a:pt x="10286" y="2667"/>
                  <a:pt x="10028" y="2533"/>
                </a:cubicBezTo>
                <a:cubicBezTo>
                  <a:pt x="10028" y="2533"/>
                  <a:pt x="9900" y="2533"/>
                  <a:pt x="9771" y="2533"/>
                </a:cubicBezTo>
                <a:cubicBezTo>
                  <a:pt x="9771" y="2533"/>
                  <a:pt x="9771" y="2400"/>
                  <a:pt x="9771" y="2400"/>
                </a:cubicBezTo>
                <a:cubicBezTo>
                  <a:pt x="9771" y="2133"/>
                  <a:pt x="9514" y="1733"/>
                  <a:pt x="9257" y="1600"/>
                </a:cubicBezTo>
                <a:cubicBezTo>
                  <a:pt x="9000" y="1467"/>
                  <a:pt x="8743" y="1333"/>
                  <a:pt x="8614" y="1200"/>
                </a:cubicBezTo>
                <a:cubicBezTo>
                  <a:pt x="8486" y="1200"/>
                  <a:pt x="8486" y="1200"/>
                  <a:pt x="8357" y="1067"/>
                </a:cubicBezTo>
                <a:cubicBezTo>
                  <a:pt x="8229" y="1067"/>
                  <a:pt x="7971" y="933"/>
                  <a:pt x="7843" y="933"/>
                </a:cubicBezTo>
                <a:cubicBezTo>
                  <a:pt x="7457" y="800"/>
                  <a:pt x="7071" y="667"/>
                  <a:pt x="6686" y="667"/>
                </a:cubicBezTo>
                <a:cubicBezTo>
                  <a:pt x="5529" y="400"/>
                  <a:pt x="4371" y="133"/>
                  <a:pt x="3214" y="0"/>
                </a:cubicBezTo>
                <a:cubicBezTo>
                  <a:pt x="2957" y="0"/>
                  <a:pt x="2572" y="0"/>
                  <a:pt x="2314" y="0"/>
                </a:cubicBezTo>
                <a:cubicBezTo>
                  <a:pt x="2057" y="0"/>
                  <a:pt x="1800" y="0"/>
                  <a:pt x="1672" y="133"/>
                </a:cubicBezTo>
                <a:cubicBezTo>
                  <a:pt x="1543" y="133"/>
                  <a:pt x="1415" y="267"/>
                  <a:pt x="1157" y="267"/>
                </a:cubicBezTo>
                <a:cubicBezTo>
                  <a:pt x="1157" y="267"/>
                  <a:pt x="1157" y="267"/>
                  <a:pt x="1029" y="267"/>
                </a:cubicBezTo>
                <a:cubicBezTo>
                  <a:pt x="900" y="400"/>
                  <a:pt x="772" y="400"/>
                  <a:pt x="643" y="533"/>
                </a:cubicBezTo>
                <a:cubicBezTo>
                  <a:pt x="643" y="1600"/>
                  <a:pt x="514" y="1733"/>
                  <a:pt x="386" y="1867"/>
                </a:cubicBezTo>
                <a:close/>
                <a:moveTo>
                  <a:pt x="2186" y="3200"/>
                </a:moveTo>
                <a:cubicBezTo>
                  <a:pt x="2186" y="3200"/>
                  <a:pt x="2186" y="3200"/>
                  <a:pt x="2186" y="3200"/>
                </a:cubicBezTo>
                <a:cubicBezTo>
                  <a:pt x="2186" y="3200"/>
                  <a:pt x="2186" y="3200"/>
                  <a:pt x="2186" y="3200"/>
                </a:cubicBezTo>
                <a:cubicBezTo>
                  <a:pt x="2186" y="3200"/>
                  <a:pt x="2186" y="3200"/>
                  <a:pt x="2186" y="3200"/>
                </a:cubicBezTo>
                <a:close/>
                <a:moveTo>
                  <a:pt x="2186" y="3200"/>
                </a:moveTo>
                <a:cubicBezTo>
                  <a:pt x="2186" y="3200"/>
                  <a:pt x="2186" y="3200"/>
                  <a:pt x="2186" y="3200"/>
                </a:cubicBezTo>
                <a:cubicBezTo>
                  <a:pt x="2186" y="3200"/>
                  <a:pt x="2186" y="3200"/>
                  <a:pt x="2186" y="3200"/>
                </a:cubicBezTo>
                <a:cubicBezTo>
                  <a:pt x="2186" y="3200"/>
                  <a:pt x="2186" y="3200"/>
                  <a:pt x="2186" y="3200"/>
                </a:cubicBez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21" name="Shape">
            <a:extLst>
              <a:ext uri="{FF2B5EF4-FFF2-40B4-BE49-F238E27FC236}">
                <a16:creationId xmlns:a16="http://schemas.microsoft.com/office/drawing/2014/main" id="{E4CC547A-7A61-4002-A535-F07ABF02AC6E}"/>
              </a:ext>
            </a:extLst>
          </p:cNvPr>
          <p:cNvSpPr/>
          <p:nvPr/>
        </p:nvSpPr>
        <p:spPr>
          <a:xfrm>
            <a:off x="3204276" y="4047947"/>
            <a:ext cx="459972" cy="4770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67" y="21214"/>
                </a:moveTo>
                <a:cubicBezTo>
                  <a:pt x="2000" y="21343"/>
                  <a:pt x="2267" y="21343"/>
                  <a:pt x="2400" y="21471"/>
                </a:cubicBezTo>
                <a:cubicBezTo>
                  <a:pt x="2533" y="21471"/>
                  <a:pt x="2667" y="21471"/>
                  <a:pt x="2933" y="21600"/>
                </a:cubicBezTo>
                <a:cubicBezTo>
                  <a:pt x="3067" y="21600"/>
                  <a:pt x="3333" y="21600"/>
                  <a:pt x="3467" y="21600"/>
                </a:cubicBezTo>
                <a:cubicBezTo>
                  <a:pt x="3733" y="21600"/>
                  <a:pt x="4000" y="21471"/>
                  <a:pt x="4133" y="21471"/>
                </a:cubicBezTo>
                <a:cubicBezTo>
                  <a:pt x="4533" y="21343"/>
                  <a:pt x="4800" y="21214"/>
                  <a:pt x="5200" y="21086"/>
                </a:cubicBezTo>
                <a:cubicBezTo>
                  <a:pt x="5867" y="20829"/>
                  <a:pt x="6667" y="20443"/>
                  <a:pt x="7333" y="20186"/>
                </a:cubicBezTo>
                <a:cubicBezTo>
                  <a:pt x="7867" y="19929"/>
                  <a:pt x="8267" y="19671"/>
                  <a:pt x="8800" y="19414"/>
                </a:cubicBezTo>
                <a:cubicBezTo>
                  <a:pt x="9333" y="19157"/>
                  <a:pt x="9867" y="18771"/>
                  <a:pt x="10533" y="18514"/>
                </a:cubicBezTo>
                <a:cubicBezTo>
                  <a:pt x="10533" y="18514"/>
                  <a:pt x="10533" y="18514"/>
                  <a:pt x="10533" y="18514"/>
                </a:cubicBezTo>
                <a:cubicBezTo>
                  <a:pt x="10533" y="18514"/>
                  <a:pt x="10533" y="18386"/>
                  <a:pt x="10533" y="18386"/>
                </a:cubicBezTo>
                <a:cubicBezTo>
                  <a:pt x="10533" y="18386"/>
                  <a:pt x="10533" y="18386"/>
                  <a:pt x="10533" y="18386"/>
                </a:cubicBezTo>
                <a:cubicBezTo>
                  <a:pt x="10533" y="18386"/>
                  <a:pt x="10400" y="18386"/>
                  <a:pt x="10400" y="18386"/>
                </a:cubicBezTo>
                <a:cubicBezTo>
                  <a:pt x="10400" y="18386"/>
                  <a:pt x="10400" y="18386"/>
                  <a:pt x="10400" y="18386"/>
                </a:cubicBezTo>
                <a:cubicBezTo>
                  <a:pt x="10267" y="18386"/>
                  <a:pt x="10133" y="18514"/>
                  <a:pt x="10000" y="18514"/>
                </a:cubicBezTo>
                <a:cubicBezTo>
                  <a:pt x="9733" y="18514"/>
                  <a:pt x="9467" y="18643"/>
                  <a:pt x="9200" y="18643"/>
                </a:cubicBezTo>
                <a:cubicBezTo>
                  <a:pt x="8933" y="18643"/>
                  <a:pt x="8800" y="18771"/>
                  <a:pt x="8533" y="18771"/>
                </a:cubicBezTo>
                <a:cubicBezTo>
                  <a:pt x="8000" y="18900"/>
                  <a:pt x="7467" y="18900"/>
                  <a:pt x="6933" y="19029"/>
                </a:cubicBezTo>
                <a:cubicBezTo>
                  <a:pt x="6400" y="19157"/>
                  <a:pt x="5867" y="19157"/>
                  <a:pt x="5334" y="19286"/>
                </a:cubicBezTo>
                <a:cubicBezTo>
                  <a:pt x="4667" y="19414"/>
                  <a:pt x="4000" y="19543"/>
                  <a:pt x="3334" y="19543"/>
                </a:cubicBezTo>
                <a:cubicBezTo>
                  <a:pt x="3334" y="19543"/>
                  <a:pt x="3334" y="19543"/>
                  <a:pt x="3200" y="19543"/>
                </a:cubicBezTo>
                <a:cubicBezTo>
                  <a:pt x="3200" y="19543"/>
                  <a:pt x="3200" y="19414"/>
                  <a:pt x="3200" y="19414"/>
                </a:cubicBezTo>
                <a:cubicBezTo>
                  <a:pt x="3200" y="19157"/>
                  <a:pt x="3200" y="19029"/>
                  <a:pt x="3200" y="18771"/>
                </a:cubicBezTo>
                <a:cubicBezTo>
                  <a:pt x="3200" y="18514"/>
                  <a:pt x="3200" y="18257"/>
                  <a:pt x="3334" y="18000"/>
                </a:cubicBezTo>
                <a:cubicBezTo>
                  <a:pt x="3467" y="17100"/>
                  <a:pt x="3734" y="16329"/>
                  <a:pt x="4000" y="15557"/>
                </a:cubicBezTo>
                <a:cubicBezTo>
                  <a:pt x="4133" y="15171"/>
                  <a:pt x="4267" y="14914"/>
                  <a:pt x="4267" y="14529"/>
                </a:cubicBezTo>
                <a:cubicBezTo>
                  <a:pt x="4267" y="14400"/>
                  <a:pt x="4400" y="14271"/>
                  <a:pt x="4400" y="14143"/>
                </a:cubicBezTo>
                <a:cubicBezTo>
                  <a:pt x="4400" y="14014"/>
                  <a:pt x="4400" y="14014"/>
                  <a:pt x="4400" y="13886"/>
                </a:cubicBezTo>
                <a:cubicBezTo>
                  <a:pt x="4400" y="13886"/>
                  <a:pt x="4400" y="13886"/>
                  <a:pt x="4400" y="13886"/>
                </a:cubicBezTo>
                <a:cubicBezTo>
                  <a:pt x="4533" y="14014"/>
                  <a:pt x="4533" y="14014"/>
                  <a:pt x="4667" y="14143"/>
                </a:cubicBezTo>
                <a:cubicBezTo>
                  <a:pt x="4800" y="14271"/>
                  <a:pt x="4933" y="14400"/>
                  <a:pt x="5067" y="14529"/>
                </a:cubicBezTo>
                <a:cubicBezTo>
                  <a:pt x="5200" y="14657"/>
                  <a:pt x="5333" y="14786"/>
                  <a:pt x="5467" y="14786"/>
                </a:cubicBezTo>
                <a:cubicBezTo>
                  <a:pt x="5467" y="14914"/>
                  <a:pt x="5467" y="15043"/>
                  <a:pt x="5467" y="15043"/>
                </a:cubicBezTo>
                <a:cubicBezTo>
                  <a:pt x="5467" y="15300"/>
                  <a:pt x="5600" y="15429"/>
                  <a:pt x="5733" y="15557"/>
                </a:cubicBezTo>
                <a:cubicBezTo>
                  <a:pt x="5867" y="15686"/>
                  <a:pt x="6000" y="15814"/>
                  <a:pt x="6267" y="15943"/>
                </a:cubicBezTo>
                <a:cubicBezTo>
                  <a:pt x="6533" y="16071"/>
                  <a:pt x="6667" y="16071"/>
                  <a:pt x="6933" y="15943"/>
                </a:cubicBezTo>
                <a:cubicBezTo>
                  <a:pt x="6933" y="15943"/>
                  <a:pt x="6933" y="15943"/>
                  <a:pt x="6933" y="15943"/>
                </a:cubicBezTo>
                <a:cubicBezTo>
                  <a:pt x="7467" y="16329"/>
                  <a:pt x="8133" y="16714"/>
                  <a:pt x="8667" y="17229"/>
                </a:cubicBezTo>
                <a:cubicBezTo>
                  <a:pt x="8933" y="17486"/>
                  <a:pt x="9200" y="17743"/>
                  <a:pt x="9467" y="18129"/>
                </a:cubicBezTo>
                <a:cubicBezTo>
                  <a:pt x="9467" y="18257"/>
                  <a:pt x="9600" y="18129"/>
                  <a:pt x="9733" y="18129"/>
                </a:cubicBezTo>
                <a:cubicBezTo>
                  <a:pt x="9733" y="18129"/>
                  <a:pt x="9733" y="18000"/>
                  <a:pt x="9733" y="18000"/>
                </a:cubicBezTo>
                <a:cubicBezTo>
                  <a:pt x="9733" y="17872"/>
                  <a:pt x="9733" y="17743"/>
                  <a:pt x="9600" y="17614"/>
                </a:cubicBezTo>
                <a:cubicBezTo>
                  <a:pt x="9467" y="17486"/>
                  <a:pt x="9467" y="17229"/>
                  <a:pt x="9334" y="17100"/>
                </a:cubicBezTo>
                <a:cubicBezTo>
                  <a:pt x="9200" y="16714"/>
                  <a:pt x="8933" y="16457"/>
                  <a:pt x="8800" y="16072"/>
                </a:cubicBezTo>
                <a:cubicBezTo>
                  <a:pt x="8667" y="15814"/>
                  <a:pt x="8400" y="15429"/>
                  <a:pt x="8133" y="15171"/>
                </a:cubicBezTo>
                <a:cubicBezTo>
                  <a:pt x="8133" y="15171"/>
                  <a:pt x="8133" y="15043"/>
                  <a:pt x="8000" y="15043"/>
                </a:cubicBezTo>
                <a:cubicBezTo>
                  <a:pt x="8000" y="15043"/>
                  <a:pt x="8133" y="14914"/>
                  <a:pt x="8133" y="14914"/>
                </a:cubicBezTo>
                <a:cubicBezTo>
                  <a:pt x="8400" y="14657"/>
                  <a:pt x="8667" y="14400"/>
                  <a:pt x="8933" y="14143"/>
                </a:cubicBezTo>
                <a:cubicBezTo>
                  <a:pt x="9467" y="13629"/>
                  <a:pt x="10133" y="12986"/>
                  <a:pt x="10667" y="12472"/>
                </a:cubicBezTo>
                <a:cubicBezTo>
                  <a:pt x="11734" y="11314"/>
                  <a:pt x="12933" y="10286"/>
                  <a:pt x="14000" y="9129"/>
                </a:cubicBezTo>
                <a:cubicBezTo>
                  <a:pt x="14534" y="8614"/>
                  <a:pt x="15067" y="7971"/>
                  <a:pt x="15600" y="7457"/>
                </a:cubicBezTo>
                <a:cubicBezTo>
                  <a:pt x="16000" y="6943"/>
                  <a:pt x="16533" y="6557"/>
                  <a:pt x="16933" y="6043"/>
                </a:cubicBezTo>
                <a:cubicBezTo>
                  <a:pt x="17467" y="5529"/>
                  <a:pt x="18000" y="4886"/>
                  <a:pt x="18533" y="4243"/>
                </a:cubicBezTo>
                <a:cubicBezTo>
                  <a:pt x="18800" y="3857"/>
                  <a:pt x="19200" y="3471"/>
                  <a:pt x="19467" y="3086"/>
                </a:cubicBezTo>
                <a:cubicBezTo>
                  <a:pt x="19600" y="2829"/>
                  <a:pt x="19867" y="2700"/>
                  <a:pt x="20000" y="2443"/>
                </a:cubicBezTo>
                <a:cubicBezTo>
                  <a:pt x="20267" y="2057"/>
                  <a:pt x="20533" y="1800"/>
                  <a:pt x="20800" y="1414"/>
                </a:cubicBezTo>
                <a:cubicBezTo>
                  <a:pt x="21067" y="1029"/>
                  <a:pt x="21467" y="514"/>
                  <a:pt x="21600" y="129"/>
                </a:cubicBezTo>
                <a:cubicBezTo>
                  <a:pt x="21600" y="129"/>
                  <a:pt x="21600" y="0"/>
                  <a:pt x="21467" y="0"/>
                </a:cubicBezTo>
                <a:lnTo>
                  <a:pt x="21467" y="0"/>
                </a:lnTo>
                <a:cubicBezTo>
                  <a:pt x="21467" y="0"/>
                  <a:pt x="21333" y="0"/>
                  <a:pt x="21333" y="0"/>
                </a:cubicBezTo>
                <a:cubicBezTo>
                  <a:pt x="21067" y="257"/>
                  <a:pt x="20800" y="514"/>
                  <a:pt x="20400" y="771"/>
                </a:cubicBezTo>
                <a:cubicBezTo>
                  <a:pt x="20267" y="900"/>
                  <a:pt x="20134" y="1029"/>
                  <a:pt x="19867" y="1157"/>
                </a:cubicBezTo>
                <a:cubicBezTo>
                  <a:pt x="19600" y="1414"/>
                  <a:pt x="19333" y="1671"/>
                  <a:pt x="18933" y="1929"/>
                </a:cubicBezTo>
                <a:cubicBezTo>
                  <a:pt x="18267" y="2443"/>
                  <a:pt x="17733" y="2957"/>
                  <a:pt x="17067" y="3600"/>
                </a:cubicBezTo>
                <a:cubicBezTo>
                  <a:pt x="15867" y="4629"/>
                  <a:pt x="14800" y="5529"/>
                  <a:pt x="13733" y="6557"/>
                </a:cubicBezTo>
                <a:cubicBezTo>
                  <a:pt x="12667" y="7586"/>
                  <a:pt x="11467" y="8486"/>
                  <a:pt x="10267" y="9514"/>
                </a:cubicBezTo>
                <a:cubicBezTo>
                  <a:pt x="9067" y="10543"/>
                  <a:pt x="7867" y="11571"/>
                  <a:pt x="6533" y="12600"/>
                </a:cubicBezTo>
                <a:cubicBezTo>
                  <a:pt x="6400" y="12729"/>
                  <a:pt x="6267" y="12857"/>
                  <a:pt x="6000" y="12986"/>
                </a:cubicBezTo>
                <a:cubicBezTo>
                  <a:pt x="5867" y="12857"/>
                  <a:pt x="5867" y="12857"/>
                  <a:pt x="5733" y="12729"/>
                </a:cubicBezTo>
                <a:cubicBezTo>
                  <a:pt x="5600" y="12471"/>
                  <a:pt x="5467" y="12343"/>
                  <a:pt x="5200" y="12086"/>
                </a:cubicBezTo>
                <a:cubicBezTo>
                  <a:pt x="5067" y="11957"/>
                  <a:pt x="4933" y="11829"/>
                  <a:pt x="4800" y="11700"/>
                </a:cubicBezTo>
                <a:cubicBezTo>
                  <a:pt x="4667" y="11572"/>
                  <a:pt x="4400" y="11314"/>
                  <a:pt x="4267" y="11186"/>
                </a:cubicBezTo>
                <a:cubicBezTo>
                  <a:pt x="4133" y="11057"/>
                  <a:pt x="4000" y="10929"/>
                  <a:pt x="3867" y="10929"/>
                </a:cubicBezTo>
                <a:cubicBezTo>
                  <a:pt x="3600" y="10800"/>
                  <a:pt x="3333" y="10929"/>
                  <a:pt x="3067" y="10929"/>
                </a:cubicBezTo>
                <a:cubicBezTo>
                  <a:pt x="2800" y="11057"/>
                  <a:pt x="2667" y="11314"/>
                  <a:pt x="2533" y="11571"/>
                </a:cubicBezTo>
                <a:cubicBezTo>
                  <a:pt x="2533" y="11571"/>
                  <a:pt x="2533" y="11700"/>
                  <a:pt x="2533" y="11829"/>
                </a:cubicBezTo>
                <a:cubicBezTo>
                  <a:pt x="2533" y="11829"/>
                  <a:pt x="2400" y="11829"/>
                  <a:pt x="2400" y="11829"/>
                </a:cubicBezTo>
                <a:cubicBezTo>
                  <a:pt x="2133" y="11829"/>
                  <a:pt x="1733" y="12086"/>
                  <a:pt x="1600" y="12343"/>
                </a:cubicBezTo>
                <a:cubicBezTo>
                  <a:pt x="1467" y="12600"/>
                  <a:pt x="1333" y="12857"/>
                  <a:pt x="1200" y="12986"/>
                </a:cubicBezTo>
                <a:cubicBezTo>
                  <a:pt x="1200" y="13114"/>
                  <a:pt x="1200" y="13114"/>
                  <a:pt x="1067" y="13243"/>
                </a:cubicBezTo>
                <a:cubicBezTo>
                  <a:pt x="1067" y="13372"/>
                  <a:pt x="933" y="13629"/>
                  <a:pt x="933" y="13757"/>
                </a:cubicBezTo>
                <a:cubicBezTo>
                  <a:pt x="800" y="14143"/>
                  <a:pt x="667" y="14529"/>
                  <a:pt x="667" y="14914"/>
                </a:cubicBezTo>
                <a:cubicBezTo>
                  <a:pt x="400" y="16072"/>
                  <a:pt x="133" y="17229"/>
                  <a:pt x="0" y="18386"/>
                </a:cubicBezTo>
                <a:cubicBezTo>
                  <a:pt x="0" y="18643"/>
                  <a:pt x="0" y="19029"/>
                  <a:pt x="0" y="19286"/>
                </a:cubicBezTo>
                <a:cubicBezTo>
                  <a:pt x="0" y="19543"/>
                  <a:pt x="0" y="19800"/>
                  <a:pt x="133" y="19929"/>
                </a:cubicBezTo>
                <a:cubicBezTo>
                  <a:pt x="133" y="20057"/>
                  <a:pt x="267" y="20186"/>
                  <a:pt x="267" y="20443"/>
                </a:cubicBezTo>
                <a:cubicBezTo>
                  <a:pt x="267" y="20443"/>
                  <a:pt x="267" y="20443"/>
                  <a:pt x="267" y="20572"/>
                </a:cubicBezTo>
                <a:cubicBezTo>
                  <a:pt x="400" y="20700"/>
                  <a:pt x="400" y="20829"/>
                  <a:pt x="533" y="20957"/>
                </a:cubicBezTo>
                <a:cubicBezTo>
                  <a:pt x="1600" y="20957"/>
                  <a:pt x="1733" y="21086"/>
                  <a:pt x="1867" y="21214"/>
                </a:cubicBezTo>
                <a:close/>
                <a:moveTo>
                  <a:pt x="3200" y="19414"/>
                </a:moveTo>
                <a:cubicBezTo>
                  <a:pt x="3200" y="19414"/>
                  <a:pt x="3200" y="19414"/>
                  <a:pt x="3200" y="19414"/>
                </a:cubicBezTo>
                <a:cubicBezTo>
                  <a:pt x="3200" y="19414"/>
                  <a:pt x="3200" y="19414"/>
                  <a:pt x="3200" y="19414"/>
                </a:cubicBezTo>
                <a:cubicBezTo>
                  <a:pt x="3200" y="19414"/>
                  <a:pt x="3200" y="19414"/>
                  <a:pt x="3200" y="19414"/>
                </a:cubicBezTo>
                <a:close/>
                <a:moveTo>
                  <a:pt x="3200" y="19543"/>
                </a:moveTo>
                <a:cubicBezTo>
                  <a:pt x="3200" y="19543"/>
                  <a:pt x="3200" y="19543"/>
                  <a:pt x="3200" y="19543"/>
                </a:cubicBezTo>
                <a:cubicBezTo>
                  <a:pt x="3200" y="19543"/>
                  <a:pt x="3200" y="19543"/>
                  <a:pt x="3200" y="19543"/>
                </a:cubicBezTo>
                <a:cubicBezTo>
                  <a:pt x="3200" y="19543"/>
                  <a:pt x="3200" y="19543"/>
                  <a:pt x="3200" y="19543"/>
                </a:cubicBez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22" name="Shape">
            <a:extLst>
              <a:ext uri="{FF2B5EF4-FFF2-40B4-BE49-F238E27FC236}">
                <a16:creationId xmlns:a16="http://schemas.microsoft.com/office/drawing/2014/main" id="{4D787916-1798-44A2-A82E-D5FD80F1181A}"/>
              </a:ext>
            </a:extLst>
          </p:cNvPr>
          <p:cNvSpPr/>
          <p:nvPr/>
        </p:nvSpPr>
        <p:spPr>
          <a:xfrm>
            <a:off x="5390561" y="4076320"/>
            <a:ext cx="477017" cy="4599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214" y="19733"/>
                </a:moveTo>
                <a:cubicBezTo>
                  <a:pt x="21343" y="19600"/>
                  <a:pt x="21343" y="19333"/>
                  <a:pt x="21471" y="19200"/>
                </a:cubicBezTo>
                <a:cubicBezTo>
                  <a:pt x="21471" y="19067"/>
                  <a:pt x="21471" y="18933"/>
                  <a:pt x="21600" y="18667"/>
                </a:cubicBezTo>
                <a:cubicBezTo>
                  <a:pt x="21600" y="18533"/>
                  <a:pt x="21600" y="18267"/>
                  <a:pt x="21600" y="18133"/>
                </a:cubicBezTo>
                <a:cubicBezTo>
                  <a:pt x="21600" y="17867"/>
                  <a:pt x="21471" y="17600"/>
                  <a:pt x="21471" y="17467"/>
                </a:cubicBezTo>
                <a:cubicBezTo>
                  <a:pt x="21343" y="17067"/>
                  <a:pt x="21214" y="16800"/>
                  <a:pt x="21086" y="16400"/>
                </a:cubicBezTo>
                <a:cubicBezTo>
                  <a:pt x="20829" y="15733"/>
                  <a:pt x="20443" y="14933"/>
                  <a:pt x="20186" y="14267"/>
                </a:cubicBezTo>
                <a:cubicBezTo>
                  <a:pt x="19929" y="13733"/>
                  <a:pt x="19671" y="13333"/>
                  <a:pt x="19414" y="12800"/>
                </a:cubicBezTo>
                <a:cubicBezTo>
                  <a:pt x="19157" y="12267"/>
                  <a:pt x="18772" y="11733"/>
                  <a:pt x="18514" y="11067"/>
                </a:cubicBezTo>
                <a:cubicBezTo>
                  <a:pt x="18514" y="11067"/>
                  <a:pt x="18514" y="11067"/>
                  <a:pt x="18514" y="11067"/>
                </a:cubicBezTo>
                <a:cubicBezTo>
                  <a:pt x="18514" y="11067"/>
                  <a:pt x="18386" y="11067"/>
                  <a:pt x="18386" y="11067"/>
                </a:cubicBezTo>
                <a:cubicBezTo>
                  <a:pt x="18386" y="11067"/>
                  <a:pt x="18386" y="11067"/>
                  <a:pt x="18386" y="11067"/>
                </a:cubicBezTo>
                <a:cubicBezTo>
                  <a:pt x="18386" y="11067"/>
                  <a:pt x="18386" y="11200"/>
                  <a:pt x="18386" y="11200"/>
                </a:cubicBezTo>
                <a:cubicBezTo>
                  <a:pt x="18386" y="11200"/>
                  <a:pt x="18386" y="11200"/>
                  <a:pt x="18386" y="11200"/>
                </a:cubicBezTo>
                <a:cubicBezTo>
                  <a:pt x="18386" y="11333"/>
                  <a:pt x="18514" y="11467"/>
                  <a:pt x="18514" y="11600"/>
                </a:cubicBezTo>
                <a:cubicBezTo>
                  <a:pt x="18514" y="11867"/>
                  <a:pt x="18643" y="12133"/>
                  <a:pt x="18643" y="12400"/>
                </a:cubicBezTo>
                <a:cubicBezTo>
                  <a:pt x="18643" y="12667"/>
                  <a:pt x="18772" y="12800"/>
                  <a:pt x="18772" y="13067"/>
                </a:cubicBezTo>
                <a:cubicBezTo>
                  <a:pt x="18900" y="13600"/>
                  <a:pt x="18900" y="14133"/>
                  <a:pt x="19029" y="14667"/>
                </a:cubicBezTo>
                <a:cubicBezTo>
                  <a:pt x="19157" y="15200"/>
                  <a:pt x="19157" y="15733"/>
                  <a:pt x="19286" y="16267"/>
                </a:cubicBezTo>
                <a:cubicBezTo>
                  <a:pt x="19414" y="16933"/>
                  <a:pt x="19543" y="17600"/>
                  <a:pt x="19543" y="18267"/>
                </a:cubicBezTo>
                <a:cubicBezTo>
                  <a:pt x="19543" y="18267"/>
                  <a:pt x="19543" y="18267"/>
                  <a:pt x="19543" y="18400"/>
                </a:cubicBezTo>
                <a:cubicBezTo>
                  <a:pt x="19543" y="18400"/>
                  <a:pt x="19414" y="18400"/>
                  <a:pt x="19414" y="18400"/>
                </a:cubicBezTo>
                <a:cubicBezTo>
                  <a:pt x="19157" y="18400"/>
                  <a:pt x="19028" y="18400"/>
                  <a:pt x="18771" y="18400"/>
                </a:cubicBezTo>
                <a:cubicBezTo>
                  <a:pt x="18514" y="18400"/>
                  <a:pt x="18257" y="18400"/>
                  <a:pt x="18000" y="18267"/>
                </a:cubicBezTo>
                <a:cubicBezTo>
                  <a:pt x="17100" y="18133"/>
                  <a:pt x="16329" y="17867"/>
                  <a:pt x="15557" y="17600"/>
                </a:cubicBezTo>
                <a:cubicBezTo>
                  <a:pt x="15171" y="17467"/>
                  <a:pt x="14914" y="17333"/>
                  <a:pt x="14529" y="17333"/>
                </a:cubicBezTo>
                <a:cubicBezTo>
                  <a:pt x="14400" y="17333"/>
                  <a:pt x="14271" y="17200"/>
                  <a:pt x="14143" y="17200"/>
                </a:cubicBezTo>
                <a:cubicBezTo>
                  <a:pt x="14014" y="17200"/>
                  <a:pt x="14014" y="17200"/>
                  <a:pt x="13886" y="17200"/>
                </a:cubicBezTo>
                <a:cubicBezTo>
                  <a:pt x="13886" y="17200"/>
                  <a:pt x="13886" y="17200"/>
                  <a:pt x="13886" y="17200"/>
                </a:cubicBezTo>
                <a:cubicBezTo>
                  <a:pt x="14014" y="17067"/>
                  <a:pt x="14014" y="17067"/>
                  <a:pt x="14143" y="16933"/>
                </a:cubicBezTo>
                <a:cubicBezTo>
                  <a:pt x="14271" y="16800"/>
                  <a:pt x="14400" y="16667"/>
                  <a:pt x="14529" y="16533"/>
                </a:cubicBezTo>
                <a:cubicBezTo>
                  <a:pt x="14657" y="16400"/>
                  <a:pt x="14786" y="16267"/>
                  <a:pt x="14786" y="16133"/>
                </a:cubicBezTo>
                <a:cubicBezTo>
                  <a:pt x="14914" y="16133"/>
                  <a:pt x="15043" y="16133"/>
                  <a:pt x="15043" y="16133"/>
                </a:cubicBezTo>
                <a:cubicBezTo>
                  <a:pt x="15300" y="16133"/>
                  <a:pt x="15428" y="16000"/>
                  <a:pt x="15557" y="15867"/>
                </a:cubicBezTo>
                <a:cubicBezTo>
                  <a:pt x="15686" y="15733"/>
                  <a:pt x="15814" y="15600"/>
                  <a:pt x="15943" y="15333"/>
                </a:cubicBezTo>
                <a:cubicBezTo>
                  <a:pt x="16071" y="15067"/>
                  <a:pt x="16071" y="14933"/>
                  <a:pt x="15943" y="14667"/>
                </a:cubicBezTo>
                <a:cubicBezTo>
                  <a:pt x="15943" y="14667"/>
                  <a:pt x="15943" y="14667"/>
                  <a:pt x="15943" y="14667"/>
                </a:cubicBezTo>
                <a:cubicBezTo>
                  <a:pt x="16329" y="14133"/>
                  <a:pt x="16714" y="13467"/>
                  <a:pt x="17228" y="12933"/>
                </a:cubicBezTo>
                <a:cubicBezTo>
                  <a:pt x="17486" y="12667"/>
                  <a:pt x="17743" y="12400"/>
                  <a:pt x="18128" y="12133"/>
                </a:cubicBezTo>
                <a:cubicBezTo>
                  <a:pt x="18257" y="12133"/>
                  <a:pt x="18128" y="12000"/>
                  <a:pt x="18128" y="11867"/>
                </a:cubicBezTo>
                <a:cubicBezTo>
                  <a:pt x="18128" y="11867"/>
                  <a:pt x="18000" y="11867"/>
                  <a:pt x="18000" y="11867"/>
                </a:cubicBezTo>
                <a:cubicBezTo>
                  <a:pt x="17871" y="11867"/>
                  <a:pt x="17743" y="11867"/>
                  <a:pt x="17614" y="12000"/>
                </a:cubicBezTo>
                <a:cubicBezTo>
                  <a:pt x="17486" y="12133"/>
                  <a:pt x="17228" y="12133"/>
                  <a:pt x="17100" y="12267"/>
                </a:cubicBezTo>
                <a:cubicBezTo>
                  <a:pt x="16714" y="12400"/>
                  <a:pt x="16457" y="12667"/>
                  <a:pt x="16071" y="12800"/>
                </a:cubicBezTo>
                <a:cubicBezTo>
                  <a:pt x="15814" y="12933"/>
                  <a:pt x="15428" y="13200"/>
                  <a:pt x="15171" y="13467"/>
                </a:cubicBezTo>
                <a:cubicBezTo>
                  <a:pt x="15171" y="13467"/>
                  <a:pt x="15043" y="13467"/>
                  <a:pt x="15043" y="13600"/>
                </a:cubicBezTo>
                <a:cubicBezTo>
                  <a:pt x="15043" y="13600"/>
                  <a:pt x="14914" y="13467"/>
                  <a:pt x="14914" y="13467"/>
                </a:cubicBezTo>
                <a:cubicBezTo>
                  <a:pt x="14657" y="13200"/>
                  <a:pt x="14400" y="12933"/>
                  <a:pt x="14143" y="12667"/>
                </a:cubicBezTo>
                <a:cubicBezTo>
                  <a:pt x="13628" y="12133"/>
                  <a:pt x="12986" y="11467"/>
                  <a:pt x="12471" y="10933"/>
                </a:cubicBezTo>
                <a:cubicBezTo>
                  <a:pt x="11314" y="9867"/>
                  <a:pt x="10286" y="8667"/>
                  <a:pt x="9129" y="7600"/>
                </a:cubicBezTo>
                <a:cubicBezTo>
                  <a:pt x="8614" y="7067"/>
                  <a:pt x="7971" y="6533"/>
                  <a:pt x="7457" y="6000"/>
                </a:cubicBezTo>
                <a:cubicBezTo>
                  <a:pt x="6943" y="5600"/>
                  <a:pt x="6557" y="5067"/>
                  <a:pt x="6043" y="4667"/>
                </a:cubicBezTo>
                <a:cubicBezTo>
                  <a:pt x="5529" y="4133"/>
                  <a:pt x="4886" y="3600"/>
                  <a:pt x="4243" y="3067"/>
                </a:cubicBezTo>
                <a:cubicBezTo>
                  <a:pt x="3857" y="2800"/>
                  <a:pt x="3471" y="2400"/>
                  <a:pt x="3086" y="2133"/>
                </a:cubicBezTo>
                <a:cubicBezTo>
                  <a:pt x="2829" y="2000"/>
                  <a:pt x="2700" y="1733"/>
                  <a:pt x="2443" y="1600"/>
                </a:cubicBezTo>
                <a:cubicBezTo>
                  <a:pt x="2057" y="1333"/>
                  <a:pt x="1800" y="1067"/>
                  <a:pt x="1414" y="800"/>
                </a:cubicBezTo>
                <a:cubicBezTo>
                  <a:pt x="1028" y="533"/>
                  <a:pt x="514" y="133"/>
                  <a:pt x="129" y="0"/>
                </a:cubicBezTo>
                <a:cubicBezTo>
                  <a:pt x="129" y="0"/>
                  <a:pt x="0" y="0"/>
                  <a:pt x="0" y="133"/>
                </a:cubicBezTo>
                <a:lnTo>
                  <a:pt x="0" y="133"/>
                </a:lnTo>
                <a:cubicBezTo>
                  <a:pt x="0" y="133"/>
                  <a:pt x="0" y="267"/>
                  <a:pt x="0" y="267"/>
                </a:cubicBezTo>
                <a:cubicBezTo>
                  <a:pt x="257" y="533"/>
                  <a:pt x="514" y="800"/>
                  <a:pt x="771" y="1200"/>
                </a:cubicBezTo>
                <a:cubicBezTo>
                  <a:pt x="900" y="1333"/>
                  <a:pt x="1028" y="1467"/>
                  <a:pt x="1157" y="1733"/>
                </a:cubicBezTo>
                <a:cubicBezTo>
                  <a:pt x="1414" y="2000"/>
                  <a:pt x="1671" y="2267"/>
                  <a:pt x="1929" y="2667"/>
                </a:cubicBezTo>
                <a:cubicBezTo>
                  <a:pt x="2443" y="3333"/>
                  <a:pt x="2957" y="3867"/>
                  <a:pt x="3600" y="4533"/>
                </a:cubicBezTo>
                <a:cubicBezTo>
                  <a:pt x="4629" y="5733"/>
                  <a:pt x="5529" y="6800"/>
                  <a:pt x="6557" y="7867"/>
                </a:cubicBezTo>
                <a:cubicBezTo>
                  <a:pt x="7586" y="8933"/>
                  <a:pt x="8486" y="10133"/>
                  <a:pt x="9514" y="11333"/>
                </a:cubicBezTo>
                <a:cubicBezTo>
                  <a:pt x="10543" y="12533"/>
                  <a:pt x="11571" y="13733"/>
                  <a:pt x="12600" y="15067"/>
                </a:cubicBezTo>
                <a:cubicBezTo>
                  <a:pt x="12729" y="15200"/>
                  <a:pt x="12857" y="15333"/>
                  <a:pt x="12986" y="15600"/>
                </a:cubicBezTo>
                <a:cubicBezTo>
                  <a:pt x="12857" y="15733"/>
                  <a:pt x="12857" y="15733"/>
                  <a:pt x="12729" y="15867"/>
                </a:cubicBezTo>
                <a:cubicBezTo>
                  <a:pt x="12472" y="16000"/>
                  <a:pt x="12343" y="16133"/>
                  <a:pt x="12086" y="16400"/>
                </a:cubicBezTo>
                <a:cubicBezTo>
                  <a:pt x="11957" y="16533"/>
                  <a:pt x="11829" y="16667"/>
                  <a:pt x="11700" y="16800"/>
                </a:cubicBezTo>
                <a:cubicBezTo>
                  <a:pt x="11572" y="16933"/>
                  <a:pt x="11314" y="17200"/>
                  <a:pt x="11186" y="17333"/>
                </a:cubicBezTo>
                <a:cubicBezTo>
                  <a:pt x="11057" y="17467"/>
                  <a:pt x="10929" y="17600"/>
                  <a:pt x="10929" y="17733"/>
                </a:cubicBezTo>
                <a:cubicBezTo>
                  <a:pt x="10800" y="18000"/>
                  <a:pt x="10929" y="18267"/>
                  <a:pt x="10929" y="18533"/>
                </a:cubicBezTo>
                <a:cubicBezTo>
                  <a:pt x="11057" y="18800"/>
                  <a:pt x="11314" y="18933"/>
                  <a:pt x="11572" y="19067"/>
                </a:cubicBezTo>
                <a:cubicBezTo>
                  <a:pt x="11572" y="19067"/>
                  <a:pt x="11700" y="19067"/>
                  <a:pt x="11829" y="19067"/>
                </a:cubicBezTo>
                <a:cubicBezTo>
                  <a:pt x="11829" y="19067"/>
                  <a:pt x="11829" y="19200"/>
                  <a:pt x="11829" y="19200"/>
                </a:cubicBezTo>
                <a:cubicBezTo>
                  <a:pt x="11829" y="19467"/>
                  <a:pt x="12086" y="19867"/>
                  <a:pt x="12343" y="20000"/>
                </a:cubicBezTo>
                <a:cubicBezTo>
                  <a:pt x="12600" y="20133"/>
                  <a:pt x="12857" y="20267"/>
                  <a:pt x="12986" y="20400"/>
                </a:cubicBezTo>
                <a:cubicBezTo>
                  <a:pt x="13114" y="20400"/>
                  <a:pt x="13114" y="20400"/>
                  <a:pt x="13243" y="20533"/>
                </a:cubicBezTo>
                <a:cubicBezTo>
                  <a:pt x="13371" y="20533"/>
                  <a:pt x="13629" y="20667"/>
                  <a:pt x="13757" y="20667"/>
                </a:cubicBezTo>
                <a:cubicBezTo>
                  <a:pt x="14143" y="20800"/>
                  <a:pt x="14529" y="20933"/>
                  <a:pt x="14914" y="20933"/>
                </a:cubicBezTo>
                <a:cubicBezTo>
                  <a:pt x="16071" y="21200"/>
                  <a:pt x="17229" y="21467"/>
                  <a:pt x="18386" y="21600"/>
                </a:cubicBezTo>
                <a:cubicBezTo>
                  <a:pt x="18643" y="21600"/>
                  <a:pt x="19028" y="21600"/>
                  <a:pt x="19286" y="21600"/>
                </a:cubicBezTo>
                <a:cubicBezTo>
                  <a:pt x="19543" y="21600"/>
                  <a:pt x="19800" y="21600"/>
                  <a:pt x="19928" y="21467"/>
                </a:cubicBezTo>
                <a:cubicBezTo>
                  <a:pt x="20057" y="21467"/>
                  <a:pt x="20185" y="21333"/>
                  <a:pt x="20443" y="21333"/>
                </a:cubicBezTo>
                <a:cubicBezTo>
                  <a:pt x="20443" y="21333"/>
                  <a:pt x="20443" y="21333"/>
                  <a:pt x="20571" y="21333"/>
                </a:cubicBezTo>
                <a:cubicBezTo>
                  <a:pt x="20700" y="21200"/>
                  <a:pt x="20828" y="21200"/>
                  <a:pt x="20957" y="21067"/>
                </a:cubicBezTo>
                <a:cubicBezTo>
                  <a:pt x="20957" y="20000"/>
                  <a:pt x="21086" y="19867"/>
                  <a:pt x="21214" y="19733"/>
                </a:cubicBezTo>
                <a:close/>
                <a:moveTo>
                  <a:pt x="19414" y="18400"/>
                </a:moveTo>
                <a:cubicBezTo>
                  <a:pt x="19414" y="18400"/>
                  <a:pt x="19414" y="18400"/>
                  <a:pt x="19414" y="18400"/>
                </a:cubicBezTo>
                <a:cubicBezTo>
                  <a:pt x="19414" y="18400"/>
                  <a:pt x="19414" y="18400"/>
                  <a:pt x="19414" y="18400"/>
                </a:cubicBezTo>
                <a:cubicBezTo>
                  <a:pt x="19414" y="18400"/>
                  <a:pt x="19414" y="18400"/>
                  <a:pt x="19414" y="18400"/>
                </a:cubicBezTo>
                <a:close/>
                <a:moveTo>
                  <a:pt x="19414" y="18400"/>
                </a:moveTo>
                <a:cubicBezTo>
                  <a:pt x="19414" y="18400"/>
                  <a:pt x="19414" y="18400"/>
                  <a:pt x="19414" y="18400"/>
                </a:cubicBezTo>
                <a:cubicBezTo>
                  <a:pt x="19414" y="18400"/>
                  <a:pt x="19414" y="18400"/>
                  <a:pt x="19414" y="18400"/>
                </a:cubicBezTo>
                <a:cubicBezTo>
                  <a:pt x="19414" y="18400"/>
                  <a:pt x="19414" y="18400"/>
                  <a:pt x="19414" y="18400"/>
                </a:cubicBez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grpSp>
        <p:nvGrpSpPr>
          <p:cNvPr id="15" name="Graphic 126" descr="Lightbulb">
            <a:extLst>
              <a:ext uri="{FF2B5EF4-FFF2-40B4-BE49-F238E27FC236}">
                <a16:creationId xmlns:a16="http://schemas.microsoft.com/office/drawing/2014/main" id="{CB60C9BC-7C41-4FC5-956D-8C62A19CE438}"/>
              </a:ext>
            </a:extLst>
          </p:cNvPr>
          <p:cNvGrpSpPr/>
          <p:nvPr/>
        </p:nvGrpSpPr>
        <p:grpSpPr>
          <a:xfrm>
            <a:off x="4053770" y="3075257"/>
            <a:ext cx="1032137" cy="1032137"/>
            <a:chOff x="5405026" y="2584111"/>
            <a:chExt cx="1376183" cy="1376183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6AEAF82-AD9D-4314-8B2D-7F7CFFF3138F}"/>
                </a:ext>
              </a:extLst>
            </p:cNvPr>
            <p:cNvSpPr/>
            <p:nvPr/>
          </p:nvSpPr>
          <p:spPr>
            <a:xfrm>
              <a:off x="5906759" y="3501566"/>
              <a:ext cx="372716" cy="86011"/>
            </a:xfrm>
            <a:custGeom>
              <a:avLst/>
              <a:gdLst>
                <a:gd name="connsiteX0" fmla="*/ 43006 w 372716"/>
                <a:gd name="connsiteY0" fmla="*/ 0 h 86011"/>
                <a:gd name="connsiteX1" fmla="*/ 329711 w 372716"/>
                <a:gd name="connsiteY1" fmla="*/ 0 h 86011"/>
                <a:gd name="connsiteX2" fmla="*/ 372716 w 372716"/>
                <a:gd name="connsiteY2" fmla="*/ 43006 h 86011"/>
                <a:gd name="connsiteX3" fmla="*/ 329711 w 372716"/>
                <a:gd name="connsiteY3" fmla="*/ 86011 h 86011"/>
                <a:gd name="connsiteX4" fmla="*/ 43006 w 372716"/>
                <a:gd name="connsiteY4" fmla="*/ 86011 h 86011"/>
                <a:gd name="connsiteX5" fmla="*/ 0 w 372716"/>
                <a:gd name="connsiteY5" fmla="*/ 43006 h 86011"/>
                <a:gd name="connsiteX6" fmla="*/ 43006 w 372716"/>
                <a:gd name="connsiteY6" fmla="*/ 0 h 860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72716" h="86011">
                  <a:moveTo>
                    <a:pt x="43006" y="0"/>
                  </a:moveTo>
                  <a:lnTo>
                    <a:pt x="329711" y="0"/>
                  </a:lnTo>
                  <a:cubicBezTo>
                    <a:pt x="354080" y="0"/>
                    <a:pt x="372716" y="18636"/>
                    <a:pt x="372716" y="43006"/>
                  </a:cubicBezTo>
                  <a:cubicBezTo>
                    <a:pt x="372716" y="67376"/>
                    <a:pt x="354080" y="86011"/>
                    <a:pt x="329711" y="86011"/>
                  </a:cubicBezTo>
                  <a:lnTo>
                    <a:pt x="43006" y="86011"/>
                  </a:lnTo>
                  <a:cubicBezTo>
                    <a:pt x="18636" y="86011"/>
                    <a:pt x="0" y="67376"/>
                    <a:pt x="0" y="43006"/>
                  </a:cubicBezTo>
                  <a:cubicBezTo>
                    <a:pt x="0" y="18636"/>
                    <a:pt x="18636" y="0"/>
                    <a:pt x="43006" y="0"/>
                  </a:cubicBezTo>
                  <a:close/>
                </a:path>
              </a:pathLst>
            </a:custGeom>
            <a:solidFill>
              <a:srgbClr val="000000"/>
            </a:solidFill>
            <a:ln w="1428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DC70500F-FF33-4D06-B0D4-750389073101}"/>
                </a:ext>
              </a:extLst>
            </p:cNvPr>
            <p:cNvSpPr/>
            <p:nvPr/>
          </p:nvSpPr>
          <p:spPr>
            <a:xfrm>
              <a:off x="5906759" y="3644918"/>
              <a:ext cx="372716" cy="86011"/>
            </a:xfrm>
            <a:custGeom>
              <a:avLst/>
              <a:gdLst>
                <a:gd name="connsiteX0" fmla="*/ 43006 w 372716"/>
                <a:gd name="connsiteY0" fmla="*/ 0 h 86011"/>
                <a:gd name="connsiteX1" fmla="*/ 329711 w 372716"/>
                <a:gd name="connsiteY1" fmla="*/ 0 h 86011"/>
                <a:gd name="connsiteX2" fmla="*/ 372716 w 372716"/>
                <a:gd name="connsiteY2" fmla="*/ 43006 h 86011"/>
                <a:gd name="connsiteX3" fmla="*/ 329711 w 372716"/>
                <a:gd name="connsiteY3" fmla="*/ 86011 h 86011"/>
                <a:gd name="connsiteX4" fmla="*/ 43006 w 372716"/>
                <a:gd name="connsiteY4" fmla="*/ 86011 h 86011"/>
                <a:gd name="connsiteX5" fmla="*/ 0 w 372716"/>
                <a:gd name="connsiteY5" fmla="*/ 43006 h 86011"/>
                <a:gd name="connsiteX6" fmla="*/ 43006 w 372716"/>
                <a:gd name="connsiteY6" fmla="*/ 0 h 860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72716" h="86011">
                  <a:moveTo>
                    <a:pt x="43006" y="0"/>
                  </a:moveTo>
                  <a:lnTo>
                    <a:pt x="329711" y="0"/>
                  </a:lnTo>
                  <a:cubicBezTo>
                    <a:pt x="354080" y="0"/>
                    <a:pt x="372716" y="18636"/>
                    <a:pt x="372716" y="43006"/>
                  </a:cubicBezTo>
                  <a:cubicBezTo>
                    <a:pt x="372716" y="67376"/>
                    <a:pt x="354080" y="86011"/>
                    <a:pt x="329711" y="86011"/>
                  </a:cubicBezTo>
                  <a:lnTo>
                    <a:pt x="43006" y="86011"/>
                  </a:lnTo>
                  <a:cubicBezTo>
                    <a:pt x="18636" y="86011"/>
                    <a:pt x="0" y="67376"/>
                    <a:pt x="0" y="43006"/>
                  </a:cubicBezTo>
                  <a:cubicBezTo>
                    <a:pt x="0" y="18636"/>
                    <a:pt x="18636" y="0"/>
                    <a:pt x="43006" y="0"/>
                  </a:cubicBezTo>
                  <a:close/>
                </a:path>
              </a:pathLst>
            </a:custGeom>
            <a:solidFill>
              <a:srgbClr val="000000"/>
            </a:solidFill>
            <a:ln w="1428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2AE23C00-6FA1-44C3-B873-D0789DAC1EDF}"/>
                </a:ext>
              </a:extLst>
            </p:cNvPr>
            <p:cNvSpPr/>
            <p:nvPr/>
          </p:nvSpPr>
          <p:spPr>
            <a:xfrm>
              <a:off x="5999938" y="3788271"/>
              <a:ext cx="186358" cy="86011"/>
            </a:xfrm>
            <a:custGeom>
              <a:avLst/>
              <a:gdLst>
                <a:gd name="connsiteX0" fmla="*/ 0 w 186358"/>
                <a:gd name="connsiteY0" fmla="*/ 0 h 86011"/>
                <a:gd name="connsiteX1" fmla="*/ 93179 w 186358"/>
                <a:gd name="connsiteY1" fmla="*/ 86011 h 86011"/>
                <a:gd name="connsiteX2" fmla="*/ 186358 w 186358"/>
                <a:gd name="connsiteY2" fmla="*/ 0 h 86011"/>
                <a:gd name="connsiteX3" fmla="*/ 0 w 186358"/>
                <a:gd name="connsiteY3" fmla="*/ 0 h 860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6358" h="86011">
                  <a:moveTo>
                    <a:pt x="0" y="0"/>
                  </a:moveTo>
                  <a:cubicBezTo>
                    <a:pt x="4301" y="48740"/>
                    <a:pt x="44439" y="86011"/>
                    <a:pt x="93179" y="86011"/>
                  </a:cubicBezTo>
                  <a:cubicBezTo>
                    <a:pt x="141919" y="86011"/>
                    <a:pt x="182058" y="48740"/>
                    <a:pt x="186358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1428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267C35E6-626F-4078-9BCC-719E9F849A40}"/>
                </a:ext>
              </a:extLst>
            </p:cNvPr>
            <p:cNvSpPr/>
            <p:nvPr/>
          </p:nvSpPr>
          <p:spPr>
            <a:xfrm>
              <a:off x="5720401" y="2670122"/>
              <a:ext cx="745432" cy="774102"/>
            </a:xfrm>
            <a:custGeom>
              <a:avLst/>
              <a:gdLst>
                <a:gd name="connsiteX0" fmla="*/ 372716 w 745432"/>
                <a:gd name="connsiteY0" fmla="*/ 0 h 774102"/>
                <a:gd name="connsiteX1" fmla="*/ 372716 w 745432"/>
                <a:gd name="connsiteY1" fmla="*/ 0 h 774102"/>
                <a:gd name="connsiteX2" fmla="*/ 372716 w 745432"/>
                <a:gd name="connsiteY2" fmla="*/ 0 h 774102"/>
                <a:gd name="connsiteX3" fmla="*/ 0 w 745432"/>
                <a:gd name="connsiteY3" fmla="*/ 368416 h 774102"/>
                <a:gd name="connsiteX4" fmla="*/ 0 w 745432"/>
                <a:gd name="connsiteY4" fmla="*/ 381317 h 774102"/>
                <a:gd name="connsiteX5" fmla="*/ 25803 w 745432"/>
                <a:gd name="connsiteY5" fmla="*/ 510335 h 774102"/>
                <a:gd name="connsiteX6" fmla="*/ 90312 w 745432"/>
                <a:gd name="connsiteY6" fmla="*/ 616415 h 774102"/>
                <a:gd name="connsiteX7" fmla="*/ 177757 w 745432"/>
                <a:gd name="connsiteY7" fmla="*/ 758334 h 774102"/>
                <a:gd name="connsiteX8" fmla="*/ 203560 w 745432"/>
                <a:gd name="connsiteY8" fmla="*/ 774103 h 774102"/>
                <a:gd name="connsiteX9" fmla="*/ 541872 w 745432"/>
                <a:gd name="connsiteY9" fmla="*/ 774103 h 774102"/>
                <a:gd name="connsiteX10" fmla="*/ 567675 w 745432"/>
                <a:gd name="connsiteY10" fmla="*/ 758334 h 774102"/>
                <a:gd name="connsiteX11" fmla="*/ 655120 w 745432"/>
                <a:gd name="connsiteY11" fmla="*/ 616415 h 774102"/>
                <a:gd name="connsiteX12" fmla="*/ 719629 w 745432"/>
                <a:gd name="connsiteY12" fmla="*/ 510335 h 774102"/>
                <a:gd name="connsiteX13" fmla="*/ 745432 w 745432"/>
                <a:gd name="connsiteY13" fmla="*/ 381317 h 774102"/>
                <a:gd name="connsiteX14" fmla="*/ 745432 w 745432"/>
                <a:gd name="connsiteY14" fmla="*/ 368416 h 774102"/>
                <a:gd name="connsiteX15" fmla="*/ 372716 w 745432"/>
                <a:gd name="connsiteY15" fmla="*/ 0 h 774102"/>
                <a:gd name="connsiteX16" fmla="*/ 659421 w 745432"/>
                <a:gd name="connsiteY16" fmla="*/ 379884 h 774102"/>
                <a:gd name="connsiteX17" fmla="*/ 639352 w 745432"/>
                <a:gd name="connsiteY17" fmla="*/ 480231 h 774102"/>
                <a:gd name="connsiteX18" fmla="*/ 590612 w 745432"/>
                <a:gd name="connsiteY18" fmla="*/ 559074 h 774102"/>
                <a:gd name="connsiteX19" fmla="*/ 507468 w 745432"/>
                <a:gd name="connsiteY19" fmla="*/ 688092 h 774102"/>
                <a:gd name="connsiteX20" fmla="*/ 372716 w 745432"/>
                <a:gd name="connsiteY20" fmla="*/ 688092 h 774102"/>
                <a:gd name="connsiteX21" fmla="*/ 239399 w 745432"/>
                <a:gd name="connsiteY21" fmla="*/ 688092 h 774102"/>
                <a:gd name="connsiteX22" fmla="*/ 156254 w 745432"/>
                <a:gd name="connsiteY22" fmla="*/ 559074 h 774102"/>
                <a:gd name="connsiteX23" fmla="*/ 107514 w 745432"/>
                <a:gd name="connsiteY23" fmla="*/ 480231 h 774102"/>
                <a:gd name="connsiteX24" fmla="*/ 87445 w 745432"/>
                <a:gd name="connsiteY24" fmla="*/ 379884 h 774102"/>
                <a:gd name="connsiteX25" fmla="*/ 87445 w 745432"/>
                <a:gd name="connsiteY25" fmla="*/ 368416 h 774102"/>
                <a:gd name="connsiteX26" fmla="*/ 374150 w 745432"/>
                <a:gd name="connsiteY26" fmla="*/ 84578 h 774102"/>
                <a:gd name="connsiteX27" fmla="*/ 374150 w 745432"/>
                <a:gd name="connsiteY27" fmla="*/ 84578 h 774102"/>
                <a:gd name="connsiteX28" fmla="*/ 374150 w 745432"/>
                <a:gd name="connsiteY28" fmla="*/ 84578 h 774102"/>
                <a:gd name="connsiteX29" fmla="*/ 374150 w 745432"/>
                <a:gd name="connsiteY29" fmla="*/ 84578 h 774102"/>
                <a:gd name="connsiteX30" fmla="*/ 374150 w 745432"/>
                <a:gd name="connsiteY30" fmla="*/ 84578 h 774102"/>
                <a:gd name="connsiteX31" fmla="*/ 374150 w 745432"/>
                <a:gd name="connsiteY31" fmla="*/ 84578 h 774102"/>
                <a:gd name="connsiteX32" fmla="*/ 374150 w 745432"/>
                <a:gd name="connsiteY32" fmla="*/ 84578 h 774102"/>
                <a:gd name="connsiteX33" fmla="*/ 660855 w 745432"/>
                <a:gd name="connsiteY33" fmla="*/ 368416 h 774102"/>
                <a:gd name="connsiteX34" fmla="*/ 660855 w 745432"/>
                <a:gd name="connsiteY34" fmla="*/ 379884 h 7741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745432" h="774102">
                  <a:moveTo>
                    <a:pt x="372716" y="0"/>
                  </a:moveTo>
                  <a:cubicBezTo>
                    <a:pt x="372716" y="0"/>
                    <a:pt x="372716" y="0"/>
                    <a:pt x="372716" y="0"/>
                  </a:cubicBezTo>
                  <a:cubicBezTo>
                    <a:pt x="372716" y="0"/>
                    <a:pt x="372716" y="0"/>
                    <a:pt x="372716" y="0"/>
                  </a:cubicBezTo>
                  <a:cubicBezTo>
                    <a:pt x="169156" y="1434"/>
                    <a:pt x="4301" y="164855"/>
                    <a:pt x="0" y="368416"/>
                  </a:cubicBezTo>
                  <a:lnTo>
                    <a:pt x="0" y="381317"/>
                  </a:lnTo>
                  <a:cubicBezTo>
                    <a:pt x="1434" y="425757"/>
                    <a:pt x="10035" y="468762"/>
                    <a:pt x="25803" y="510335"/>
                  </a:cubicBezTo>
                  <a:cubicBezTo>
                    <a:pt x="41572" y="549040"/>
                    <a:pt x="63075" y="584878"/>
                    <a:pt x="90312" y="616415"/>
                  </a:cubicBezTo>
                  <a:cubicBezTo>
                    <a:pt x="124717" y="653687"/>
                    <a:pt x="161988" y="726797"/>
                    <a:pt x="177757" y="758334"/>
                  </a:cubicBezTo>
                  <a:cubicBezTo>
                    <a:pt x="182058" y="768369"/>
                    <a:pt x="192092" y="774103"/>
                    <a:pt x="203560" y="774103"/>
                  </a:cubicBezTo>
                  <a:lnTo>
                    <a:pt x="541872" y="774103"/>
                  </a:lnTo>
                  <a:cubicBezTo>
                    <a:pt x="553340" y="774103"/>
                    <a:pt x="563375" y="768369"/>
                    <a:pt x="567675" y="758334"/>
                  </a:cubicBezTo>
                  <a:cubicBezTo>
                    <a:pt x="583444" y="726797"/>
                    <a:pt x="620716" y="653687"/>
                    <a:pt x="655120" y="616415"/>
                  </a:cubicBezTo>
                  <a:cubicBezTo>
                    <a:pt x="682357" y="584878"/>
                    <a:pt x="705294" y="549040"/>
                    <a:pt x="719629" y="510335"/>
                  </a:cubicBezTo>
                  <a:cubicBezTo>
                    <a:pt x="735398" y="468762"/>
                    <a:pt x="743999" y="425757"/>
                    <a:pt x="745432" y="381317"/>
                  </a:cubicBezTo>
                  <a:lnTo>
                    <a:pt x="745432" y="368416"/>
                  </a:lnTo>
                  <a:cubicBezTo>
                    <a:pt x="741132" y="164855"/>
                    <a:pt x="576277" y="1434"/>
                    <a:pt x="372716" y="0"/>
                  </a:cubicBezTo>
                  <a:close/>
                  <a:moveTo>
                    <a:pt x="659421" y="379884"/>
                  </a:moveTo>
                  <a:cubicBezTo>
                    <a:pt x="657988" y="414288"/>
                    <a:pt x="650820" y="448693"/>
                    <a:pt x="639352" y="480231"/>
                  </a:cubicBezTo>
                  <a:cubicBezTo>
                    <a:pt x="627884" y="508901"/>
                    <a:pt x="612115" y="536138"/>
                    <a:pt x="590612" y="559074"/>
                  </a:cubicBezTo>
                  <a:cubicBezTo>
                    <a:pt x="557641" y="599213"/>
                    <a:pt x="528970" y="642219"/>
                    <a:pt x="507468" y="688092"/>
                  </a:cubicBezTo>
                  <a:lnTo>
                    <a:pt x="372716" y="688092"/>
                  </a:lnTo>
                  <a:lnTo>
                    <a:pt x="239399" y="688092"/>
                  </a:lnTo>
                  <a:cubicBezTo>
                    <a:pt x="216462" y="642219"/>
                    <a:pt x="187792" y="599213"/>
                    <a:pt x="156254" y="559074"/>
                  </a:cubicBezTo>
                  <a:cubicBezTo>
                    <a:pt x="136185" y="536138"/>
                    <a:pt x="118982" y="508901"/>
                    <a:pt x="107514" y="480231"/>
                  </a:cubicBezTo>
                  <a:cubicBezTo>
                    <a:pt x="94613" y="448693"/>
                    <a:pt x="88879" y="414288"/>
                    <a:pt x="87445" y="379884"/>
                  </a:cubicBezTo>
                  <a:lnTo>
                    <a:pt x="87445" y="368416"/>
                  </a:lnTo>
                  <a:cubicBezTo>
                    <a:pt x="90312" y="212162"/>
                    <a:pt x="217896" y="86011"/>
                    <a:pt x="374150" y="84578"/>
                  </a:cubicBezTo>
                  <a:lnTo>
                    <a:pt x="374150" y="84578"/>
                  </a:lnTo>
                  <a:lnTo>
                    <a:pt x="374150" y="84578"/>
                  </a:lnTo>
                  <a:cubicBezTo>
                    <a:pt x="374150" y="84578"/>
                    <a:pt x="374150" y="84578"/>
                    <a:pt x="374150" y="84578"/>
                  </a:cubicBezTo>
                  <a:cubicBezTo>
                    <a:pt x="374150" y="84578"/>
                    <a:pt x="374150" y="84578"/>
                    <a:pt x="374150" y="84578"/>
                  </a:cubicBezTo>
                  <a:lnTo>
                    <a:pt x="374150" y="84578"/>
                  </a:lnTo>
                  <a:lnTo>
                    <a:pt x="374150" y="84578"/>
                  </a:lnTo>
                  <a:cubicBezTo>
                    <a:pt x="530404" y="86011"/>
                    <a:pt x="657988" y="210728"/>
                    <a:pt x="660855" y="368416"/>
                  </a:cubicBezTo>
                  <a:lnTo>
                    <a:pt x="660855" y="379884"/>
                  </a:lnTo>
                  <a:close/>
                </a:path>
              </a:pathLst>
            </a:custGeom>
            <a:solidFill>
              <a:srgbClr val="000000"/>
            </a:solidFill>
            <a:ln w="1428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20" name="Graphic 125" descr="Research">
            <a:extLst>
              <a:ext uri="{FF2B5EF4-FFF2-40B4-BE49-F238E27FC236}">
                <a16:creationId xmlns:a16="http://schemas.microsoft.com/office/drawing/2014/main" id="{D1EAF02A-D2F2-46DC-B88C-89CC0F71824E}"/>
              </a:ext>
            </a:extLst>
          </p:cNvPr>
          <p:cNvGrpSpPr/>
          <p:nvPr/>
        </p:nvGrpSpPr>
        <p:grpSpPr>
          <a:xfrm>
            <a:off x="2773258" y="4559765"/>
            <a:ext cx="509545" cy="509545"/>
            <a:chOff x="3697677" y="4563456"/>
            <a:chExt cx="679393" cy="679393"/>
          </a:xfrm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205E8CD1-765F-4A38-B187-09CF463C8BD0}"/>
                </a:ext>
              </a:extLst>
            </p:cNvPr>
            <p:cNvSpPr/>
            <p:nvPr/>
          </p:nvSpPr>
          <p:spPr>
            <a:xfrm>
              <a:off x="3752873" y="4622191"/>
              <a:ext cx="559972" cy="560680"/>
            </a:xfrm>
            <a:custGeom>
              <a:avLst/>
              <a:gdLst>
                <a:gd name="connsiteX0" fmla="*/ 457886 w 559972"/>
                <a:gd name="connsiteY0" fmla="*/ 387824 h 560680"/>
                <a:gd name="connsiteX1" fmla="*/ 414009 w 559972"/>
                <a:gd name="connsiteY1" fmla="*/ 374378 h 560680"/>
                <a:gd name="connsiteX2" fmla="*/ 382162 w 559972"/>
                <a:gd name="connsiteY2" fmla="*/ 343239 h 560680"/>
                <a:gd name="connsiteX3" fmla="*/ 426040 w 559972"/>
                <a:gd name="connsiteY3" fmla="*/ 214437 h 560680"/>
                <a:gd name="connsiteX4" fmla="*/ 213730 w 559972"/>
                <a:gd name="connsiteY4" fmla="*/ 4 h 560680"/>
                <a:gd name="connsiteX5" fmla="*/ 4 w 559972"/>
                <a:gd name="connsiteY5" fmla="*/ 212314 h 560680"/>
                <a:gd name="connsiteX6" fmla="*/ 212314 w 559972"/>
                <a:gd name="connsiteY6" fmla="*/ 426040 h 560680"/>
                <a:gd name="connsiteX7" fmla="*/ 342531 w 559972"/>
                <a:gd name="connsiteY7" fmla="*/ 382162 h 560680"/>
                <a:gd name="connsiteX8" fmla="*/ 373670 w 559972"/>
                <a:gd name="connsiteY8" fmla="*/ 413301 h 560680"/>
                <a:gd name="connsiteX9" fmla="*/ 387116 w 559972"/>
                <a:gd name="connsiteY9" fmla="*/ 457886 h 560680"/>
                <a:gd name="connsiteX10" fmla="*/ 475579 w 559972"/>
                <a:gd name="connsiteY10" fmla="*/ 546349 h 560680"/>
                <a:gd name="connsiteX11" fmla="*/ 545641 w 559972"/>
                <a:gd name="connsiteY11" fmla="*/ 546349 h 560680"/>
                <a:gd name="connsiteX12" fmla="*/ 545641 w 559972"/>
                <a:gd name="connsiteY12" fmla="*/ 476287 h 560680"/>
                <a:gd name="connsiteX13" fmla="*/ 457886 w 559972"/>
                <a:gd name="connsiteY13" fmla="*/ 387824 h 560680"/>
                <a:gd name="connsiteX14" fmla="*/ 213730 w 559972"/>
                <a:gd name="connsiteY14" fmla="*/ 383578 h 560680"/>
                <a:gd name="connsiteX15" fmla="*/ 43881 w 559972"/>
                <a:gd name="connsiteY15" fmla="*/ 213730 h 560680"/>
                <a:gd name="connsiteX16" fmla="*/ 213730 w 559972"/>
                <a:gd name="connsiteY16" fmla="*/ 43881 h 560680"/>
                <a:gd name="connsiteX17" fmla="*/ 383578 w 559972"/>
                <a:gd name="connsiteY17" fmla="*/ 213730 h 560680"/>
                <a:gd name="connsiteX18" fmla="*/ 213730 w 559972"/>
                <a:gd name="connsiteY18" fmla="*/ 383578 h 560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559972" h="560680">
                  <a:moveTo>
                    <a:pt x="457886" y="387824"/>
                  </a:moveTo>
                  <a:cubicBezTo>
                    <a:pt x="446563" y="376501"/>
                    <a:pt x="429578" y="370839"/>
                    <a:pt x="414009" y="374378"/>
                  </a:cubicBezTo>
                  <a:lnTo>
                    <a:pt x="382162" y="343239"/>
                  </a:lnTo>
                  <a:cubicBezTo>
                    <a:pt x="410471" y="306438"/>
                    <a:pt x="426040" y="261146"/>
                    <a:pt x="426040" y="214437"/>
                  </a:cubicBezTo>
                  <a:cubicBezTo>
                    <a:pt x="426748" y="96251"/>
                    <a:pt x="331208" y="712"/>
                    <a:pt x="213730" y="4"/>
                  </a:cubicBezTo>
                  <a:cubicBezTo>
                    <a:pt x="96251" y="-704"/>
                    <a:pt x="712" y="94836"/>
                    <a:pt x="4" y="212314"/>
                  </a:cubicBezTo>
                  <a:cubicBezTo>
                    <a:pt x="-704" y="329793"/>
                    <a:pt x="94836" y="425332"/>
                    <a:pt x="212314" y="426040"/>
                  </a:cubicBezTo>
                  <a:cubicBezTo>
                    <a:pt x="259023" y="426040"/>
                    <a:pt x="305023" y="410471"/>
                    <a:pt x="342531" y="382162"/>
                  </a:cubicBezTo>
                  <a:lnTo>
                    <a:pt x="373670" y="413301"/>
                  </a:lnTo>
                  <a:cubicBezTo>
                    <a:pt x="370839" y="429578"/>
                    <a:pt x="375793" y="445856"/>
                    <a:pt x="387116" y="457886"/>
                  </a:cubicBezTo>
                  <a:lnTo>
                    <a:pt x="475579" y="546349"/>
                  </a:lnTo>
                  <a:cubicBezTo>
                    <a:pt x="494687" y="565457"/>
                    <a:pt x="526533" y="565457"/>
                    <a:pt x="545641" y="546349"/>
                  </a:cubicBezTo>
                  <a:cubicBezTo>
                    <a:pt x="564749" y="527241"/>
                    <a:pt x="564749" y="495395"/>
                    <a:pt x="545641" y="476287"/>
                  </a:cubicBezTo>
                  <a:lnTo>
                    <a:pt x="457886" y="387824"/>
                  </a:lnTo>
                  <a:close/>
                  <a:moveTo>
                    <a:pt x="213730" y="383578"/>
                  </a:moveTo>
                  <a:cubicBezTo>
                    <a:pt x="119605" y="383578"/>
                    <a:pt x="43881" y="307854"/>
                    <a:pt x="43881" y="213730"/>
                  </a:cubicBezTo>
                  <a:cubicBezTo>
                    <a:pt x="43881" y="119605"/>
                    <a:pt x="119605" y="43881"/>
                    <a:pt x="213730" y="43881"/>
                  </a:cubicBezTo>
                  <a:cubicBezTo>
                    <a:pt x="307854" y="43881"/>
                    <a:pt x="383578" y="119605"/>
                    <a:pt x="383578" y="213730"/>
                  </a:cubicBezTo>
                  <a:cubicBezTo>
                    <a:pt x="383578" y="307146"/>
                    <a:pt x="307146" y="383578"/>
                    <a:pt x="213730" y="383578"/>
                  </a:cubicBezTo>
                  <a:close/>
                </a:path>
              </a:pathLst>
            </a:custGeom>
            <a:solidFill>
              <a:srgbClr val="000000"/>
            </a:solidFill>
            <a:ln w="704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ADDEC64D-7001-42BF-8AFC-B79E9E841254}"/>
                </a:ext>
              </a:extLst>
            </p:cNvPr>
            <p:cNvSpPr/>
            <p:nvPr/>
          </p:nvSpPr>
          <p:spPr>
            <a:xfrm>
              <a:off x="3814447" y="4727371"/>
              <a:ext cx="305019" cy="223904"/>
            </a:xfrm>
            <a:custGeom>
              <a:avLst/>
              <a:gdLst>
                <a:gd name="connsiteX0" fmla="*/ 304311 w 305019"/>
                <a:gd name="connsiteY0" fmla="*/ 97934 h 223904"/>
                <a:gd name="connsiteX1" fmla="*/ 263972 w 305019"/>
                <a:gd name="connsiteY1" fmla="*/ 97934 h 223904"/>
                <a:gd name="connsiteX2" fmla="*/ 254772 w 305019"/>
                <a:gd name="connsiteY2" fmla="*/ 103596 h 223904"/>
                <a:gd name="connsiteX3" fmla="*/ 227880 w 305019"/>
                <a:gd name="connsiteY3" fmla="*/ 132611 h 223904"/>
                <a:gd name="connsiteX4" fmla="*/ 205233 w 305019"/>
                <a:gd name="connsiteY4" fmla="*/ 54056 h 223904"/>
                <a:gd name="connsiteX5" fmla="*/ 189664 w 305019"/>
                <a:gd name="connsiteY5" fmla="*/ 45564 h 223904"/>
                <a:gd name="connsiteX6" fmla="*/ 181171 w 305019"/>
                <a:gd name="connsiteY6" fmla="*/ 53349 h 223904"/>
                <a:gd name="connsiteX7" fmla="*/ 138709 w 305019"/>
                <a:gd name="connsiteY7" fmla="*/ 165873 h 223904"/>
                <a:gd name="connsiteX8" fmla="*/ 109694 w 305019"/>
                <a:gd name="connsiteY8" fmla="*/ 10179 h 223904"/>
                <a:gd name="connsiteX9" fmla="*/ 95540 w 305019"/>
                <a:gd name="connsiteY9" fmla="*/ 271 h 223904"/>
                <a:gd name="connsiteX10" fmla="*/ 85632 w 305019"/>
                <a:gd name="connsiteY10" fmla="*/ 8764 h 223904"/>
                <a:gd name="connsiteX11" fmla="*/ 55201 w 305019"/>
                <a:gd name="connsiteY11" fmla="*/ 97934 h 223904"/>
                <a:gd name="connsiteX12" fmla="*/ 0 w 305019"/>
                <a:gd name="connsiteY12" fmla="*/ 97934 h 223904"/>
                <a:gd name="connsiteX13" fmla="*/ 0 w 305019"/>
                <a:gd name="connsiteY13" fmla="*/ 126242 h 223904"/>
                <a:gd name="connsiteX14" fmla="*/ 64401 w 305019"/>
                <a:gd name="connsiteY14" fmla="*/ 126242 h 223904"/>
                <a:gd name="connsiteX15" fmla="*/ 76432 w 305019"/>
                <a:gd name="connsiteY15" fmla="*/ 115626 h 223904"/>
                <a:gd name="connsiteX16" fmla="*/ 94124 w 305019"/>
                <a:gd name="connsiteY16" fmla="*/ 61841 h 223904"/>
                <a:gd name="connsiteX17" fmla="*/ 122432 w 305019"/>
                <a:gd name="connsiteY17" fmla="*/ 213997 h 223904"/>
                <a:gd name="connsiteX18" fmla="*/ 133756 w 305019"/>
                <a:gd name="connsiteY18" fmla="*/ 223905 h 223904"/>
                <a:gd name="connsiteX19" fmla="*/ 135171 w 305019"/>
                <a:gd name="connsiteY19" fmla="*/ 223905 h 223904"/>
                <a:gd name="connsiteX20" fmla="*/ 147202 w 305019"/>
                <a:gd name="connsiteY20" fmla="*/ 216120 h 223904"/>
                <a:gd name="connsiteX21" fmla="*/ 192495 w 305019"/>
                <a:gd name="connsiteY21" fmla="*/ 97226 h 223904"/>
                <a:gd name="connsiteX22" fmla="*/ 210895 w 305019"/>
                <a:gd name="connsiteY22" fmla="*/ 160919 h 223904"/>
                <a:gd name="connsiteX23" fmla="*/ 226464 w 305019"/>
                <a:gd name="connsiteY23" fmla="*/ 169412 h 223904"/>
                <a:gd name="connsiteX24" fmla="*/ 232126 w 305019"/>
                <a:gd name="connsiteY24" fmla="*/ 165873 h 223904"/>
                <a:gd name="connsiteX25" fmla="*/ 270342 w 305019"/>
                <a:gd name="connsiteY25" fmla="*/ 126242 h 223904"/>
                <a:gd name="connsiteX26" fmla="*/ 305019 w 305019"/>
                <a:gd name="connsiteY26" fmla="*/ 126242 h 223904"/>
                <a:gd name="connsiteX27" fmla="*/ 305019 w 305019"/>
                <a:gd name="connsiteY27" fmla="*/ 97934 h 2239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305019" h="223904">
                  <a:moveTo>
                    <a:pt x="304311" y="97934"/>
                  </a:moveTo>
                  <a:lnTo>
                    <a:pt x="263972" y="97934"/>
                  </a:lnTo>
                  <a:cubicBezTo>
                    <a:pt x="260434" y="98642"/>
                    <a:pt x="256895" y="100765"/>
                    <a:pt x="254772" y="103596"/>
                  </a:cubicBezTo>
                  <a:lnTo>
                    <a:pt x="227880" y="132611"/>
                  </a:lnTo>
                  <a:lnTo>
                    <a:pt x="205233" y="54056"/>
                  </a:lnTo>
                  <a:cubicBezTo>
                    <a:pt x="203110" y="47687"/>
                    <a:pt x="196033" y="43441"/>
                    <a:pt x="189664" y="45564"/>
                  </a:cubicBezTo>
                  <a:cubicBezTo>
                    <a:pt x="186125" y="46979"/>
                    <a:pt x="182587" y="49103"/>
                    <a:pt x="181171" y="53349"/>
                  </a:cubicBezTo>
                  <a:lnTo>
                    <a:pt x="138709" y="165873"/>
                  </a:lnTo>
                  <a:lnTo>
                    <a:pt x="109694" y="10179"/>
                  </a:lnTo>
                  <a:cubicBezTo>
                    <a:pt x="108278" y="3102"/>
                    <a:pt x="101909" y="-1144"/>
                    <a:pt x="95540" y="271"/>
                  </a:cubicBezTo>
                  <a:cubicBezTo>
                    <a:pt x="91293" y="979"/>
                    <a:pt x="87755" y="4517"/>
                    <a:pt x="85632" y="8764"/>
                  </a:cubicBezTo>
                  <a:lnTo>
                    <a:pt x="55201" y="97934"/>
                  </a:lnTo>
                  <a:lnTo>
                    <a:pt x="0" y="97934"/>
                  </a:lnTo>
                  <a:lnTo>
                    <a:pt x="0" y="126242"/>
                  </a:lnTo>
                  <a:lnTo>
                    <a:pt x="64401" y="126242"/>
                  </a:lnTo>
                  <a:cubicBezTo>
                    <a:pt x="70062" y="125534"/>
                    <a:pt x="75016" y="121288"/>
                    <a:pt x="76432" y="115626"/>
                  </a:cubicBezTo>
                  <a:lnTo>
                    <a:pt x="94124" y="61841"/>
                  </a:lnTo>
                  <a:lnTo>
                    <a:pt x="122432" y="213997"/>
                  </a:lnTo>
                  <a:cubicBezTo>
                    <a:pt x="123140" y="219659"/>
                    <a:pt x="128094" y="223905"/>
                    <a:pt x="133756" y="223905"/>
                  </a:cubicBezTo>
                  <a:lnTo>
                    <a:pt x="135171" y="223905"/>
                  </a:lnTo>
                  <a:cubicBezTo>
                    <a:pt x="140125" y="223905"/>
                    <a:pt x="145079" y="221074"/>
                    <a:pt x="147202" y="216120"/>
                  </a:cubicBezTo>
                  <a:lnTo>
                    <a:pt x="192495" y="97226"/>
                  </a:lnTo>
                  <a:lnTo>
                    <a:pt x="210895" y="160919"/>
                  </a:lnTo>
                  <a:cubicBezTo>
                    <a:pt x="213018" y="167289"/>
                    <a:pt x="219387" y="171535"/>
                    <a:pt x="226464" y="169412"/>
                  </a:cubicBezTo>
                  <a:cubicBezTo>
                    <a:pt x="228587" y="168704"/>
                    <a:pt x="230711" y="167289"/>
                    <a:pt x="232126" y="165873"/>
                  </a:cubicBezTo>
                  <a:lnTo>
                    <a:pt x="270342" y="126242"/>
                  </a:lnTo>
                  <a:lnTo>
                    <a:pt x="305019" y="126242"/>
                  </a:lnTo>
                  <a:lnTo>
                    <a:pt x="305019" y="97934"/>
                  </a:lnTo>
                  <a:close/>
                </a:path>
              </a:pathLst>
            </a:custGeom>
            <a:solidFill>
              <a:srgbClr val="000000"/>
            </a:solidFill>
            <a:ln w="704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23" name="Graphic 122" descr="Stopwatch">
            <a:extLst>
              <a:ext uri="{FF2B5EF4-FFF2-40B4-BE49-F238E27FC236}">
                <a16:creationId xmlns:a16="http://schemas.microsoft.com/office/drawing/2014/main" id="{F28C634D-828A-4287-A7D7-9C568FC307CB}"/>
              </a:ext>
            </a:extLst>
          </p:cNvPr>
          <p:cNvGrpSpPr/>
          <p:nvPr/>
        </p:nvGrpSpPr>
        <p:grpSpPr>
          <a:xfrm>
            <a:off x="2693979" y="2321244"/>
            <a:ext cx="509545" cy="509545"/>
            <a:chOff x="3591971" y="1578761"/>
            <a:chExt cx="679393" cy="679393"/>
          </a:xfrm>
        </p:grpSpPr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9985AA92-E317-41AE-A1C7-4A2DDA7BBF7F}"/>
                </a:ext>
              </a:extLst>
            </p:cNvPr>
            <p:cNvSpPr/>
            <p:nvPr/>
          </p:nvSpPr>
          <p:spPr>
            <a:xfrm>
              <a:off x="3917513" y="1798148"/>
              <a:ext cx="28308" cy="28308"/>
            </a:xfrm>
            <a:custGeom>
              <a:avLst/>
              <a:gdLst>
                <a:gd name="connsiteX0" fmla="*/ 28308 w 28308"/>
                <a:gd name="connsiteY0" fmla="*/ 14154 h 28308"/>
                <a:gd name="connsiteX1" fmla="*/ 14154 w 28308"/>
                <a:gd name="connsiteY1" fmla="*/ 28308 h 28308"/>
                <a:gd name="connsiteX2" fmla="*/ 0 w 28308"/>
                <a:gd name="connsiteY2" fmla="*/ 14154 h 28308"/>
                <a:gd name="connsiteX3" fmla="*/ 14154 w 28308"/>
                <a:gd name="connsiteY3" fmla="*/ 0 h 28308"/>
                <a:gd name="connsiteX4" fmla="*/ 28308 w 28308"/>
                <a:gd name="connsiteY4" fmla="*/ 14154 h 283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308" h="28308">
                  <a:moveTo>
                    <a:pt x="28308" y="14154"/>
                  </a:moveTo>
                  <a:cubicBezTo>
                    <a:pt x="28308" y="21971"/>
                    <a:pt x="21971" y="28308"/>
                    <a:pt x="14154" y="28308"/>
                  </a:cubicBezTo>
                  <a:cubicBezTo>
                    <a:pt x="6337" y="28308"/>
                    <a:pt x="0" y="21971"/>
                    <a:pt x="0" y="14154"/>
                  </a:cubicBezTo>
                  <a:cubicBezTo>
                    <a:pt x="0" y="6337"/>
                    <a:pt x="6337" y="0"/>
                    <a:pt x="14154" y="0"/>
                  </a:cubicBezTo>
                  <a:cubicBezTo>
                    <a:pt x="21971" y="0"/>
                    <a:pt x="28308" y="6337"/>
                    <a:pt x="28308" y="14154"/>
                  </a:cubicBezTo>
                  <a:close/>
                </a:path>
              </a:pathLst>
            </a:custGeom>
            <a:solidFill>
              <a:srgbClr val="000000"/>
            </a:solidFill>
            <a:ln w="704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29C625F4-9711-4D22-B741-CDEFCF95BC23}"/>
                </a:ext>
              </a:extLst>
            </p:cNvPr>
            <p:cNvSpPr/>
            <p:nvPr/>
          </p:nvSpPr>
          <p:spPr>
            <a:xfrm>
              <a:off x="3917513" y="2081228"/>
              <a:ext cx="28308" cy="28308"/>
            </a:xfrm>
            <a:custGeom>
              <a:avLst/>
              <a:gdLst>
                <a:gd name="connsiteX0" fmla="*/ 28308 w 28308"/>
                <a:gd name="connsiteY0" fmla="*/ 14154 h 28308"/>
                <a:gd name="connsiteX1" fmla="*/ 14154 w 28308"/>
                <a:gd name="connsiteY1" fmla="*/ 28308 h 28308"/>
                <a:gd name="connsiteX2" fmla="*/ 0 w 28308"/>
                <a:gd name="connsiteY2" fmla="*/ 14154 h 28308"/>
                <a:gd name="connsiteX3" fmla="*/ 14154 w 28308"/>
                <a:gd name="connsiteY3" fmla="*/ 0 h 28308"/>
                <a:gd name="connsiteX4" fmla="*/ 28308 w 28308"/>
                <a:gd name="connsiteY4" fmla="*/ 14154 h 283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308" h="28308">
                  <a:moveTo>
                    <a:pt x="28308" y="14154"/>
                  </a:moveTo>
                  <a:cubicBezTo>
                    <a:pt x="28308" y="21971"/>
                    <a:pt x="21971" y="28308"/>
                    <a:pt x="14154" y="28308"/>
                  </a:cubicBezTo>
                  <a:cubicBezTo>
                    <a:pt x="6337" y="28308"/>
                    <a:pt x="0" y="21971"/>
                    <a:pt x="0" y="14154"/>
                  </a:cubicBezTo>
                  <a:cubicBezTo>
                    <a:pt x="0" y="6337"/>
                    <a:pt x="6337" y="0"/>
                    <a:pt x="14154" y="0"/>
                  </a:cubicBezTo>
                  <a:cubicBezTo>
                    <a:pt x="21971" y="0"/>
                    <a:pt x="28308" y="6337"/>
                    <a:pt x="28308" y="14154"/>
                  </a:cubicBezTo>
                  <a:close/>
                </a:path>
              </a:pathLst>
            </a:custGeom>
            <a:solidFill>
              <a:srgbClr val="000000"/>
            </a:solidFill>
            <a:ln w="704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2F42155B-93A8-464C-A58F-73DAAA0D7E23}"/>
                </a:ext>
              </a:extLst>
            </p:cNvPr>
            <p:cNvSpPr/>
            <p:nvPr/>
          </p:nvSpPr>
          <p:spPr>
            <a:xfrm>
              <a:off x="4059053" y="1932611"/>
              <a:ext cx="28308" cy="28308"/>
            </a:xfrm>
            <a:custGeom>
              <a:avLst/>
              <a:gdLst>
                <a:gd name="connsiteX0" fmla="*/ 28308 w 28308"/>
                <a:gd name="connsiteY0" fmla="*/ 14154 h 28308"/>
                <a:gd name="connsiteX1" fmla="*/ 14154 w 28308"/>
                <a:gd name="connsiteY1" fmla="*/ 28308 h 28308"/>
                <a:gd name="connsiteX2" fmla="*/ 0 w 28308"/>
                <a:gd name="connsiteY2" fmla="*/ 14154 h 28308"/>
                <a:gd name="connsiteX3" fmla="*/ 14154 w 28308"/>
                <a:gd name="connsiteY3" fmla="*/ 0 h 28308"/>
                <a:gd name="connsiteX4" fmla="*/ 28308 w 28308"/>
                <a:gd name="connsiteY4" fmla="*/ 14154 h 283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308" h="28308">
                  <a:moveTo>
                    <a:pt x="28308" y="14154"/>
                  </a:moveTo>
                  <a:cubicBezTo>
                    <a:pt x="28308" y="21971"/>
                    <a:pt x="21971" y="28308"/>
                    <a:pt x="14154" y="28308"/>
                  </a:cubicBezTo>
                  <a:cubicBezTo>
                    <a:pt x="6337" y="28308"/>
                    <a:pt x="0" y="21971"/>
                    <a:pt x="0" y="14154"/>
                  </a:cubicBezTo>
                  <a:cubicBezTo>
                    <a:pt x="0" y="6337"/>
                    <a:pt x="6337" y="0"/>
                    <a:pt x="14154" y="0"/>
                  </a:cubicBezTo>
                  <a:cubicBezTo>
                    <a:pt x="21971" y="0"/>
                    <a:pt x="28308" y="6337"/>
                    <a:pt x="28308" y="14154"/>
                  </a:cubicBezTo>
                  <a:close/>
                </a:path>
              </a:pathLst>
            </a:custGeom>
            <a:solidFill>
              <a:srgbClr val="000000"/>
            </a:solidFill>
            <a:ln w="704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AC5A691F-4835-4537-94BD-F1B5B9349A6A}"/>
                </a:ext>
              </a:extLst>
            </p:cNvPr>
            <p:cNvSpPr/>
            <p:nvPr/>
          </p:nvSpPr>
          <p:spPr>
            <a:xfrm>
              <a:off x="3775973" y="1932611"/>
              <a:ext cx="28308" cy="28308"/>
            </a:xfrm>
            <a:custGeom>
              <a:avLst/>
              <a:gdLst>
                <a:gd name="connsiteX0" fmla="*/ 28308 w 28308"/>
                <a:gd name="connsiteY0" fmla="*/ 14154 h 28308"/>
                <a:gd name="connsiteX1" fmla="*/ 14154 w 28308"/>
                <a:gd name="connsiteY1" fmla="*/ 28308 h 28308"/>
                <a:gd name="connsiteX2" fmla="*/ 0 w 28308"/>
                <a:gd name="connsiteY2" fmla="*/ 14154 h 28308"/>
                <a:gd name="connsiteX3" fmla="*/ 14154 w 28308"/>
                <a:gd name="connsiteY3" fmla="*/ 0 h 28308"/>
                <a:gd name="connsiteX4" fmla="*/ 28308 w 28308"/>
                <a:gd name="connsiteY4" fmla="*/ 14154 h 283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308" h="28308">
                  <a:moveTo>
                    <a:pt x="28308" y="14154"/>
                  </a:moveTo>
                  <a:cubicBezTo>
                    <a:pt x="28308" y="21971"/>
                    <a:pt x="21971" y="28308"/>
                    <a:pt x="14154" y="28308"/>
                  </a:cubicBezTo>
                  <a:cubicBezTo>
                    <a:pt x="6337" y="28308"/>
                    <a:pt x="0" y="21971"/>
                    <a:pt x="0" y="14154"/>
                  </a:cubicBezTo>
                  <a:cubicBezTo>
                    <a:pt x="0" y="6337"/>
                    <a:pt x="6337" y="0"/>
                    <a:pt x="14154" y="0"/>
                  </a:cubicBezTo>
                  <a:cubicBezTo>
                    <a:pt x="21971" y="0"/>
                    <a:pt x="28308" y="6337"/>
                    <a:pt x="28308" y="14154"/>
                  </a:cubicBezTo>
                  <a:close/>
                </a:path>
              </a:pathLst>
            </a:custGeom>
            <a:solidFill>
              <a:srgbClr val="000000"/>
            </a:solidFill>
            <a:ln w="704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4E0A480B-0920-4FC8-BBB4-B97F9F05E317}"/>
                </a:ext>
              </a:extLst>
            </p:cNvPr>
            <p:cNvSpPr/>
            <p:nvPr/>
          </p:nvSpPr>
          <p:spPr>
            <a:xfrm>
              <a:off x="3917513" y="1847687"/>
              <a:ext cx="94124" cy="179048"/>
            </a:xfrm>
            <a:custGeom>
              <a:avLst/>
              <a:gdLst>
                <a:gd name="connsiteX0" fmla="*/ 28308 w 94124"/>
                <a:gd name="connsiteY0" fmla="*/ 0 h 179048"/>
                <a:gd name="connsiteX1" fmla="*/ 0 w 94124"/>
                <a:gd name="connsiteY1" fmla="*/ 0 h 179048"/>
                <a:gd name="connsiteX2" fmla="*/ 0 w 94124"/>
                <a:gd name="connsiteY2" fmla="*/ 99078 h 179048"/>
                <a:gd name="connsiteX3" fmla="*/ 4246 w 94124"/>
                <a:gd name="connsiteY3" fmla="*/ 108986 h 179048"/>
                <a:gd name="connsiteX4" fmla="*/ 74309 w 94124"/>
                <a:gd name="connsiteY4" fmla="*/ 179048 h 179048"/>
                <a:gd name="connsiteX5" fmla="*/ 94124 w 94124"/>
                <a:gd name="connsiteY5" fmla="*/ 159233 h 179048"/>
                <a:gd name="connsiteX6" fmla="*/ 28308 w 94124"/>
                <a:gd name="connsiteY6" fmla="*/ 93417 h 179048"/>
                <a:gd name="connsiteX7" fmla="*/ 28308 w 94124"/>
                <a:gd name="connsiteY7" fmla="*/ 0 h 1790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4124" h="179048">
                  <a:moveTo>
                    <a:pt x="28308" y="0"/>
                  </a:moveTo>
                  <a:lnTo>
                    <a:pt x="0" y="0"/>
                  </a:lnTo>
                  <a:lnTo>
                    <a:pt x="0" y="99078"/>
                  </a:lnTo>
                  <a:cubicBezTo>
                    <a:pt x="0" y="102617"/>
                    <a:pt x="1415" y="106155"/>
                    <a:pt x="4246" y="108986"/>
                  </a:cubicBezTo>
                  <a:lnTo>
                    <a:pt x="74309" y="179048"/>
                  </a:lnTo>
                  <a:lnTo>
                    <a:pt x="94124" y="159233"/>
                  </a:lnTo>
                  <a:lnTo>
                    <a:pt x="28308" y="93417"/>
                  </a:lnTo>
                  <a:lnTo>
                    <a:pt x="28308" y="0"/>
                  </a:lnTo>
                  <a:close/>
                </a:path>
              </a:pathLst>
            </a:custGeom>
            <a:solidFill>
              <a:srgbClr val="000000"/>
            </a:solidFill>
            <a:ln w="704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45B85CC3-DD15-4FDB-896A-F95926E47A61}"/>
                </a:ext>
              </a:extLst>
            </p:cNvPr>
            <p:cNvSpPr/>
            <p:nvPr/>
          </p:nvSpPr>
          <p:spPr>
            <a:xfrm>
              <a:off x="3691265" y="1642454"/>
              <a:ext cx="481658" cy="551620"/>
            </a:xfrm>
            <a:custGeom>
              <a:avLst/>
              <a:gdLst>
                <a:gd name="connsiteX0" fmla="*/ 240402 w 481658"/>
                <a:gd name="connsiteY0" fmla="*/ 509545 h 551620"/>
                <a:gd name="connsiteX1" fmla="*/ 42246 w 481658"/>
                <a:gd name="connsiteY1" fmla="*/ 311388 h 551620"/>
                <a:gd name="connsiteX2" fmla="*/ 240402 w 481658"/>
                <a:gd name="connsiteY2" fmla="*/ 113232 h 551620"/>
                <a:gd name="connsiteX3" fmla="*/ 438558 w 481658"/>
                <a:gd name="connsiteY3" fmla="*/ 311388 h 551620"/>
                <a:gd name="connsiteX4" fmla="*/ 240402 w 481658"/>
                <a:gd name="connsiteY4" fmla="*/ 509545 h 551620"/>
                <a:gd name="connsiteX5" fmla="*/ 240402 w 481658"/>
                <a:gd name="connsiteY5" fmla="*/ 509545 h 551620"/>
                <a:gd name="connsiteX6" fmla="*/ 408127 w 481658"/>
                <a:gd name="connsiteY6" fmla="*/ 138709 h 551620"/>
                <a:gd name="connsiteX7" fmla="*/ 429358 w 481658"/>
                <a:gd name="connsiteY7" fmla="*/ 117478 h 551620"/>
                <a:gd name="connsiteX8" fmla="*/ 428650 w 481658"/>
                <a:gd name="connsiteY8" fmla="*/ 87755 h 551620"/>
                <a:gd name="connsiteX9" fmla="*/ 398927 w 481658"/>
                <a:gd name="connsiteY9" fmla="*/ 87047 h 551620"/>
                <a:gd name="connsiteX10" fmla="*/ 374865 w 481658"/>
                <a:gd name="connsiteY10" fmla="*/ 111817 h 551620"/>
                <a:gd name="connsiteX11" fmla="*/ 261633 w 481658"/>
                <a:gd name="connsiteY11" fmla="*/ 72186 h 551620"/>
                <a:gd name="connsiteX12" fmla="*/ 261633 w 481658"/>
                <a:gd name="connsiteY12" fmla="*/ 42462 h 551620"/>
                <a:gd name="connsiteX13" fmla="*/ 325326 w 481658"/>
                <a:gd name="connsiteY13" fmla="*/ 42462 h 551620"/>
                <a:gd name="connsiteX14" fmla="*/ 325326 w 481658"/>
                <a:gd name="connsiteY14" fmla="*/ 0 h 551620"/>
                <a:gd name="connsiteX15" fmla="*/ 155478 w 481658"/>
                <a:gd name="connsiteY15" fmla="*/ 0 h 551620"/>
                <a:gd name="connsiteX16" fmla="*/ 155478 w 481658"/>
                <a:gd name="connsiteY16" fmla="*/ 42462 h 551620"/>
                <a:gd name="connsiteX17" fmla="*/ 219171 w 481658"/>
                <a:gd name="connsiteY17" fmla="*/ 42462 h 551620"/>
                <a:gd name="connsiteX18" fmla="*/ 219171 w 481658"/>
                <a:gd name="connsiteY18" fmla="*/ 71478 h 551620"/>
                <a:gd name="connsiteX19" fmla="*/ 1907 w 481658"/>
                <a:gd name="connsiteY19" fmla="*/ 280957 h 551620"/>
                <a:gd name="connsiteX20" fmla="*/ 160432 w 481658"/>
                <a:gd name="connsiteY20" fmla="*/ 537853 h 551620"/>
                <a:gd name="connsiteX21" fmla="*/ 445635 w 481658"/>
                <a:gd name="connsiteY21" fmla="*/ 438067 h 551620"/>
                <a:gd name="connsiteX22" fmla="*/ 408127 w 481658"/>
                <a:gd name="connsiteY22" fmla="*/ 138709 h 551620"/>
                <a:gd name="connsiteX23" fmla="*/ 408127 w 481658"/>
                <a:gd name="connsiteY23" fmla="*/ 138709 h 5516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481658" h="551620">
                  <a:moveTo>
                    <a:pt x="240402" y="509545"/>
                  </a:moveTo>
                  <a:cubicBezTo>
                    <a:pt x="130708" y="509545"/>
                    <a:pt x="42246" y="421082"/>
                    <a:pt x="42246" y="311388"/>
                  </a:cubicBezTo>
                  <a:cubicBezTo>
                    <a:pt x="42246" y="201695"/>
                    <a:pt x="130708" y="113232"/>
                    <a:pt x="240402" y="113232"/>
                  </a:cubicBezTo>
                  <a:cubicBezTo>
                    <a:pt x="350096" y="113232"/>
                    <a:pt x="438558" y="201695"/>
                    <a:pt x="438558" y="311388"/>
                  </a:cubicBezTo>
                  <a:cubicBezTo>
                    <a:pt x="438558" y="421082"/>
                    <a:pt x="350096" y="509545"/>
                    <a:pt x="240402" y="509545"/>
                  </a:cubicBezTo>
                  <a:lnTo>
                    <a:pt x="240402" y="509545"/>
                  </a:lnTo>
                  <a:close/>
                  <a:moveTo>
                    <a:pt x="408127" y="138709"/>
                  </a:moveTo>
                  <a:lnTo>
                    <a:pt x="429358" y="117478"/>
                  </a:lnTo>
                  <a:cubicBezTo>
                    <a:pt x="437143" y="108986"/>
                    <a:pt x="437143" y="96247"/>
                    <a:pt x="428650" y="87755"/>
                  </a:cubicBezTo>
                  <a:cubicBezTo>
                    <a:pt x="420866" y="79970"/>
                    <a:pt x="407419" y="79263"/>
                    <a:pt x="398927" y="87047"/>
                  </a:cubicBezTo>
                  <a:lnTo>
                    <a:pt x="374865" y="111817"/>
                  </a:lnTo>
                  <a:cubicBezTo>
                    <a:pt x="340896" y="89170"/>
                    <a:pt x="301972" y="75016"/>
                    <a:pt x="261633" y="72186"/>
                  </a:cubicBezTo>
                  <a:lnTo>
                    <a:pt x="261633" y="42462"/>
                  </a:lnTo>
                  <a:lnTo>
                    <a:pt x="325326" y="42462"/>
                  </a:lnTo>
                  <a:lnTo>
                    <a:pt x="325326" y="0"/>
                  </a:lnTo>
                  <a:lnTo>
                    <a:pt x="155478" y="0"/>
                  </a:lnTo>
                  <a:lnTo>
                    <a:pt x="155478" y="42462"/>
                  </a:lnTo>
                  <a:lnTo>
                    <a:pt x="219171" y="42462"/>
                  </a:lnTo>
                  <a:lnTo>
                    <a:pt x="219171" y="71478"/>
                  </a:lnTo>
                  <a:cubicBezTo>
                    <a:pt x="106646" y="81386"/>
                    <a:pt x="16061" y="168433"/>
                    <a:pt x="1907" y="280957"/>
                  </a:cubicBezTo>
                  <a:cubicBezTo>
                    <a:pt x="-12247" y="393482"/>
                    <a:pt x="53569" y="500345"/>
                    <a:pt x="160432" y="537853"/>
                  </a:cubicBezTo>
                  <a:cubicBezTo>
                    <a:pt x="267295" y="575361"/>
                    <a:pt x="385481" y="534314"/>
                    <a:pt x="445635" y="438067"/>
                  </a:cubicBezTo>
                  <a:cubicBezTo>
                    <a:pt x="505790" y="341820"/>
                    <a:pt x="488805" y="217264"/>
                    <a:pt x="408127" y="138709"/>
                  </a:cubicBezTo>
                  <a:lnTo>
                    <a:pt x="408127" y="138709"/>
                  </a:lnTo>
                  <a:close/>
                </a:path>
              </a:pathLst>
            </a:custGeom>
            <a:solidFill>
              <a:srgbClr val="000000"/>
            </a:solidFill>
            <a:ln w="704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sp>
        <p:nvSpPr>
          <p:cNvPr id="30" name="Graphic 124" descr="Single gear">
            <a:extLst>
              <a:ext uri="{FF2B5EF4-FFF2-40B4-BE49-F238E27FC236}">
                <a16:creationId xmlns:a16="http://schemas.microsoft.com/office/drawing/2014/main" id="{21B90A21-2861-48BD-9BB9-B137A23FBC7A}"/>
              </a:ext>
            </a:extLst>
          </p:cNvPr>
          <p:cNvSpPr/>
          <p:nvPr/>
        </p:nvSpPr>
        <p:spPr>
          <a:xfrm>
            <a:off x="6004304" y="2395554"/>
            <a:ext cx="361458" cy="360927"/>
          </a:xfrm>
          <a:custGeom>
            <a:avLst/>
            <a:gdLst>
              <a:gd name="connsiteX0" fmla="*/ 240618 w 481944"/>
              <a:gd name="connsiteY0" fmla="*/ 325542 h 481236"/>
              <a:gd name="connsiteX1" fmla="*/ 155694 w 481944"/>
              <a:gd name="connsiteY1" fmla="*/ 240618 h 481236"/>
              <a:gd name="connsiteX2" fmla="*/ 240618 w 481944"/>
              <a:gd name="connsiteY2" fmla="*/ 155694 h 481236"/>
              <a:gd name="connsiteX3" fmla="*/ 325542 w 481944"/>
              <a:gd name="connsiteY3" fmla="*/ 240618 h 481236"/>
              <a:gd name="connsiteX4" fmla="*/ 240618 w 481944"/>
              <a:gd name="connsiteY4" fmla="*/ 325542 h 481236"/>
              <a:gd name="connsiteX5" fmla="*/ 431698 w 481944"/>
              <a:gd name="connsiteY5" fmla="*/ 187541 h 481236"/>
              <a:gd name="connsiteX6" fmla="*/ 413297 w 481944"/>
              <a:gd name="connsiteY6" fmla="*/ 143663 h 481236"/>
              <a:gd name="connsiteX7" fmla="*/ 430990 w 481944"/>
              <a:gd name="connsiteY7" fmla="*/ 90586 h 481236"/>
              <a:gd name="connsiteX8" fmla="*/ 390651 w 481944"/>
              <a:gd name="connsiteY8" fmla="*/ 50247 h 481236"/>
              <a:gd name="connsiteX9" fmla="*/ 337573 w 481944"/>
              <a:gd name="connsiteY9" fmla="*/ 67939 h 481236"/>
              <a:gd name="connsiteX10" fmla="*/ 292988 w 481944"/>
              <a:gd name="connsiteY10" fmla="*/ 49539 h 481236"/>
              <a:gd name="connsiteX11" fmla="*/ 268926 w 481944"/>
              <a:gd name="connsiteY11" fmla="*/ 0 h 481236"/>
              <a:gd name="connsiteX12" fmla="*/ 212310 w 481944"/>
              <a:gd name="connsiteY12" fmla="*/ 0 h 481236"/>
              <a:gd name="connsiteX13" fmla="*/ 187541 w 481944"/>
              <a:gd name="connsiteY13" fmla="*/ 49539 h 481236"/>
              <a:gd name="connsiteX14" fmla="*/ 143663 w 481944"/>
              <a:gd name="connsiteY14" fmla="*/ 67939 h 481236"/>
              <a:gd name="connsiteX15" fmla="*/ 90586 w 481944"/>
              <a:gd name="connsiteY15" fmla="*/ 50247 h 481236"/>
              <a:gd name="connsiteX16" fmla="*/ 50247 w 481944"/>
              <a:gd name="connsiteY16" fmla="*/ 90586 h 481236"/>
              <a:gd name="connsiteX17" fmla="*/ 67939 w 481944"/>
              <a:gd name="connsiteY17" fmla="*/ 143663 h 481236"/>
              <a:gd name="connsiteX18" fmla="*/ 49539 w 481944"/>
              <a:gd name="connsiteY18" fmla="*/ 188248 h 481236"/>
              <a:gd name="connsiteX19" fmla="*/ 0 w 481944"/>
              <a:gd name="connsiteY19" fmla="*/ 212310 h 481236"/>
              <a:gd name="connsiteX20" fmla="*/ 0 w 481944"/>
              <a:gd name="connsiteY20" fmla="*/ 268926 h 481236"/>
              <a:gd name="connsiteX21" fmla="*/ 49539 w 481944"/>
              <a:gd name="connsiteY21" fmla="*/ 293696 h 481236"/>
              <a:gd name="connsiteX22" fmla="*/ 67939 w 481944"/>
              <a:gd name="connsiteY22" fmla="*/ 337573 h 481236"/>
              <a:gd name="connsiteX23" fmla="*/ 50247 w 481944"/>
              <a:gd name="connsiteY23" fmla="*/ 390651 h 481236"/>
              <a:gd name="connsiteX24" fmla="*/ 90586 w 481944"/>
              <a:gd name="connsiteY24" fmla="*/ 430990 h 481236"/>
              <a:gd name="connsiteX25" fmla="*/ 143663 w 481944"/>
              <a:gd name="connsiteY25" fmla="*/ 413297 h 481236"/>
              <a:gd name="connsiteX26" fmla="*/ 188248 w 481944"/>
              <a:gd name="connsiteY26" fmla="*/ 431698 h 481236"/>
              <a:gd name="connsiteX27" fmla="*/ 213018 w 481944"/>
              <a:gd name="connsiteY27" fmla="*/ 481237 h 481236"/>
              <a:gd name="connsiteX28" fmla="*/ 269634 w 481944"/>
              <a:gd name="connsiteY28" fmla="*/ 481237 h 481236"/>
              <a:gd name="connsiteX29" fmla="*/ 294404 w 481944"/>
              <a:gd name="connsiteY29" fmla="*/ 431698 h 481236"/>
              <a:gd name="connsiteX30" fmla="*/ 338281 w 481944"/>
              <a:gd name="connsiteY30" fmla="*/ 413297 h 481236"/>
              <a:gd name="connsiteX31" fmla="*/ 391359 w 481944"/>
              <a:gd name="connsiteY31" fmla="*/ 430990 h 481236"/>
              <a:gd name="connsiteX32" fmla="*/ 431698 w 481944"/>
              <a:gd name="connsiteY32" fmla="*/ 390651 h 481236"/>
              <a:gd name="connsiteX33" fmla="*/ 414005 w 481944"/>
              <a:gd name="connsiteY33" fmla="*/ 337573 h 481236"/>
              <a:gd name="connsiteX34" fmla="*/ 432405 w 481944"/>
              <a:gd name="connsiteY34" fmla="*/ 292988 h 481236"/>
              <a:gd name="connsiteX35" fmla="*/ 481944 w 481944"/>
              <a:gd name="connsiteY35" fmla="*/ 268219 h 481236"/>
              <a:gd name="connsiteX36" fmla="*/ 481944 w 481944"/>
              <a:gd name="connsiteY36" fmla="*/ 211603 h 481236"/>
              <a:gd name="connsiteX37" fmla="*/ 431698 w 481944"/>
              <a:gd name="connsiteY37" fmla="*/ 187541 h 481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481944" h="481236">
                <a:moveTo>
                  <a:pt x="240618" y="325542"/>
                </a:moveTo>
                <a:cubicBezTo>
                  <a:pt x="193910" y="325542"/>
                  <a:pt x="155694" y="287327"/>
                  <a:pt x="155694" y="240618"/>
                </a:cubicBezTo>
                <a:cubicBezTo>
                  <a:pt x="155694" y="193910"/>
                  <a:pt x="193910" y="155694"/>
                  <a:pt x="240618" y="155694"/>
                </a:cubicBezTo>
                <a:cubicBezTo>
                  <a:pt x="287327" y="155694"/>
                  <a:pt x="325542" y="193910"/>
                  <a:pt x="325542" y="240618"/>
                </a:cubicBezTo>
                <a:cubicBezTo>
                  <a:pt x="325542" y="287327"/>
                  <a:pt x="287327" y="325542"/>
                  <a:pt x="240618" y="325542"/>
                </a:cubicBezTo>
                <a:close/>
                <a:moveTo>
                  <a:pt x="431698" y="187541"/>
                </a:moveTo>
                <a:cubicBezTo>
                  <a:pt x="427451" y="171971"/>
                  <a:pt x="421082" y="157110"/>
                  <a:pt x="413297" y="143663"/>
                </a:cubicBezTo>
                <a:lnTo>
                  <a:pt x="430990" y="90586"/>
                </a:lnTo>
                <a:lnTo>
                  <a:pt x="390651" y="50247"/>
                </a:lnTo>
                <a:lnTo>
                  <a:pt x="337573" y="67939"/>
                </a:lnTo>
                <a:cubicBezTo>
                  <a:pt x="323419" y="60155"/>
                  <a:pt x="308558" y="53785"/>
                  <a:pt x="292988" y="49539"/>
                </a:cubicBezTo>
                <a:lnTo>
                  <a:pt x="268926" y="0"/>
                </a:lnTo>
                <a:lnTo>
                  <a:pt x="212310" y="0"/>
                </a:lnTo>
                <a:lnTo>
                  <a:pt x="187541" y="49539"/>
                </a:lnTo>
                <a:cubicBezTo>
                  <a:pt x="171971" y="53785"/>
                  <a:pt x="157110" y="60155"/>
                  <a:pt x="143663" y="67939"/>
                </a:cubicBezTo>
                <a:lnTo>
                  <a:pt x="90586" y="50247"/>
                </a:lnTo>
                <a:lnTo>
                  <a:pt x="50247" y="90586"/>
                </a:lnTo>
                <a:lnTo>
                  <a:pt x="67939" y="143663"/>
                </a:lnTo>
                <a:cubicBezTo>
                  <a:pt x="60155" y="157817"/>
                  <a:pt x="53785" y="172679"/>
                  <a:pt x="49539" y="188248"/>
                </a:cubicBezTo>
                <a:lnTo>
                  <a:pt x="0" y="212310"/>
                </a:lnTo>
                <a:lnTo>
                  <a:pt x="0" y="268926"/>
                </a:lnTo>
                <a:lnTo>
                  <a:pt x="49539" y="293696"/>
                </a:lnTo>
                <a:cubicBezTo>
                  <a:pt x="53785" y="309265"/>
                  <a:pt x="60155" y="324127"/>
                  <a:pt x="67939" y="337573"/>
                </a:cubicBezTo>
                <a:lnTo>
                  <a:pt x="50247" y="390651"/>
                </a:lnTo>
                <a:lnTo>
                  <a:pt x="90586" y="430990"/>
                </a:lnTo>
                <a:lnTo>
                  <a:pt x="143663" y="413297"/>
                </a:lnTo>
                <a:cubicBezTo>
                  <a:pt x="157817" y="421082"/>
                  <a:pt x="172679" y="427451"/>
                  <a:pt x="188248" y="431698"/>
                </a:cubicBezTo>
                <a:lnTo>
                  <a:pt x="213018" y="481237"/>
                </a:lnTo>
                <a:lnTo>
                  <a:pt x="269634" y="481237"/>
                </a:lnTo>
                <a:lnTo>
                  <a:pt x="294404" y="431698"/>
                </a:lnTo>
                <a:cubicBezTo>
                  <a:pt x="309973" y="427451"/>
                  <a:pt x="324835" y="421082"/>
                  <a:pt x="338281" y="413297"/>
                </a:cubicBezTo>
                <a:lnTo>
                  <a:pt x="391359" y="430990"/>
                </a:lnTo>
                <a:lnTo>
                  <a:pt x="431698" y="390651"/>
                </a:lnTo>
                <a:lnTo>
                  <a:pt x="414005" y="337573"/>
                </a:lnTo>
                <a:cubicBezTo>
                  <a:pt x="421790" y="323419"/>
                  <a:pt x="428159" y="308558"/>
                  <a:pt x="432405" y="292988"/>
                </a:cubicBezTo>
                <a:lnTo>
                  <a:pt x="481944" y="268219"/>
                </a:lnTo>
                <a:lnTo>
                  <a:pt x="481944" y="211603"/>
                </a:lnTo>
                <a:lnTo>
                  <a:pt x="431698" y="187541"/>
                </a:lnTo>
                <a:close/>
              </a:path>
            </a:pathLst>
          </a:custGeom>
          <a:solidFill>
            <a:srgbClr val="000000"/>
          </a:solidFill>
          <a:ln w="704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31" name="Graphic 123" descr="Bullseye">
            <a:extLst>
              <a:ext uri="{FF2B5EF4-FFF2-40B4-BE49-F238E27FC236}">
                <a16:creationId xmlns:a16="http://schemas.microsoft.com/office/drawing/2014/main" id="{54789F3A-EFEF-4AA3-A76B-D0B4C5F7B798}"/>
              </a:ext>
            </a:extLst>
          </p:cNvPr>
          <p:cNvGrpSpPr/>
          <p:nvPr/>
        </p:nvGrpSpPr>
        <p:grpSpPr>
          <a:xfrm>
            <a:off x="5781387" y="4587056"/>
            <a:ext cx="509545" cy="509545"/>
            <a:chOff x="7708515" y="4599844"/>
            <a:chExt cx="679393" cy="679393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0820DA89-0063-41E1-800E-1E0199CA2AFB}"/>
                </a:ext>
              </a:extLst>
            </p:cNvPr>
            <p:cNvSpPr/>
            <p:nvPr/>
          </p:nvSpPr>
          <p:spPr>
            <a:xfrm>
              <a:off x="7966118" y="4659998"/>
              <a:ext cx="361635" cy="360927"/>
            </a:xfrm>
            <a:custGeom>
              <a:avLst/>
              <a:gdLst>
                <a:gd name="connsiteX0" fmla="*/ 297942 w 361635"/>
                <a:gd name="connsiteY0" fmla="*/ 63693 h 360927"/>
                <a:gd name="connsiteX1" fmla="*/ 290865 w 361635"/>
                <a:gd name="connsiteY1" fmla="*/ 0 h 360927"/>
                <a:gd name="connsiteX2" fmla="*/ 213018 w 361635"/>
                <a:gd name="connsiteY2" fmla="*/ 77847 h 360927"/>
                <a:gd name="connsiteX3" fmla="*/ 217264 w 361635"/>
                <a:gd name="connsiteY3" fmla="*/ 114648 h 360927"/>
                <a:gd name="connsiteX4" fmla="*/ 104032 w 361635"/>
                <a:gd name="connsiteY4" fmla="*/ 227880 h 360927"/>
                <a:gd name="connsiteX5" fmla="*/ 70770 w 361635"/>
                <a:gd name="connsiteY5" fmla="*/ 219387 h 360927"/>
                <a:gd name="connsiteX6" fmla="*/ 0 w 361635"/>
                <a:gd name="connsiteY6" fmla="*/ 290157 h 360927"/>
                <a:gd name="connsiteX7" fmla="*/ 70770 w 361635"/>
                <a:gd name="connsiteY7" fmla="*/ 360928 h 360927"/>
                <a:gd name="connsiteX8" fmla="*/ 141540 w 361635"/>
                <a:gd name="connsiteY8" fmla="*/ 290157 h 360927"/>
                <a:gd name="connsiteX9" fmla="*/ 133755 w 361635"/>
                <a:gd name="connsiteY9" fmla="*/ 257603 h 360927"/>
                <a:gd name="connsiteX10" fmla="*/ 246988 w 361635"/>
                <a:gd name="connsiteY10" fmla="*/ 144371 h 360927"/>
                <a:gd name="connsiteX11" fmla="*/ 283788 w 361635"/>
                <a:gd name="connsiteY11" fmla="*/ 148617 h 360927"/>
                <a:gd name="connsiteX12" fmla="*/ 361635 w 361635"/>
                <a:gd name="connsiteY12" fmla="*/ 70770 h 360927"/>
                <a:gd name="connsiteX13" fmla="*/ 297942 w 361635"/>
                <a:gd name="connsiteY13" fmla="*/ 63693 h 3609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61635" h="360927">
                  <a:moveTo>
                    <a:pt x="297942" y="63693"/>
                  </a:moveTo>
                  <a:lnTo>
                    <a:pt x="290865" y="0"/>
                  </a:lnTo>
                  <a:lnTo>
                    <a:pt x="213018" y="77847"/>
                  </a:lnTo>
                  <a:lnTo>
                    <a:pt x="217264" y="114648"/>
                  </a:lnTo>
                  <a:lnTo>
                    <a:pt x="104032" y="227880"/>
                  </a:lnTo>
                  <a:cubicBezTo>
                    <a:pt x="94124" y="222926"/>
                    <a:pt x="82801" y="219387"/>
                    <a:pt x="70770" y="219387"/>
                  </a:cubicBezTo>
                  <a:cubicBezTo>
                    <a:pt x="31847" y="219387"/>
                    <a:pt x="0" y="251234"/>
                    <a:pt x="0" y="290157"/>
                  </a:cubicBezTo>
                  <a:cubicBezTo>
                    <a:pt x="0" y="329081"/>
                    <a:pt x="31847" y="360928"/>
                    <a:pt x="70770" y="360928"/>
                  </a:cubicBezTo>
                  <a:cubicBezTo>
                    <a:pt x="109694" y="360928"/>
                    <a:pt x="141540" y="329081"/>
                    <a:pt x="141540" y="290157"/>
                  </a:cubicBezTo>
                  <a:cubicBezTo>
                    <a:pt x="141540" y="278127"/>
                    <a:pt x="138709" y="267511"/>
                    <a:pt x="133755" y="257603"/>
                  </a:cubicBezTo>
                  <a:lnTo>
                    <a:pt x="246988" y="144371"/>
                  </a:lnTo>
                  <a:lnTo>
                    <a:pt x="283788" y="148617"/>
                  </a:lnTo>
                  <a:lnTo>
                    <a:pt x="361635" y="70770"/>
                  </a:lnTo>
                  <a:lnTo>
                    <a:pt x="297942" y="63693"/>
                  </a:lnTo>
                  <a:close/>
                </a:path>
              </a:pathLst>
            </a:custGeom>
            <a:solidFill>
              <a:srgbClr val="000000"/>
            </a:solidFill>
            <a:ln w="704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00AB0F12-91E4-4FA6-A2FC-BC4608753067}"/>
                </a:ext>
              </a:extLst>
            </p:cNvPr>
            <p:cNvSpPr/>
            <p:nvPr/>
          </p:nvSpPr>
          <p:spPr>
            <a:xfrm>
              <a:off x="7768669" y="4681229"/>
              <a:ext cx="537852" cy="537852"/>
            </a:xfrm>
            <a:custGeom>
              <a:avLst/>
              <a:gdLst>
                <a:gd name="connsiteX0" fmla="*/ 501052 w 537852"/>
                <a:gd name="connsiteY0" fmla="*/ 147202 h 537852"/>
                <a:gd name="connsiteX1" fmla="*/ 491852 w 537852"/>
                <a:gd name="connsiteY1" fmla="*/ 157110 h 537852"/>
                <a:gd name="connsiteX2" fmla="*/ 478406 w 537852"/>
                <a:gd name="connsiteY2" fmla="*/ 155694 h 537852"/>
                <a:gd name="connsiteX3" fmla="*/ 463544 w 537852"/>
                <a:gd name="connsiteY3" fmla="*/ 153571 h 537852"/>
                <a:gd name="connsiteX4" fmla="*/ 495391 w 537852"/>
                <a:gd name="connsiteY4" fmla="*/ 268926 h 537852"/>
                <a:gd name="connsiteX5" fmla="*/ 268926 w 537852"/>
                <a:gd name="connsiteY5" fmla="*/ 495391 h 537852"/>
                <a:gd name="connsiteX6" fmla="*/ 42462 w 537852"/>
                <a:gd name="connsiteY6" fmla="*/ 268926 h 537852"/>
                <a:gd name="connsiteX7" fmla="*/ 268926 w 537852"/>
                <a:gd name="connsiteY7" fmla="*/ 42462 h 537852"/>
                <a:gd name="connsiteX8" fmla="*/ 384282 w 537852"/>
                <a:gd name="connsiteY8" fmla="*/ 74309 h 537852"/>
                <a:gd name="connsiteX9" fmla="*/ 382866 w 537852"/>
                <a:gd name="connsiteY9" fmla="*/ 60155 h 537852"/>
                <a:gd name="connsiteX10" fmla="*/ 380743 w 537852"/>
                <a:gd name="connsiteY10" fmla="*/ 46001 h 537852"/>
                <a:gd name="connsiteX11" fmla="*/ 390651 w 537852"/>
                <a:gd name="connsiteY11" fmla="*/ 36093 h 537852"/>
                <a:gd name="connsiteX12" fmla="*/ 395605 w 537852"/>
                <a:gd name="connsiteY12" fmla="*/ 31139 h 537852"/>
                <a:gd name="connsiteX13" fmla="*/ 268926 w 537852"/>
                <a:gd name="connsiteY13" fmla="*/ 0 h 537852"/>
                <a:gd name="connsiteX14" fmla="*/ 0 w 537852"/>
                <a:gd name="connsiteY14" fmla="*/ 268926 h 537852"/>
                <a:gd name="connsiteX15" fmla="*/ 268926 w 537852"/>
                <a:gd name="connsiteY15" fmla="*/ 537853 h 537852"/>
                <a:gd name="connsiteX16" fmla="*/ 537853 w 537852"/>
                <a:gd name="connsiteY16" fmla="*/ 268926 h 537852"/>
                <a:gd name="connsiteX17" fmla="*/ 506006 w 537852"/>
                <a:gd name="connsiteY17" fmla="*/ 142956 h 537852"/>
                <a:gd name="connsiteX18" fmla="*/ 501052 w 537852"/>
                <a:gd name="connsiteY18" fmla="*/ 147202 h 5378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537852" h="537852">
                  <a:moveTo>
                    <a:pt x="501052" y="147202"/>
                  </a:moveTo>
                  <a:lnTo>
                    <a:pt x="491852" y="157110"/>
                  </a:lnTo>
                  <a:lnTo>
                    <a:pt x="478406" y="155694"/>
                  </a:lnTo>
                  <a:lnTo>
                    <a:pt x="463544" y="153571"/>
                  </a:lnTo>
                  <a:cubicBezTo>
                    <a:pt x="483360" y="187541"/>
                    <a:pt x="495391" y="226464"/>
                    <a:pt x="495391" y="268926"/>
                  </a:cubicBezTo>
                  <a:cubicBezTo>
                    <a:pt x="495391" y="393482"/>
                    <a:pt x="393482" y="495391"/>
                    <a:pt x="268926" y="495391"/>
                  </a:cubicBezTo>
                  <a:cubicBezTo>
                    <a:pt x="144371" y="495391"/>
                    <a:pt x="42462" y="393482"/>
                    <a:pt x="42462" y="268926"/>
                  </a:cubicBezTo>
                  <a:cubicBezTo>
                    <a:pt x="42462" y="144371"/>
                    <a:pt x="144371" y="42462"/>
                    <a:pt x="268926" y="42462"/>
                  </a:cubicBezTo>
                  <a:cubicBezTo>
                    <a:pt x="310681" y="42462"/>
                    <a:pt x="350312" y="53785"/>
                    <a:pt x="384282" y="74309"/>
                  </a:cubicBezTo>
                  <a:lnTo>
                    <a:pt x="382866" y="60155"/>
                  </a:lnTo>
                  <a:lnTo>
                    <a:pt x="380743" y="46001"/>
                  </a:lnTo>
                  <a:lnTo>
                    <a:pt x="390651" y="36093"/>
                  </a:lnTo>
                  <a:lnTo>
                    <a:pt x="395605" y="31139"/>
                  </a:lnTo>
                  <a:cubicBezTo>
                    <a:pt x="357389" y="11323"/>
                    <a:pt x="314927" y="0"/>
                    <a:pt x="268926" y="0"/>
                  </a:cubicBezTo>
                  <a:cubicBezTo>
                    <a:pt x="120309" y="0"/>
                    <a:pt x="0" y="120309"/>
                    <a:pt x="0" y="268926"/>
                  </a:cubicBezTo>
                  <a:cubicBezTo>
                    <a:pt x="0" y="417544"/>
                    <a:pt x="120309" y="537853"/>
                    <a:pt x="268926" y="537853"/>
                  </a:cubicBezTo>
                  <a:cubicBezTo>
                    <a:pt x="417544" y="537853"/>
                    <a:pt x="537853" y="417544"/>
                    <a:pt x="537853" y="268926"/>
                  </a:cubicBezTo>
                  <a:cubicBezTo>
                    <a:pt x="537853" y="222926"/>
                    <a:pt x="526530" y="180464"/>
                    <a:pt x="506006" y="142956"/>
                  </a:cubicBezTo>
                  <a:lnTo>
                    <a:pt x="501052" y="147202"/>
                  </a:lnTo>
                  <a:close/>
                </a:path>
              </a:pathLst>
            </a:custGeom>
            <a:solidFill>
              <a:srgbClr val="000000"/>
            </a:solidFill>
            <a:ln w="704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E0EA351A-92D6-4010-9BC8-A4417510FF69}"/>
                </a:ext>
              </a:extLst>
            </p:cNvPr>
            <p:cNvSpPr/>
            <p:nvPr/>
          </p:nvSpPr>
          <p:spPr>
            <a:xfrm>
              <a:off x="7867747" y="4780307"/>
              <a:ext cx="339696" cy="339696"/>
            </a:xfrm>
            <a:custGeom>
              <a:avLst/>
              <a:gdLst>
                <a:gd name="connsiteX0" fmla="*/ 288034 w 339696"/>
                <a:gd name="connsiteY0" fmla="*/ 121725 h 339696"/>
                <a:gd name="connsiteX1" fmla="*/ 297234 w 339696"/>
                <a:gd name="connsiteY1" fmla="*/ 169848 h 339696"/>
                <a:gd name="connsiteX2" fmla="*/ 169848 w 339696"/>
                <a:gd name="connsiteY2" fmla="*/ 297234 h 339696"/>
                <a:gd name="connsiteX3" fmla="*/ 42462 w 339696"/>
                <a:gd name="connsiteY3" fmla="*/ 169848 h 339696"/>
                <a:gd name="connsiteX4" fmla="*/ 169848 w 339696"/>
                <a:gd name="connsiteY4" fmla="*/ 42462 h 339696"/>
                <a:gd name="connsiteX5" fmla="*/ 217972 w 339696"/>
                <a:gd name="connsiteY5" fmla="*/ 51662 h 339696"/>
                <a:gd name="connsiteX6" fmla="*/ 249818 w 339696"/>
                <a:gd name="connsiteY6" fmla="*/ 19816 h 339696"/>
                <a:gd name="connsiteX7" fmla="*/ 169848 w 339696"/>
                <a:gd name="connsiteY7" fmla="*/ 0 h 339696"/>
                <a:gd name="connsiteX8" fmla="*/ 0 w 339696"/>
                <a:gd name="connsiteY8" fmla="*/ 169848 h 339696"/>
                <a:gd name="connsiteX9" fmla="*/ 169848 w 339696"/>
                <a:gd name="connsiteY9" fmla="*/ 339697 h 339696"/>
                <a:gd name="connsiteX10" fmla="*/ 339697 w 339696"/>
                <a:gd name="connsiteY10" fmla="*/ 169848 h 339696"/>
                <a:gd name="connsiteX11" fmla="*/ 319881 w 339696"/>
                <a:gd name="connsiteY11" fmla="*/ 89878 h 339696"/>
                <a:gd name="connsiteX12" fmla="*/ 288034 w 339696"/>
                <a:gd name="connsiteY12" fmla="*/ 121725 h 3396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39696" h="339696">
                  <a:moveTo>
                    <a:pt x="288034" y="121725"/>
                  </a:moveTo>
                  <a:cubicBezTo>
                    <a:pt x="294404" y="136586"/>
                    <a:pt x="297234" y="152863"/>
                    <a:pt x="297234" y="169848"/>
                  </a:cubicBezTo>
                  <a:cubicBezTo>
                    <a:pt x="297234" y="239911"/>
                    <a:pt x="239911" y="297234"/>
                    <a:pt x="169848" y="297234"/>
                  </a:cubicBezTo>
                  <a:cubicBezTo>
                    <a:pt x="99786" y="297234"/>
                    <a:pt x="42462" y="239911"/>
                    <a:pt x="42462" y="169848"/>
                  </a:cubicBezTo>
                  <a:cubicBezTo>
                    <a:pt x="42462" y="99786"/>
                    <a:pt x="99786" y="42462"/>
                    <a:pt x="169848" y="42462"/>
                  </a:cubicBezTo>
                  <a:cubicBezTo>
                    <a:pt x="186833" y="42462"/>
                    <a:pt x="203110" y="46001"/>
                    <a:pt x="217972" y="51662"/>
                  </a:cubicBezTo>
                  <a:lnTo>
                    <a:pt x="249818" y="19816"/>
                  </a:lnTo>
                  <a:cubicBezTo>
                    <a:pt x="225757" y="7077"/>
                    <a:pt x="198864" y="0"/>
                    <a:pt x="169848" y="0"/>
                  </a:cubicBezTo>
                  <a:cubicBezTo>
                    <a:pt x="76432" y="0"/>
                    <a:pt x="0" y="76432"/>
                    <a:pt x="0" y="169848"/>
                  </a:cubicBezTo>
                  <a:cubicBezTo>
                    <a:pt x="0" y="263265"/>
                    <a:pt x="76432" y="339697"/>
                    <a:pt x="169848" y="339697"/>
                  </a:cubicBezTo>
                  <a:cubicBezTo>
                    <a:pt x="263265" y="339697"/>
                    <a:pt x="339697" y="263265"/>
                    <a:pt x="339697" y="169848"/>
                  </a:cubicBezTo>
                  <a:cubicBezTo>
                    <a:pt x="339697" y="140833"/>
                    <a:pt x="332620" y="113940"/>
                    <a:pt x="319881" y="89878"/>
                  </a:cubicBezTo>
                  <a:lnTo>
                    <a:pt x="288034" y="121725"/>
                  </a:lnTo>
                  <a:close/>
                </a:path>
              </a:pathLst>
            </a:custGeom>
            <a:solidFill>
              <a:srgbClr val="000000"/>
            </a:solidFill>
            <a:ln w="704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132" name="Group 131">
            <a:extLst>
              <a:ext uri="{FF2B5EF4-FFF2-40B4-BE49-F238E27FC236}">
                <a16:creationId xmlns:a16="http://schemas.microsoft.com/office/drawing/2014/main" id="{5CEE61E5-D29D-4C3B-BEC9-98C35B102C3D}"/>
              </a:ext>
            </a:extLst>
          </p:cNvPr>
          <p:cNvGrpSpPr/>
          <p:nvPr/>
        </p:nvGrpSpPr>
        <p:grpSpPr>
          <a:xfrm>
            <a:off x="7017915" y="1867997"/>
            <a:ext cx="1875179" cy="1383113"/>
            <a:chOff x="8921977" y="1435947"/>
            <a:chExt cx="2926080" cy="1844152"/>
          </a:xfrm>
        </p:grpSpPr>
        <p:sp>
          <p:nvSpPr>
            <p:cNvPr id="133" name="TextBox 132">
              <a:extLst>
                <a:ext uri="{FF2B5EF4-FFF2-40B4-BE49-F238E27FC236}">
                  <a16:creationId xmlns:a16="http://schemas.microsoft.com/office/drawing/2014/main" id="{20354C9B-D4AC-4CBD-854E-F1608F30C822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cap="all" noProof="1">
                  <a:latin typeface="Mansalva" pitchFamily="2" charset="0"/>
                </a:rPr>
                <a:t>Lorem Ipsum</a:t>
              </a:r>
            </a:p>
          </p:txBody>
        </p:sp>
        <p:sp>
          <p:nvSpPr>
            <p:cNvPr id="134" name="TextBox 133">
              <a:extLst>
                <a:ext uri="{FF2B5EF4-FFF2-40B4-BE49-F238E27FC236}">
                  <a16:creationId xmlns:a16="http://schemas.microsoft.com/office/drawing/2014/main" id="{56468770-CDD8-4613-A16F-7A75F6BFC5C4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35421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35" name="Group 134">
            <a:extLst>
              <a:ext uri="{FF2B5EF4-FFF2-40B4-BE49-F238E27FC236}">
                <a16:creationId xmlns:a16="http://schemas.microsoft.com/office/drawing/2014/main" id="{A89DC8C1-DC98-4028-B00E-040273ACA071}"/>
              </a:ext>
            </a:extLst>
          </p:cNvPr>
          <p:cNvGrpSpPr/>
          <p:nvPr/>
        </p:nvGrpSpPr>
        <p:grpSpPr>
          <a:xfrm>
            <a:off x="7017915" y="4137060"/>
            <a:ext cx="1875179" cy="1383113"/>
            <a:chOff x="8921977" y="4042608"/>
            <a:chExt cx="2926080" cy="1844152"/>
          </a:xfrm>
        </p:grpSpPr>
        <p:sp>
          <p:nvSpPr>
            <p:cNvPr id="136" name="TextBox 135">
              <a:extLst>
                <a:ext uri="{FF2B5EF4-FFF2-40B4-BE49-F238E27FC236}">
                  <a16:creationId xmlns:a16="http://schemas.microsoft.com/office/drawing/2014/main" id="{C224A6B7-1786-482C-A32A-537AF1C14662}"/>
                </a:ext>
              </a:extLst>
            </p:cNvPr>
            <p:cNvSpPr txBox="1"/>
            <p:nvPr/>
          </p:nvSpPr>
          <p:spPr>
            <a:xfrm>
              <a:off x="8921977" y="4042608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cap="all" noProof="1">
                  <a:latin typeface="Mansalva" pitchFamily="2" charset="0"/>
                </a:rPr>
                <a:t>Lorem Ipsum</a:t>
              </a:r>
            </a:p>
          </p:txBody>
        </p:sp>
        <p:sp>
          <p:nvSpPr>
            <p:cNvPr id="137" name="TextBox 136">
              <a:extLst>
                <a:ext uri="{FF2B5EF4-FFF2-40B4-BE49-F238E27FC236}">
                  <a16:creationId xmlns:a16="http://schemas.microsoft.com/office/drawing/2014/main" id="{136824EF-E62D-4305-B97E-D7A29617ED03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135421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38" name="Group 137">
            <a:extLst>
              <a:ext uri="{FF2B5EF4-FFF2-40B4-BE49-F238E27FC236}">
                <a16:creationId xmlns:a16="http://schemas.microsoft.com/office/drawing/2014/main" id="{33FA2947-26CB-48B0-9659-25E2B5B94B2C}"/>
              </a:ext>
            </a:extLst>
          </p:cNvPr>
          <p:cNvGrpSpPr/>
          <p:nvPr/>
        </p:nvGrpSpPr>
        <p:grpSpPr>
          <a:xfrm>
            <a:off x="250906" y="1867997"/>
            <a:ext cx="1875179" cy="1383113"/>
            <a:chOff x="332936" y="2596988"/>
            <a:chExt cx="2926080" cy="1844152"/>
          </a:xfrm>
        </p:grpSpPr>
        <p:sp>
          <p:nvSpPr>
            <p:cNvPr id="139" name="TextBox 138">
              <a:extLst>
                <a:ext uri="{FF2B5EF4-FFF2-40B4-BE49-F238E27FC236}">
                  <a16:creationId xmlns:a16="http://schemas.microsoft.com/office/drawing/2014/main" id="{D848B0BE-706B-4CC6-B5AF-79D619FDD098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cap="all" noProof="1">
                  <a:latin typeface="Mansalva" pitchFamily="2" charset="0"/>
                </a:rPr>
                <a:t>Lorem Ipsum</a:t>
              </a:r>
            </a:p>
          </p:txBody>
        </p:sp>
        <p:sp>
          <p:nvSpPr>
            <p:cNvPr id="140" name="TextBox 139">
              <a:extLst>
                <a:ext uri="{FF2B5EF4-FFF2-40B4-BE49-F238E27FC236}">
                  <a16:creationId xmlns:a16="http://schemas.microsoft.com/office/drawing/2014/main" id="{B111E007-388D-49BE-BAB6-55BBED2CEF40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35421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41" name="Group 140">
            <a:extLst>
              <a:ext uri="{FF2B5EF4-FFF2-40B4-BE49-F238E27FC236}">
                <a16:creationId xmlns:a16="http://schemas.microsoft.com/office/drawing/2014/main" id="{0D0EB272-0C00-4BAE-923B-456A0A530AEF}"/>
              </a:ext>
            </a:extLst>
          </p:cNvPr>
          <p:cNvGrpSpPr/>
          <p:nvPr/>
        </p:nvGrpSpPr>
        <p:grpSpPr>
          <a:xfrm>
            <a:off x="250906" y="4137060"/>
            <a:ext cx="1875179" cy="1383113"/>
            <a:chOff x="332936" y="4621560"/>
            <a:chExt cx="2926080" cy="1844152"/>
          </a:xfrm>
        </p:grpSpPr>
        <p:sp>
          <p:nvSpPr>
            <p:cNvPr id="142" name="TextBox 141">
              <a:extLst>
                <a:ext uri="{FF2B5EF4-FFF2-40B4-BE49-F238E27FC236}">
                  <a16:creationId xmlns:a16="http://schemas.microsoft.com/office/drawing/2014/main" id="{819DBA05-5620-46D0-A019-161C3409A866}"/>
                </a:ext>
              </a:extLst>
            </p:cNvPr>
            <p:cNvSpPr txBox="1"/>
            <p:nvPr/>
          </p:nvSpPr>
          <p:spPr>
            <a:xfrm>
              <a:off x="332936" y="4621560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cap="all" noProof="1">
                  <a:latin typeface="Mansalva" pitchFamily="2" charset="0"/>
                </a:rPr>
                <a:t>Lorem Ipsum</a:t>
              </a:r>
            </a:p>
          </p:txBody>
        </p:sp>
        <p:sp>
          <p:nvSpPr>
            <p:cNvPr id="143" name="TextBox 142">
              <a:extLst>
                <a:ext uri="{FF2B5EF4-FFF2-40B4-BE49-F238E27FC236}">
                  <a16:creationId xmlns:a16="http://schemas.microsoft.com/office/drawing/2014/main" id="{A07C56A8-242C-4C9F-BD71-96832092996F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135421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25652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Oval 2">
            <a:extLst>
              <a:ext uri="{FF2B5EF4-FFF2-40B4-BE49-F238E27FC236}">
                <a16:creationId xmlns:a16="http://schemas.microsoft.com/office/drawing/2014/main" id="{7F2C4B67-2FCD-4118-9360-BBA3B204F216}"/>
              </a:ext>
            </a:extLst>
          </p:cNvPr>
          <p:cNvSpPr/>
          <p:nvPr/>
        </p:nvSpPr>
        <p:spPr>
          <a:xfrm>
            <a:off x="2344638" y="2077111"/>
            <a:ext cx="1365585" cy="1046542"/>
          </a:xfrm>
          <a:custGeom>
            <a:avLst/>
            <a:gdLst>
              <a:gd name="connsiteX0" fmla="*/ 0 w 1847453"/>
              <a:gd name="connsiteY0" fmla="*/ 699225 h 1398450"/>
              <a:gd name="connsiteX1" fmla="*/ 923727 w 1847453"/>
              <a:gd name="connsiteY1" fmla="*/ 0 h 1398450"/>
              <a:gd name="connsiteX2" fmla="*/ 1847454 w 1847453"/>
              <a:gd name="connsiteY2" fmla="*/ 699225 h 1398450"/>
              <a:gd name="connsiteX3" fmla="*/ 923727 w 1847453"/>
              <a:gd name="connsiteY3" fmla="*/ 1398450 h 1398450"/>
              <a:gd name="connsiteX4" fmla="*/ 0 w 1847453"/>
              <a:gd name="connsiteY4" fmla="*/ 699225 h 1398450"/>
              <a:gd name="connsiteX0" fmla="*/ 13073 w 1860527"/>
              <a:gd name="connsiteY0" fmla="*/ 699225 h 1437639"/>
              <a:gd name="connsiteX1" fmla="*/ 936800 w 1860527"/>
              <a:gd name="connsiteY1" fmla="*/ 0 h 1437639"/>
              <a:gd name="connsiteX2" fmla="*/ 1860527 w 1860527"/>
              <a:gd name="connsiteY2" fmla="*/ 699225 h 1437639"/>
              <a:gd name="connsiteX3" fmla="*/ 936800 w 1860527"/>
              <a:gd name="connsiteY3" fmla="*/ 1398450 h 1437639"/>
              <a:gd name="connsiteX4" fmla="*/ 429638 w 1860527"/>
              <a:gd name="connsiteY4" fmla="*/ 1279836 h 1437639"/>
              <a:gd name="connsiteX5" fmla="*/ 13073 w 1860527"/>
              <a:gd name="connsiteY5" fmla="*/ 699225 h 1437639"/>
              <a:gd name="connsiteX0" fmla="*/ 16376 w 1863830"/>
              <a:gd name="connsiteY0" fmla="*/ 699225 h 1446764"/>
              <a:gd name="connsiteX1" fmla="*/ 940103 w 1863830"/>
              <a:gd name="connsiteY1" fmla="*/ 0 h 1446764"/>
              <a:gd name="connsiteX2" fmla="*/ 1863830 w 1863830"/>
              <a:gd name="connsiteY2" fmla="*/ 699225 h 1446764"/>
              <a:gd name="connsiteX3" fmla="*/ 940103 w 1863830"/>
              <a:gd name="connsiteY3" fmla="*/ 1398450 h 1446764"/>
              <a:gd name="connsiteX4" fmla="*/ 392301 w 1863830"/>
              <a:gd name="connsiteY4" fmla="*/ 1310316 h 1446764"/>
              <a:gd name="connsiteX5" fmla="*/ 16376 w 1863830"/>
              <a:gd name="connsiteY5" fmla="*/ 699225 h 1446764"/>
              <a:gd name="connsiteX0" fmla="*/ 17824 w 1833528"/>
              <a:gd name="connsiteY0" fmla="*/ 673854 h 1446793"/>
              <a:gd name="connsiteX1" fmla="*/ 909801 w 1833528"/>
              <a:gd name="connsiteY1" fmla="*/ 29 h 1446793"/>
              <a:gd name="connsiteX2" fmla="*/ 1833528 w 1833528"/>
              <a:gd name="connsiteY2" fmla="*/ 699254 h 1446793"/>
              <a:gd name="connsiteX3" fmla="*/ 909801 w 1833528"/>
              <a:gd name="connsiteY3" fmla="*/ 1398479 h 1446793"/>
              <a:gd name="connsiteX4" fmla="*/ 361999 w 1833528"/>
              <a:gd name="connsiteY4" fmla="*/ 1310345 h 1446793"/>
              <a:gd name="connsiteX5" fmla="*/ 17824 w 1833528"/>
              <a:gd name="connsiteY5" fmla="*/ 673854 h 1446793"/>
              <a:gd name="connsiteX0" fmla="*/ 19769 w 1835473"/>
              <a:gd name="connsiteY0" fmla="*/ 674190 h 1447129"/>
              <a:gd name="connsiteX1" fmla="*/ 911746 w 1835473"/>
              <a:gd name="connsiteY1" fmla="*/ 365 h 1447129"/>
              <a:gd name="connsiteX2" fmla="*/ 1835473 w 1835473"/>
              <a:gd name="connsiteY2" fmla="*/ 699590 h 1447129"/>
              <a:gd name="connsiteX3" fmla="*/ 911746 w 1835473"/>
              <a:gd name="connsiteY3" fmla="*/ 1398815 h 1447129"/>
              <a:gd name="connsiteX4" fmla="*/ 363944 w 1835473"/>
              <a:gd name="connsiteY4" fmla="*/ 1310681 h 1447129"/>
              <a:gd name="connsiteX5" fmla="*/ 19769 w 1835473"/>
              <a:gd name="connsiteY5" fmla="*/ 674190 h 1447129"/>
              <a:gd name="connsiteX0" fmla="*/ 17824 w 1833528"/>
              <a:gd name="connsiteY0" fmla="*/ 648456 h 1421395"/>
              <a:gd name="connsiteX1" fmla="*/ 909801 w 1833528"/>
              <a:gd name="connsiteY1" fmla="*/ 31 h 1421395"/>
              <a:gd name="connsiteX2" fmla="*/ 1833528 w 1833528"/>
              <a:gd name="connsiteY2" fmla="*/ 673856 h 1421395"/>
              <a:gd name="connsiteX3" fmla="*/ 909801 w 1833528"/>
              <a:gd name="connsiteY3" fmla="*/ 1373081 h 1421395"/>
              <a:gd name="connsiteX4" fmla="*/ 361999 w 1833528"/>
              <a:gd name="connsiteY4" fmla="*/ 1284947 h 1421395"/>
              <a:gd name="connsiteX5" fmla="*/ 17824 w 1833528"/>
              <a:gd name="connsiteY5" fmla="*/ 648456 h 1421395"/>
              <a:gd name="connsiteX0" fmla="*/ 17187 w 1832891"/>
              <a:gd name="connsiteY0" fmla="*/ 642106 h 1415045"/>
              <a:gd name="connsiteX1" fmla="*/ 896464 w 1832891"/>
              <a:gd name="connsiteY1" fmla="*/ 31 h 1415045"/>
              <a:gd name="connsiteX2" fmla="*/ 1832891 w 1832891"/>
              <a:gd name="connsiteY2" fmla="*/ 667506 h 1415045"/>
              <a:gd name="connsiteX3" fmla="*/ 909164 w 1832891"/>
              <a:gd name="connsiteY3" fmla="*/ 1366731 h 1415045"/>
              <a:gd name="connsiteX4" fmla="*/ 361362 w 1832891"/>
              <a:gd name="connsiteY4" fmla="*/ 1278597 h 1415045"/>
              <a:gd name="connsiteX5" fmla="*/ 17187 w 1832891"/>
              <a:gd name="connsiteY5" fmla="*/ 642106 h 1415045"/>
              <a:gd name="connsiteX0" fmla="*/ 6972 w 1822676"/>
              <a:gd name="connsiteY0" fmla="*/ 642768 h 1415707"/>
              <a:gd name="connsiteX1" fmla="*/ 886249 w 1822676"/>
              <a:gd name="connsiteY1" fmla="*/ 693 h 1415707"/>
              <a:gd name="connsiteX2" fmla="*/ 1822676 w 1822676"/>
              <a:gd name="connsiteY2" fmla="*/ 668168 h 1415707"/>
              <a:gd name="connsiteX3" fmla="*/ 898949 w 1822676"/>
              <a:gd name="connsiteY3" fmla="*/ 1367393 h 1415707"/>
              <a:gd name="connsiteX4" fmla="*/ 351147 w 1822676"/>
              <a:gd name="connsiteY4" fmla="*/ 1279259 h 1415707"/>
              <a:gd name="connsiteX5" fmla="*/ 6972 w 1822676"/>
              <a:gd name="connsiteY5" fmla="*/ 642768 h 1415707"/>
              <a:gd name="connsiteX0" fmla="*/ 6972 w 1823389"/>
              <a:gd name="connsiteY0" fmla="*/ 642768 h 1415707"/>
              <a:gd name="connsiteX1" fmla="*/ 886249 w 1823389"/>
              <a:gd name="connsiteY1" fmla="*/ 693 h 1415707"/>
              <a:gd name="connsiteX2" fmla="*/ 1822676 w 1823389"/>
              <a:gd name="connsiteY2" fmla="*/ 668168 h 1415707"/>
              <a:gd name="connsiteX3" fmla="*/ 898949 w 1823389"/>
              <a:gd name="connsiteY3" fmla="*/ 1367393 h 1415707"/>
              <a:gd name="connsiteX4" fmla="*/ 351147 w 1823389"/>
              <a:gd name="connsiteY4" fmla="*/ 1279259 h 1415707"/>
              <a:gd name="connsiteX5" fmla="*/ 6972 w 1823389"/>
              <a:gd name="connsiteY5" fmla="*/ 642768 h 1415707"/>
              <a:gd name="connsiteX0" fmla="*/ 6972 w 1823389"/>
              <a:gd name="connsiteY0" fmla="*/ 642768 h 1395951"/>
              <a:gd name="connsiteX1" fmla="*/ 886249 w 1823389"/>
              <a:gd name="connsiteY1" fmla="*/ 693 h 1395951"/>
              <a:gd name="connsiteX2" fmla="*/ 1822676 w 1823389"/>
              <a:gd name="connsiteY2" fmla="*/ 668168 h 1395951"/>
              <a:gd name="connsiteX3" fmla="*/ 898949 w 1823389"/>
              <a:gd name="connsiteY3" fmla="*/ 1367393 h 1395951"/>
              <a:gd name="connsiteX4" fmla="*/ 351147 w 1823389"/>
              <a:gd name="connsiteY4" fmla="*/ 1279259 h 1395951"/>
              <a:gd name="connsiteX5" fmla="*/ 6972 w 1823389"/>
              <a:gd name="connsiteY5" fmla="*/ 642768 h 1395951"/>
              <a:gd name="connsiteX0" fmla="*/ 7620 w 1824037"/>
              <a:gd name="connsiteY0" fmla="*/ 642768 h 1395951"/>
              <a:gd name="connsiteX1" fmla="*/ 886897 w 1824037"/>
              <a:gd name="connsiteY1" fmla="*/ 693 h 1395951"/>
              <a:gd name="connsiteX2" fmla="*/ 1823324 w 1824037"/>
              <a:gd name="connsiteY2" fmla="*/ 668168 h 1395951"/>
              <a:gd name="connsiteX3" fmla="*/ 899597 w 1824037"/>
              <a:gd name="connsiteY3" fmla="*/ 1367393 h 1395951"/>
              <a:gd name="connsiteX4" fmla="*/ 351795 w 1824037"/>
              <a:gd name="connsiteY4" fmla="*/ 1279259 h 1395951"/>
              <a:gd name="connsiteX5" fmla="*/ 7620 w 1824037"/>
              <a:gd name="connsiteY5" fmla="*/ 642768 h 1395951"/>
              <a:gd name="connsiteX0" fmla="*/ 4363 w 1820780"/>
              <a:gd name="connsiteY0" fmla="*/ 642206 h 1395389"/>
              <a:gd name="connsiteX1" fmla="*/ 883640 w 1820780"/>
              <a:gd name="connsiteY1" fmla="*/ 131 h 1395389"/>
              <a:gd name="connsiteX2" fmla="*/ 1820067 w 1820780"/>
              <a:gd name="connsiteY2" fmla="*/ 667606 h 1395389"/>
              <a:gd name="connsiteX3" fmla="*/ 896340 w 1820780"/>
              <a:gd name="connsiteY3" fmla="*/ 1366831 h 1395389"/>
              <a:gd name="connsiteX4" fmla="*/ 348538 w 1820780"/>
              <a:gd name="connsiteY4" fmla="*/ 1278697 h 1395389"/>
              <a:gd name="connsiteX5" fmla="*/ 4363 w 1820780"/>
              <a:gd name="connsiteY5" fmla="*/ 642206 h 13953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20780" h="1395389">
                <a:moveTo>
                  <a:pt x="4363" y="642206"/>
                </a:moveTo>
                <a:cubicBezTo>
                  <a:pt x="-58853" y="92562"/>
                  <a:pt x="581023" y="-4102"/>
                  <a:pt x="883640" y="131"/>
                </a:cubicBezTo>
                <a:cubicBezTo>
                  <a:pt x="1186257" y="4364"/>
                  <a:pt x="1845467" y="122685"/>
                  <a:pt x="1820067" y="667606"/>
                </a:cubicBezTo>
                <a:cubicBezTo>
                  <a:pt x="1820067" y="1053777"/>
                  <a:pt x="1351145" y="1309433"/>
                  <a:pt x="896340" y="1366831"/>
                </a:cubicBezTo>
                <a:cubicBezTo>
                  <a:pt x="441535" y="1424229"/>
                  <a:pt x="502492" y="1395234"/>
                  <a:pt x="348538" y="1278697"/>
                </a:cubicBezTo>
                <a:cubicBezTo>
                  <a:pt x="169184" y="1187560"/>
                  <a:pt x="67579" y="1191850"/>
                  <a:pt x="4363" y="642206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85ECF552-A173-4FDF-8949-C025673F2905}"/>
              </a:ext>
            </a:extLst>
          </p:cNvPr>
          <p:cNvSpPr/>
          <p:nvPr/>
        </p:nvSpPr>
        <p:spPr>
          <a:xfrm>
            <a:off x="5509495" y="2055871"/>
            <a:ext cx="1238969" cy="1091876"/>
          </a:xfrm>
          <a:custGeom>
            <a:avLst/>
            <a:gdLst>
              <a:gd name="connsiteX0" fmla="*/ 0 w 1620191"/>
              <a:gd name="connsiteY0" fmla="*/ 717967 h 1435934"/>
              <a:gd name="connsiteX1" fmla="*/ 810096 w 1620191"/>
              <a:gd name="connsiteY1" fmla="*/ 0 h 1435934"/>
              <a:gd name="connsiteX2" fmla="*/ 1620192 w 1620191"/>
              <a:gd name="connsiteY2" fmla="*/ 717967 h 1435934"/>
              <a:gd name="connsiteX3" fmla="*/ 810096 w 1620191"/>
              <a:gd name="connsiteY3" fmla="*/ 1435934 h 1435934"/>
              <a:gd name="connsiteX4" fmla="*/ 0 w 1620191"/>
              <a:gd name="connsiteY4" fmla="*/ 717967 h 1435934"/>
              <a:gd name="connsiteX0" fmla="*/ 26319 w 1646511"/>
              <a:gd name="connsiteY0" fmla="*/ 717967 h 1457772"/>
              <a:gd name="connsiteX1" fmla="*/ 836415 w 1646511"/>
              <a:gd name="connsiteY1" fmla="*/ 0 h 1457772"/>
              <a:gd name="connsiteX2" fmla="*/ 1646511 w 1646511"/>
              <a:gd name="connsiteY2" fmla="*/ 717967 h 1457772"/>
              <a:gd name="connsiteX3" fmla="*/ 836415 w 1646511"/>
              <a:gd name="connsiteY3" fmla="*/ 1435934 h 1457772"/>
              <a:gd name="connsiteX4" fmla="*/ 255860 w 1646511"/>
              <a:gd name="connsiteY4" fmla="*/ 1222671 h 1457772"/>
              <a:gd name="connsiteX5" fmla="*/ 26319 w 1646511"/>
              <a:gd name="connsiteY5" fmla="*/ 717967 h 1457772"/>
              <a:gd name="connsiteX0" fmla="*/ 31766 w 1651958"/>
              <a:gd name="connsiteY0" fmla="*/ 717967 h 1467932"/>
              <a:gd name="connsiteX1" fmla="*/ 841862 w 1651958"/>
              <a:gd name="connsiteY1" fmla="*/ 0 h 1467932"/>
              <a:gd name="connsiteX2" fmla="*/ 1651958 w 1651958"/>
              <a:gd name="connsiteY2" fmla="*/ 717967 h 1467932"/>
              <a:gd name="connsiteX3" fmla="*/ 841862 w 1651958"/>
              <a:gd name="connsiteY3" fmla="*/ 1435934 h 1467932"/>
              <a:gd name="connsiteX4" fmla="*/ 229557 w 1651958"/>
              <a:gd name="connsiteY4" fmla="*/ 1279821 h 1467932"/>
              <a:gd name="connsiteX5" fmla="*/ 31766 w 1651958"/>
              <a:gd name="connsiteY5" fmla="*/ 717967 h 1467932"/>
              <a:gd name="connsiteX0" fmla="*/ 31766 w 1651958"/>
              <a:gd name="connsiteY0" fmla="*/ 726112 h 1476077"/>
              <a:gd name="connsiteX1" fmla="*/ 841862 w 1651958"/>
              <a:gd name="connsiteY1" fmla="*/ 8145 h 1476077"/>
              <a:gd name="connsiteX2" fmla="*/ 1651958 w 1651958"/>
              <a:gd name="connsiteY2" fmla="*/ 726112 h 1476077"/>
              <a:gd name="connsiteX3" fmla="*/ 841862 w 1651958"/>
              <a:gd name="connsiteY3" fmla="*/ 1444079 h 1476077"/>
              <a:gd name="connsiteX4" fmla="*/ 229557 w 1651958"/>
              <a:gd name="connsiteY4" fmla="*/ 1287966 h 1476077"/>
              <a:gd name="connsiteX5" fmla="*/ 31766 w 1651958"/>
              <a:gd name="connsiteY5" fmla="*/ 726112 h 1476077"/>
              <a:gd name="connsiteX0" fmla="*/ 31766 w 1651958"/>
              <a:gd name="connsiteY0" fmla="*/ 726112 h 1455835"/>
              <a:gd name="connsiteX1" fmla="*/ 841862 w 1651958"/>
              <a:gd name="connsiteY1" fmla="*/ 8145 h 1455835"/>
              <a:gd name="connsiteX2" fmla="*/ 1651958 w 1651958"/>
              <a:gd name="connsiteY2" fmla="*/ 726112 h 1455835"/>
              <a:gd name="connsiteX3" fmla="*/ 841862 w 1651958"/>
              <a:gd name="connsiteY3" fmla="*/ 1444079 h 1455835"/>
              <a:gd name="connsiteX4" fmla="*/ 229557 w 1651958"/>
              <a:gd name="connsiteY4" fmla="*/ 1287966 h 1455835"/>
              <a:gd name="connsiteX5" fmla="*/ 31766 w 1651958"/>
              <a:gd name="connsiteY5" fmla="*/ 726112 h 1455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51958" h="1455835">
                <a:moveTo>
                  <a:pt x="31766" y="726112"/>
                </a:moveTo>
                <a:cubicBezTo>
                  <a:pt x="133817" y="512808"/>
                  <a:pt x="330958" y="77995"/>
                  <a:pt x="841862" y="8145"/>
                </a:cubicBezTo>
                <a:cubicBezTo>
                  <a:pt x="1352766" y="-61705"/>
                  <a:pt x="1651958" y="329590"/>
                  <a:pt x="1651958" y="726112"/>
                </a:cubicBezTo>
                <a:cubicBezTo>
                  <a:pt x="1651958" y="1122634"/>
                  <a:pt x="1110679" y="1401237"/>
                  <a:pt x="841862" y="1444079"/>
                </a:cubicBezTo>
                <a:cubicBezTo>
                  <a:pt x="573045" y="1486921"/>
                  <a:pt x="364573" y="1407627"/>
                  <a:pt x="229557" y="1287966"/>
                </a:cubicBezTo>
                <a:cubicBezTo>
                  <a:pt x="94541" y="1168305"/>
                  <a:pt x="-70285" y="939416"/>
                  <a:pt x="31766" y="726112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5653113B-5C66-4475-AC9A-608B57802134}"/>
              </a:ext>
            </a:extLst>
          </p:cNvPr>
          <p:cNvSpPr/>
          <p:nvPr/>
        </p:nvSpPr>
        <p:spPr>
          <a:xfrm>
            <a:off x="5470919" y="4126415"/>
            <a:ext cx="1144280" cy="1338146"/>
          </a:xfrm>
          <a:custGeom>
            <a:avLst/>
            <a:gdLst>
              <a:gd name="connsiteX0" fmla="*/ 0 w 1507569"/>
              <a:gd name="connsiteY0" fmla="*/ 885815 h 1771630"/>
              <a:gd name="connsiteX1" fmla="*/ 753785 w 1507569"/>
              <a:gd name="connsiteY1" fmla="*/ 0 h 1771630"/>
              <a:gd name="connsiteX2" fmla="*/ 1507570 w 1507569"/>
              <a:gd name="connsiteY2" fmla="*/ 885815 h 1771630"/>
              <a:gd name="connsiteX3" fmla="*/ 753785 w 1507569"/>
              <a:gd name="connsiteY3" fmla="*/ 1771630 h 1771630"/>
              <a:gd name="connsiteX4" fmla="*/ 0 w 1507569"/>
              <a:gd name="connsiteY4" fmla="*/ 885815 h 1771630"/>
              <a:gd name="connsiteX0" fmla="*/ 30268 w 1537838"/>
              <a:gd name="connsiteY0" fmla="*/ 907893 h 1793708"/>
              <a:gd name="connsiteX1" fmla="*/ 210574 w 1537838"/>
              <a:gd name="connsiteY1" fmla="*/ 321607 h 1793708"/>
              <a:gd name="connsiteX2" fmla="*/ 784053 w 1537838"/>
              <a:gd name="connsiteY2" fmla="*/ 22078 h 1793708"/>
              <a:gd name="connsiteX3" fmla="*/ 1537838 w 1537838"/>
              <a:gd name="connsiteY3" fmla="*/ 907893 h 1793708"/>
              <a:gd name="connsiteX4" fmla="*/ 784053 w 1537838"/>
              <a:gd name="connsiteY4" fmla="*/ 1793708 h 1793708"/>
              <a:gd name="connsiteX5" fmla="*/ 30268 w 1537838"/>
              <a:gd name="connsiteY5" fmla="*/ 907893 h 1793708"/>
              <a:gd name="connsiteX0" fmla="*/ 34164 w 1541734"/>
              <a:gd name="connsiteY0" fmla="*/ 910325 h 1796140"/>
              <a:gd name="connsiteX1" fmla="*/ 195420 w 1541734"/>
              <a:gd name="connsiteY1" fmla="*/ 304989 h 1796140"/>
              <a:gd name="connsiteX2" fmla="*/ 787949 w 1541734"/>
              <a:gd name="connsiteY2" fmla="*/ 24510 h 1796140"/>
              <a:gd name="connsiteX3" fmla="*/ 1541734 w 1541734"/>
              <a:gd name="connsiteY3" fmla="*/ 910325 h 1796140"/>
              <a:gd name="connsiteX4" fmla="*/ 787949 w 1541734"/>
              <a:gd name="connsiteY4" fmla="*/ 1796140 h 1796140"/>
              <a:gd name="connsiteX5" fmla="*/ 34164 w 1541734"/>
              <a:gd name="connsiteY5" fmla="*/ 910325 h 1796140"/>
              <a:gd name="connsiteX0" fmla="*/ 495 w 1508065"/>
              <a:gd name="connsiteY0" fmla="*/ 910325 h 1796140"/>
              <a:gd name="connsiteX1" fmla="*/ 161751 w 1508065"/>
              <a:gd name="connsiteY1" fmla="*/ 304989 h 1796140"/>
              <a:gd name="connsiteX2" fmla="*/ 754280 w 1508065"/>
              <a:gd name="connsiteY2" fmla="*/ 24510 h 1796140"/>
              <a:gd name="connsiteX3" fmla="*/ 1508065 w 1508065"/>
              <a:gd name="connsiteY3" fmla="*/ 910325 h 1796140"/>
              <a:gd name="connsiteX4" fmla="*/ 754280 w 1508065"/>
              <a:gd name="connsiteY4" fmla="*/ 1796140 h 1796140"/>
              <a:gd name="connsiteX5" fmla="*/ 495 w 1508065"/>
              <a:gd name="connsiteY5" fmla="*/ 910325 h 1796140"/>
              <a:gd name="connsiteX0" fmla="*/ 495 w 1508065"/>
              <a:gd name="connsiteY0" fmla="*/ 910325 h 1796140"/>
              <a:gd name="connsiteX1" fmla="*/ 161751 w 1508065"/>
              <a:gd name="connsiteY1" fmla="*/ 304989 h 1796140"/>
              <a:gd name="connsiteX2" fmla="*/ 754280 w 1508065"/>
              <a:gd name="connsiteY2" fmla="*/ 24510 h 1796140"/>
              <a:gd name="connsiteX3" fmla="*/ 1508065 w 1508065"/>
              <a:gd name="connsiteY3" fmla="*/ 910325 h 1796140"/>
              <a:gd name="connsiteX4" fmla="*/ 754280 w 1508065"/>
              <a:gd name="connsiteY4" fmla="*/ 1796140 h 1796140"/>
              <a:gd name="connsiteX5" fmla="*/ 495 w 1508065"/>
              <a:gd name="connsiteY5" fmla="*/ 910325 h 1796140"/>
              <a:gd name="connsiteX0" fmla="*/ 495 w 1508065"/>
              <a:gd name="connsiteY0" fmla="*/ 897877 h 1783692"/>
              <a:gd name="connsiteX1" fmla="*/ 161751 w 1508065"/>
              <a:gd name="connsiteY1" fmla="*/ 292541 h 1783692"/>
              <a:gd name="connsiteX2" fmla="*/ 754280 w 1508065"/>
              <a:gd name="connsiteY2" fmla="*/ 12062 h 1783692"/>
              <a:gd name="connsiteX3" fmla="*/ 1508065 w 1508065"/>
              <a:gd name="connsiteY3" fmla="*/ 897877 h 1783692"/>
              <a:gd name="connsiteX4" fmla="*/ 754280 w 1508065"/>
              <a:gd name="connsiteY4" fmla="*/ 1783692 h 1783692"/>
              <a:gd name="connsiteX5" fmla="*/ 495 w 1508065"/>
              <a:gd name="connsiteY5" fmla="*/ 897877 h 1783692"/>
              <a:gd name="connsiteX0" fmla="*/ 63 w 1507633"/>
              <a:gd name="connsiteY0" fmla="*/ 897877 h 1783692"/>
              <a:gd name="connsiteX1" fmla="*/ 161319 w 1507633"/>
              <a:gd name="connsiteY1" fmla="*/ 292541 h 1783692"/>
              <a:gd name="connsiteX2" fmla="*/ 753848 w 1507633"/>
              <a:gd name="connsiteY2" fmla="*/ 12062 h 1783692"/>
              <a:gd name="connsiteX3" fmla="*/ 1507633 w 1507633"/>
              <a:gd name="connsiteY3" fmla="*/ 897877 h 1783692"/>
              <a:gd name="connsiteX4" fmla="*/ 753848 w 1507633"/>
              <a:gd name="connsiteY4" fmla="*/ 1783692 h 1783692"/>
              <a:gd name="connsiteX5" fmla="*/ 63 w 1507633"/>
              <a:gd name="connsiteY5" fmla="*/ 897877 h 1783692"/>
              <a:gd name="connsiteX0" fmla="*/ 41 w 1527931"/>
              <a:gd name="connsiteY0" fmla="*/ 887717 h 1783697"/>
              <a:gd name="connsiteX1" fmla="*/ 181617 w 1527931"/>
              <a:gd name="connsiteY1" fmla="*/ 292541 h 1783697"/>
              <a:gd name="connsiteX2" fmla="*/ 774146 w 1527931"/>
              <a:gd name="connsiteY2" fmla="*/ 12062 h 1783697"/>
              <a:gd name="connsiteX3" fmla="*/ 1527931 w 1527931"/>
              <a:gd name="connsiteY3" fmla="*/ 897877 h 1783697"/>
              <a:gd name="connsiteX4" fmla="*/ 774146 w 1527931"/>
              <a:gd name="connsiteY4" fmla="*/ 1783692 h 1783697"/>
              <a:gd name="connsiteX5" fmla="*/ 41 w 1527931"/>
              <a:gd name="connsiteY5" fmla="*/ 887717 h 1783697"/>
              <a:gd name="connsiteX0" fmla="*/ 44 w 1487294"/>
              <a:gd name="connsiteY0" fmla="*/ 1040117 h 1784882"/>
              <a:gd name="connsiteX1" fmla="*/ 140980 w 1487294"/>
              <a:gd name="connsiteY1" fmla="*/ 292541 h 1784882"/>
              <a:gd name="connsiteX2" fmla="*/ 733509 w 1487294"/>
              <a:gd name="connsiteY2" fmla="*/ 12062 h 1784882"/>
              <a:gd name="connsiteX3" fmla="*/ 1487294 w 1487294"/>
              <a:gd name="connsiteY3" fmla="*/ 897877 h 1784882"/>
              <a:gd name="connsiteX4" fmla="*/ 733509 w 1487294"/>
              <a:gd name="connsiteY4" fmla="*/ 1783692 h 1784882"/>
              <a:gd name="connsiteX5" fmla="*/ 44 w 1487294"/>
              <a:gd name="connsiteY5" fmla="*/ 1040117 h 1784882"/>
              <a:gd name="connsiteX0" fmla="*/ 74 w 1487324"/>
              <a:gd name="connsiteY0" fmla="*/ 1040117 h 1784194"/>
              <a:gd name="connsiteX1" fmla="*/ 141010 w 1487324"/>
              <a:gd name="connsiteY1" fmla="*/ 292541 h 1784194"/>
              <a:gd name="connsiteX2" fmla="*/ 733539 w 1487324"/>
              <a:gd name="connsiteY2" fmla="*/ 12062 h 1784194"/>
              <a:gd name="connsiteX3" fmla="*/ 1487324 w 1487324"/>
              <a:gd name="connsiteY3" fmla="*/ 897877 h 1784194"/>
              <a:gd name="connsiteX4" fmla="*/ 733539 w 1487324"/>
              <a:gd name="connsiteY4" fmla="*/ 1783692 h 1784194"/>
              <a:gd name="connsiteX5" fmla="*/ 74 w 1487324"/>
              <a:gd name="connsiteY5" fmla="*/ 1040117 h 1784194"/>
              <a:gd name="connsiteX0" fmla="*/ 38457 w 1525707"/>
              <a:gd name="connsiteY0" fmla="*/ 1040117 h 1784194"/>
              <a:gd name="connsiteX1" fmla="*/ 179393 w 1525707"/>
              <a:gd name="connsiteY1" fmla="*/ 292541 h 1784194"/>
              <a:gd name="connsiteX2" fmla="*/ 771922 w 1525707"/>
              <a:gd name="connsiteY2" fmla="*/ 12062 h 1784194"/>
              <a:gd name="connsiteX3" fmla="*/ 1525707 w 1525707"/>
              <a:gd name="connsiteY3" fmla="*/ 897877 h 1784194"/>
              <a:gd name="connsiteX4" fmla="*/ 771922 w 1525707"/>
              <a:gd name="connsiteY4" fmla="*/ 1783692 h 1784194"/>
              <a:gd name="connsiteX5" fmla="*/ 38457 w 1525707"/>
              <a:gd name="connsiteY5" fmla="*/ 1040117 h 1784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25707" h="1784194">
                <a:moveTo>
                  <a:pt x="38457" y="1040117"/>
                </a:moveTo>
                <a:cubicBezTo>
                  <a:pt x="-47598" y="626492"/>
                  <a:pt x="15662" y="408427"/>
                  <a:pt x="179393" y="292541"/>
                </a:cubicBezTo>
                <a:cubicBezTo>
                  <a:pt x="305024" y="144905"/>
                  <a:pt x="503086" y="-50727"/>
                  <a:pt x="771922" y="12062"/>
                </a:cubicBezTo>
                <a:cubicBezTo>
                  <a:pt x="1040758" y="74851"/>
                  <a:pt x="1525707" y="408655"/>
                  <a:pt x="1525707" y="897877"/>
                </a:cubicBezTo>
                <a:cubicBezTo>
                  <a:pt x="1525707" y="1387099"/>
                  <a:pt x="1222997" y="1800625"/>
                  <a:pt x="771922" y="1783692"/>
                </a:cubicBezTo>
                <a:cubicBezTo>
                  <a:pt x="320847" y="1766759"/>
                  <a:pt x="124512" y="1453742"/>
                  <a:pt x="38457" y="1040117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39D256C9-3052-4104-B2B2-AA3CD449208C}"/>
              </a:ext>
            </a:extLst>
          </p:cNvPr>
          <p:cNvSpPr/>
          <p:nvPr/>
        </p:nvSpPr>
        <p:spPr>
          <a:xfrm>
            <a:off x="2424914" y="4215191"/>
            <a:ext cx="1356817" cy="1065732"/>
          </a:xfrm>
          <a:custGeom>
            <a:avLst/>
            <a:gdLst>
              <a:gd name="connsiteX0" fmla="*/ 0 w 1818866"/>
              <a:gd name="connsiteY0" fmla="*/ 721912 h 1443823"/>
              <a:gd name="connsiteX1" fmla="*/ 909433 w 1818866"/>
              <a:gd name="connsiteY1" fmla="*/ 0 h 1443823"/>
              <a:gd name="connsiteX2" fmla="*/ 1818866 w 1818866"/>
              <a:gd name="connsiteY2" fmla="*/ 721912 h 1443823"/>
              <a:gd name="connsiteX3" fmla="*/ 909433 w 1818866"/>
              <a:gd name="connsiteY3" fmla="*/ 1443824 h 1443823"/>
              <a:gd name="connsiteX4" fmla="*/ 0 w 1818866"/>
              <a:gd name="connsiteY4" fmla="*/ 721912 h 1443823"/>
              <a:gd name="connsiteX0" fmla="*/ 0 w 1850192"/>
              <a:gd name="connsiteY0" fmla="*/ 721912 h 1463008"/>
              <a:gd name="connsiteX1" fmla="*/ 909433 w 1850192"/>
              <a:gd name="connsiteY1" fmla="*/ 0 h 1463008"/>
              <a:gd name="connsiteX2" fmla="*/ 1818866 w 1850192"/>
              <a:gd name="connsiteY2" fmla="*/ 721912 h 1463008"/>
              <a:gd name="connsiteX3" fmla="*/ 1572247 w 1850192"/>
              <a:gd name="connsiteY3" fmla="*/ 1209223 h 1463008"/>
              <a:gd name="connsiteX4" fmla="*/ 909433 w 1850192"/>
              <a:gd name="connsiteY4" fmla="*/ 1443824 h 1463008"/>
              <a:gd name="connsiteX5" fmla="*/ 0 w 1850192"/>
              <a:gd name="connsiteY5" fmla="*/ 721912 h 1463008"/>
              <a:gd name="connsiteX0" fmla="*/ 0 w 1848948"/>
              <a:gd name="connsiteY0" fmla="*/ 721912 h 1461433"/>
              <a:gd name="connsiteX1" fmla="*/ 909433 w 1848948"/>
              <a:gd name="connsiteY1" fmla="*/ 0 h 1461433"/>
              <a:gd name="connsiteX2" fmla="*/ 1818866 w 1848948"/>
              <a:gd name="connsiteY2" fmla="*/ 721912 h 1461433"/>
              <a:gd name="connsiteX3" fmla="*/ 1559547 w 1848948"/>
              <a:gd name="connsiteY3" fmla="*/ 1196523 h 1461433"/>
              <a:gd name="connsiteX4" fmla="*/ 909433 w 1848948"/>
              <a:gd name="connsiteY4" fmla="*/ 1443824 h 1461433"/>
              <a:gd name="connsiteX5" fmla="*/ 0 w 1848948"/>
              <a:gd name="connsiteY5" fmla="*/ 721912 h 1461433"/>
              <a:gd name="connsiteX0" fmla="*/ 21 w 1848969"/>
              <a:gd name="connsiteY0" fmla="*/ 721912 h 1437815"/>
              <a:gd name="connsiteX1" fmla="*/ 909454 w 1848969"/>
              <a:gd name="connsiteY1" fmla="*/ 0 h 1437815"/>
              <a:gd name="connsiteX2" fmla="*/ 1818887 w 1848969"/>
              <a:gd name="connsiteY2" fmla="*/ 721912 h 1437815"/>
              <a:gd name="connsiteX3" fmla="*/ 1559568 w 1848969"/>
              <a:gd name="connsiteY3" fmla="*/ 1196523 h 1437815"/>
              <a:gd name="connsiteX4" fmla="*/ 884054 w 1848969"/>
              <a:gd name="connsiteY4" fmla="*/ 1418424 h 1437815"/>
              <a:gd name="connsiteX5" fmla="*/ 21 w 1848969"/>
              <a:gd name="connsiteY5" fmla="*/ 721912 h 1437815"/>
              <a:gd name="connsiteX0" fmla="*/ 22 w 1848970"/>
              <a:gd name="connsiteY0" fmla="*/ 721912 h 1420976"/>
              <a:gd name="connsiteX1" fmla="*/ 909455 w 1848970"/>
              <a:gd name="connsiteY1" fmla="*/ 0 h 1420976"/>
              <a:gd name="connsiteX2" fmla="*/ 1818888 w 1848970"/>
              <a:gd name="connsiteY2" fmla="*/ 721912 h 1420976"/>
              <a:gd name="connsiteX3" fmla="*/ 1559569 w 1848970"/>
              <a:gd name="connsiteY3" fmla="*/ 1196523 h 1420976"/>
              <a:gd name="connsiteX4" fmla="*/ 884055 w 1848970"/>
              <a:gd name="connsiteY4" fmla="*/ 1418424 h 1420976"/>
              <a:gd name="connsiteX5" fmla="*/ 22 w 1848970"/>
              <a:gd name="connsiteY5" fmla="*/ 721912 h 1420976"/>
              <a:gd name="connsiteX0" fmla="*/ 2519 w 1851467"/>
              <a:gd name="connsiteY0" fmla="*/ 721912 h 1420976"/>
              <a:gd name="connsiteX1" fmla="*/ 911952 w 1851467"/>
              <a:gd name="connsiteY1" fmla="*/ 0 h 1420976"/>
              <a:gd name="connsiteX2" fmla="*/ 1821385 w 1851467"/>
              <a:gd name="connsiteY2" fmla="*/ 721912 h 1420976"/>
              <a:gd name="connsiteX3" fmla="*/ 1562066 w 1851467"/>
              <a:gd name="connsiteY3" fmla="*/ 1196523 h 1420976"/>
              <a:gd name="connsiteX4" fmla="*/ 886552 w 1851467"/>
              <a:gd name="connsiteY4" fmla="*/ 1418424 h 1420976"/>
              <a:gd name="connsiteX5" fmla="*/ 2519 w 1851467"/>
              <a:gd name="connsiteY5" fmla="*/ 721912 h 1420976"/>
              <a:gd name="connsiteX0" fmla="*/ 30598 w 1879546"/>
              <a:gd name="connsiteY0" fmla="*/ 721912 h 1420976"/>
              <a:gd name="connsiteX1" fmla="*/ 940031 w 1879546"/>
              <a:gd name="connsiteY1" fmla="*/ 0 h 1420976"/>
              <a:gd name="connsiteX2" fmla="*/ 1849464 w 1879546"/>
              <a:gd name="connsiteY2" fmla="*/ 721912 h 1420976"/>
              <a:gd name="connsiteX3" fmla="*/ 1590145 w 1879546"/>
              <a:gd name="connsiteY3" fmla="*/ 1196523 h 1420976"/>
              <a:gd name="connsiteX4" fmla="*/ 914631 w 1879546"/>
              <a:gd name="connsiteY4" fmla="*/ 1418424 h 1420976"/>
              <a:gd name="connsiteX5" fmla="*/ 30598 w 1879546"/>
              <a:gd name="connsiteY5" fmla="*/ 721912 h 1420976"/>
              <a:gd name="connsiteX0" fmla="*/ 9514 w 1858462"/>
              <a:gd name="connsiteY0" fmla="*/ 721912 h 1420976"/>
              <a:gd name="connsiteX1" fmla="*/ 918947 w 1858462"/>
              <a:gd name="connsiteY1" fmla="*/ 0 h 1420976"/>
              <a:gd name="connsiteX2" fmla="*/ 1828380 w 1858462"/>
              <a:gd name="connsiteY2" fmla="*/ 721912 h 1420976"/>
              <a:gd name="connsiteX3" fmla="*/ 1569061 w 1858462"/>
              <a:gd name="connsiteY3" fmla="*/ 1196523 h 1420976"/>
              <a:gd name="connsiteX4" fmla="*/ 893547 w 1858462"/>
              <a:gd name="connsiteY4" fmla="*/ 1418424 h 1420976"/>
              <a:gd name="connsiteX5" fmla="*/ 9514 w 1858462"/>
              <a:gd name="connsiteY5" fmla="*/ 721912 h 1420976"/>
              <a:gd name="connsiteX0" fmla="*/ 9514 w 1829498"/>
              <a:gd name="connsiteY0" fmla="*/ 721912 h 1420976"/>
              <a:gd name="connsiteX1" fmla="*/ 918947 w 1829498"/>
              <a:gd name="connsiteY1" fmla="*/ 0 h 1420976"/>
              <a:gd name="connsiteX2" fmla="*/ 1828380 w 1829498"/>
              <a:gd name="connsiteY2" fmla="*/ 721912 h 1420976"/>
              <a:gd name="connsiteX3" fmla="*/ 1569061 w 1829498"/>
              <a:gd name="connsiteY3" fmla="*/ 1196523 h 1420976"/>
              <a:gd name="connsiteX4" fmla="*/ 893547 w 1829498"/>
              <a:gd name="connsiteY4" fmla="*/ 1418424 h 1420976"/>
              <a:gd name="connsiteX5" fmla="*/ 9514 w 1829498"/>
              <a:gd name="connsiteY5" fmla="*/ 721912 h 1420976"/>
              <a:gd name="connsiteX0" fmla="*/ 9514 w 1829498"/>
              <a:gd name="connsiteY0" fmla="*/ 721912 h 1420976"/>
              <a:gd name="connsiteX1" fmla="*/ 918947 w 1829498"/>
              <a:gd name="connsiteY1" fmla="*/ 0 h 1420976"/>
              <a:gd name="connsiteX2" fmla="*/ 1828380 w 1829498"/>
              <a:gd name="connsiteY2" fmla="*/ 721912 h 1420976"/>
              <a:gd name="connsiteX3" fmla="*/ 1569061 w 1829498"/>
              <a:gd name="connsiteY3" fmla="*/ 1196523 h 1420976"/>
              <a:gd name="connsiteX4" fmla="*/ 893547 w 1829498"/>
              <a:gd name="connsiteY4" fmla="*/ 1418424 h 1420976"/>
              <a:gd name="connsiteX5" fmla="*/ 9514 w 1829498"/>
              <a:gd name="connsiteY5" fmla="*/ 721912 h 14209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29498" h="1420976">
                <a:moveTo>
                  <a:pt x="9514" y="721912"/>
                </a:moveTo>
                <a:cubicBezTo>
                  <a:pt x="107922" y="104508"/>
                  <a:pt x="416681" y="0"/>
                  <a:pt x="918947" y="0"/>
                </a:cubicBezTo>
                <a:cubicBezTo>
                  <a:pt x="1421213" y="0"/>
                  <a:pt x="1743598" y="469575"/>
                  <a:pt x="1828380" y="721912"/>
                </a:cubicBezTo>
                <a:cubicBezTo>
                  <a:pt x="1842524" y="942499"/>
                  <a:pt x="1720633" y="1076204"/>
                  <a:pt x="1569061" y="1196523"/>
                </a:cubicBezTo>
                <a:cubicBezTo>
                  <a:pt x="1417489" y="1316842"/>
                  <a:pt x="1185222" y="1440376"/>
                  <a:pt x="893547" y="1418424"/>
                </a:cubicBezTo>
                <a:cubicBezTo>
                  <a:pt x="601872" y="1396472"/>
                  <a:pt x="-88894" y="1339316"/>
                  <a:pt x="9514" y="721912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Doodle Diverging Radial – Slide Template</a:t>
            </a:r>
          </a:p>
        </p:txBody>
      </p:sp>
      <p:sp>
        <p:nvSpPr>
          <p:cNvPr id="96" name="Shape">
            <a:extLst>
              <a:ext uri="{FF2B5EF4-FFF2-40B4-BE49-F238E27FC236}">
                <a16:creationId xmlns:a16="http://schemas.microsoft.com/office/drawing/2014/main" id="{4B4DC100-7FBC-4AC6-9B31-3269576B5B3C}"/>
              </a:ext>
            </a:extLst>
          </p:cNvPr>
          <p:cNvSpPr/>
          <p:nvPr/>
        </p:nvSpPr>
        <p:spPr>
          <a:xfrm>
            <a:off x="2324098" y="1975218"/>
            <a:ext cx="1444550" cy="12015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48" h="21559" extrusionOk="0">
                <a:moveTo>
                  <a:pt x="21294" y="8263"/>
                </a:moveTo>
                <a:cubicBezTo>
                  <a:pt x="21167" y="7753"/>
                  <a:pt x="20997" y="7193"/>
                  <a:pt x="20701" y="6531"/>
                </a:cubicBezTo>
                <a:cubicBezTo>
                  <a:pt x="20489" y="6021"/>
                  <a:pt x="20193" y="5512"/>
                  <a:pt x="19811" y="4951"/>
                </a:cubicBezTo>
                <a:cubicBezTo>
                  <a:pt x="19176" y="4034"/>
                  <a:pt x="18371" y="3219"/>
                  <a:pt x="17397" y="2557"/>
                </a:cubicBezTo>
                <a:cubicBezTo>
                  <a:pt x="16466" y="1895"/>
                  <a:pt x="15322" y="1385"/>
                  <a:pt x="14179" y="1131"/>
                </a:cubicBezTo>
                <a:cubicBezTo>
                  <a:pt x="13586" y="1029"/>
                  <a:pt x="13035" y="927"/>
                  <a:pt x="12442" y="978"/>
                </a:cubicBezTo>
                <a:cubicBezTo>
                  <a:pt x="11934" y="978"/>
                  <a:pt x="11383" y="1080"/>
                  <a:pt x="10748" y="1233"/>
                </a:cubicBezTo>
                <a:cubicBezTo>
                  <a:pt x="10621" y="927"/>
                  <a:pt x="10452" y="672"/>
                  <a:pt x="10240" y="570"/>
                </a:cubicBezTo>
                <a:cubicBezTo>
                  <a:pt x="10113" y="468"/>
                  <a:pt x="9943" y="417"/>
                  <a:pt x="9816" y="316"/>
                </a:cubicBezTo>
                <a:lnTo>
                  <a:pt x="9774" y="265"/>
                </a:lnTo>
                <a:cubicBezTo>
                  <a:pt x="9689" y="214"/>
                  <a:pt x="9562" y="214"/>
                  <a:pt x="9477" y="163"/>
                </a:cubicBezTo>
                <a:lnTo>
                  <a:pt x="9393" y="163"/>
                </a:lnTo>
                <a:cubicBezTo>
                  <a:pt x="9139" y="112"/>
                  <a:pt x="8842" y="61"/>
                  <a:pt x="8503" y="10"/>
                </a:cubicBezTo>
                <a:cubicBezTo>
                  <a:pt x="7826" y="-41"/>
                  <a:pt x="7106" y="112"/>
                  <a:pt x="6682" y="214"/>
                </a:cubicBezTo>
                <a:cubicBezTo>
                  <a:pt x="6216" y="316"/>
                  <a:pt x="5708" y="519"/>
                  <a:pt x="5200" y="774"/>
                </a:cubicBezTo>
                <a:cubicBezTo>
                  <a:pt x="4692" y="1029"/>
                  <a:pt x="4226" y="1334"/>
                  <a:pt x="3675" y="1742"/>
                </a:cubicBezTo>
                <a:cubicBezTo>
                  <a:pt x="3252" y="2048"/>
                  <a:pt x="2870" y="2455"/>
                  <a:pt x="2489" y="2914"/>
                </a:cubicBezTo>
                <a:cubicBezTo>
                  <a:pt x="2150" y="3321"/>
                  <a:pt x="1812" y="3780"/>
                  <a:pt x="1473" y="4391"/>
                </a:cubicBezTo>
                <a:cubicBezTo>
                  <a:pt x="922" y="5359"/>
                  <a:pt x="499" y="6582"/>
                  <a:pt x="244" y="7855"/>
                </a:cubicBezTo>
                <a:cubicBezTo>
                  <a:pt x="33" y="9027"/>
                  <a:pt x="-52" y="10351"/>
                  <a:pt x="33" y="11778"/>
                </a:cubicBezTo>
                <a:cubicBezTo>
                  <a:pt x="75" y="12389"/>
                  <a:pt x="160" y="13001"/>
                  <a:pt x="244" y="13663"/>
                </a:cubicBezTo>
                <a:cubicBezTo>
                  <a:pt x="372" y="14223"/>
                  <a:pt x="499" y="14784"/>
                  <a:pt x="795" y="15497"/>
                </a:cubicBezTo>
                <a:cubicBezTo>
                  <a:pt x="1600" y="17687"/>
                  <a:pt x="3167" y="19572"/>
                  <a:pt x="5115" y="20591"/>
                </a:cubicBezTo>
                <a:cubicBezTo>
                  <a:pt x="6047" y="21101"/>
                  <a:pt x="7106" y="21406"/>
                  <a:pt x="8207" y="21508"/>
                </a:cubicBezTo>
                <a:cubicBezTo>
                  <a:pt x="8503" y="21559"/>
                  <a:pt x="8800" y="21559"/>
                  <a:pt x="9096" y="21559"/>
                </a:cubicBezTo>
                <a:cubicBezTo>
                  <a:pt x="9816" y="21559"/>
                  <a:pt x="10621" y="21457"/>
                  <a:pt x="11510" y="21253"/>
                </a:cubicBezTo>
                <a:cubicBezTo>
                  <a:pt x="12527" y="21050"/>
                  <a:pt x="13543" y="20642"/>
                  <a:pt x="14687" y="20031"/>
                </a:cubicBezTo>
                <a:cubicBezTo>
                  <a:pt x="15661" y="19521"/>
                  <a:pt x="16593" y="18859"/>
                  <a:pt x="17482" y="18095"/>
                </a:cubicBezTo>
                <a:cubicBezTo>
                  <a:pt x="18329" y="17331"/>
                  <a:pt x="19092" y="16465"/>
                  <a:pt x="19769" y="15446"/>
                </a:cubicBezTo>
                <a:cubicBezTo>
                  <a:pt x="20108" y="14936"/>
                  <a:pt x="20404" y="14427"/>
                  <a:pt x="20616" y="13917"/>
                </a:cubicBezTo>
                <a:cubicBezTo>
                  <a:pt x="20870" y="13408"/>
                  <a:pt x="21082" y="12797"/>
                  <a:pt x="21252" y="12084"/>
                </a:cubicBezTo>
                <a:cubicBezTo>
                  <a:pt x="21379" y="11523"/>
                  <a:pt x="21506" y="10912"/>
                  <a:pt x="21548" y="10250"/>
                </a:cubicBezTo>
                <a:cubicBezTo>
                  <a:pt x="21506" y="9638"/>
                  <a:pt x="21463" y="8976"/>
                  <a:pt x="21294" y="8263"/>
                </a:cubicBezTo>
                <a:close/>
                <a:moveTo>
                  <a:pt x="7826" y="2659"/>
                </a:moveTo>
                <a:cubicBezTo>
                  <a:pt x="7741" y="2710"/>
                  <a:pt x="7656" y="2761"/>
                  <a:pt x="7571" y="2812"/>
                </a:cubicBezTo>
                <a:cubicBezTo>
                  <a:pt x="7275" y="3016"/>
                  <a:pt x="7190" y="3474"/>
                  <a:pt x="7360" y="3831"/>
                </a:cubicBezTo>
                <a:cubicBezTo>
                  <a:pt x="7529" y="4187"/>
                  <a:pt x="7910" y="4289"/>
                  <a:pt x="8207" y="4085"/>
                </a:cubicBezTo>
                <a:lnTo>
                  <a:pt x="8461" y="3933"/>
                </a:lnTo>
                <a:cubicBezTo>
                  <a:pt x="8630" y="3831"/>
                  <a:pt x="8800" y="3729"/>
                  <a:pt x="8969" y="3576"/>
                </a:cubicBezTo>
                <a:cubicBezTo>
                  <a:pt x="9139" y="3474"/>
                  <a:pt x="9308" y="3372"/>
                  <a:pt x="9477" y="3270"/>
                </a:cubicBezTo>
                <a:cubicBezTo>
                  <a:pt x="9859" y="3321"/>
                  <a:pt x="10240" y="3168"/>
                  <a:pt x="10536" y="2863"/>
                </a:cubicBezTo>
                <a:cubicBezTo>
                  <a:pt x="10536" y="2863"/>
                  <a:pt x="10578" y="2812"/>
                  <a:pt x="10578" y="2812"/>
                </a:cubicBezTo>
                <a:cubicBezTo>
                  <a:pt x="10917" y="2710"/>
                  <a:pt x="11256" y="2608"/>
                  <a:pt x="11637" y="2557"/>
                </a:cubicBezTo>
                <a:cubicBezTo>
                  <a:pt x="12273" y="2455"/>
                  <a:pt x="12908" y="2455"/>
                  <a:pt x="13586" y="2557"/>
                </a:cubicBezTo>
                <a:cubicBezTo>
                  <a:pt x="14306" y="2710"/>
                  <a:pt x="15026" y="2914"/>
                  <a:pt x="15703" y="3219"/>
                </a:cubicBezTo>
                <a:cubicBezTo>
                  <a:pt x="16381" y="3576"/>
                  <a:pt x="16974" y="3984"/>
                  <a:pt x="17524" y="4493"/>
                </a:cubicBezTo>
                <a:cubicBezTo>
                  <a:pt x="18117" y="5053"/>
                  <a:pt x="18583" y="5614"/>
                  <a:pt x="19007" y="6276"/>
                </a:cubicBezTo>
                <a:cubicBezTo>
                  <a:pt x="19303" y="6785"/>
                  <a:pt x="19557" y="7295"/>
                  <a:pt x="19769" y="7906"/>
                </a:cubicBezTo>
                <a:cubicBezTo>
                  <a:pt x="19939" y="8416"/>
                  <a:pt x="20066" y="8874"/>
                  <a:pt x="20108" y="9333"/>
                </a:cubicBezTo>
                <a:cubicBezTo>
                  <a:pt x="20150" y="9740"/>
                  <a:pt x="20150" y="10097"/>
                  <a:pt x="20108" y="10555"/>
                </a:cubicBezTo>
                <a:cubicBezTo>
                  <a:pt x="20023" y="11217"/>
                  <a:pt x="19896" y="11829"/>
                  <a:pt x="19642" y="12491"/>
                </a:cubicBezTo>
                <a:cubicBezTo>
                  <a:pt x="19430" y="13102"/>
                  <a:pt x="19134" y="13714"/>
                  <a:pt x="18753" y="14274"/>
                </a:cubicBezTo>
                <a:cubicBezTo>
                  <a:pt x="18160" y="15191"/>
                  <a:pt x="17440" y="16057"/>
                  <a:pt x="16677" y="16770"/>
                </a:cubicBezTo>
                <a:cubicBezTo>
                  <a:pt x="15788" y="17585"/>
                  <a:pt x="14772" y="18299"/>
                  <a:pt x="13670" y="18859"/>
                </a:cubicBezTo>
                <a:cubicBezTo>
                  <a:pt x="13162" y="19114"/>
                  <a:pt x="12612" y="19318"/>
                  <a:pt x="12103" y="19521"/>
                </a:cubicBezTo>
                <a:cubicBezTo>
                  <a:pt x="11595" y="19725"/>
                  <a:pt x="11002" y="19827"/>
                  <a:pt x="10324" y="19980"/>
                </a:cubicBezTo>
                <a:cubicBezTo>
                  <a:pt x="9350" y="20133"/>
                  <a:pt x="8461" y="20133"/>
                  <a:pt x="7656" y="20031"/>
                </a:cubicBezTo>
                <a:cubicBezTo>
                  <a:pt x="6852" y="19878"/>
                  <a:pt x="6089" y="19623"/>
                  <a:pt x="5369" y="19317"/>
                </a:cubicBezTo>
                <a:cubicBezTo>
                  <a:pt x="4776" y="19012"/>
                  <a:pt x="4226" y="18604"/>
                  <a:pt x="3675" y="18146"/>
                </a:cubicBezTo>
                <a:cubicBezTo>
                  <a:pt x="3167" y="17687"/>
                  <a:pt x="2743" y="17178"/>
                  <a:pt x="2404" y="16617"/>
                </a:cubicBezTo>
                <a:cubicBezTo>
                  <a:pt x="2023" y="16006"/>
                  <a:pt x="1727" y="15395"/>
                  <a:pt x="1473" y="14682"/>
                </a:cubicBezTo>
                <a:cubicBezTo>
                  <a:pt x="1346" y="14325"/>
                  <a:pt x="1261" y="13968"/>
                  <a:pt x="1176" y="13612"/>
                </a:cubicBezTo>
                <a:cubicBezTo>
                  <a:pt x="1092" y="13306"/>
                  <a:pt x="1049" y="12950"/>
                  <a:pt x="964" y="12491"/>
                </a:cubicBezTo>
                <a:cubicBezTo>
                  <a:pt x="880" y="11472"/>
                  <a:pt x="880" y="10402"/>
                  <a:pt x="964" y="9333"/>
                </a:cubicBezTo>
                <a:cubicBezTo>
                  <a:pt x="1049" y="8467"/>
                  <a:pt x="1219" y="7651"/>
                  <a:pt x="1473" y="6938"/>
                </a:cubicBezTo>
                <a:cubicBezTo>
                  <a:pt x="1684" y="6327"/>
                  <a:pt x="1981" y="5716"/>
                  <a:pt x="2320" y="5155"/>
                </a:cubicBezTo>
                <a:cubicBezTo>
                  <a:pt x="2447" y="4951"/>
                  <a:pt x="2574" y="4748"/>
                  <a:pt x="2743" y="4595"/>
                </a:cubicBezTo>
                <a:cubicBezTo>
                  <a:pt x="2913" y="4340"/>
                  <a:pt x="3124" y="4136"/>
                  <a:pt x="3336" y="3984"/>
                </a:cubicBezTo>
                <a:cubicBezTo>
                  <a:pt x="3802" y="3576"/>
                  <a:pt x="4226" y="3270"/>
                  <a:pt x="4649" y="3016"/>
                </a:cubicBezTo>
                <a:cubicBezTo>
                  <a:pt x="5157" y="2761"/>
                  <a:pt x="5666" y="2608"/>
                  <a:pt x="6216" y="2506"/>
                </a:cubicBezTo>
                <a:cubicBezTo>
                  <a:pt x="6470" y="2455"/>
                  <a:pt x="6682" y="2455"/>
                  <a:pt x="6936" y="2455"/>
                </a:cubicBezTo>
                <a:cubicBezTo>
                  <a:pt x="7190" y="2455"/>
                  <a:pt x="7402" y="2455"/>
                  <a:pt x="7656" y="2506"/>
                </a:cubicBezTo>
                <a:cubicBezTo>
                  <a:pt x="7741" y="2506"/>
                  <a:pt x="7868" y="2557"/>
                  <a:pt x="7953" y="2557"/>
                </a:cubicBezTo>
                <a:cubicBezTo>
                  <a:pt x="7953" y="2557"/>
                  <a:pt x="7868" y="2608"/>
                  <a:pt x="7826" y="2659"/>
                </a:cubicBez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97" name="Shape">
            <a:extLst>
              <a:ext uri="{FF2B5EF4-FFF2-40B4-BE49-F238E27FC236}">
                <a16:creationId xmlns:a16="http://schemas.microsoft.com/office/drawing/2014/main" id="{8327822D-66D2-4B04-9A63-C3BEB9E43F87}"/>
              </a:ext>
            </a:extLst>
          </p:cNvPr>
          <p:cNvSpPr/>
          <p:nvPr/>
        </p:nvSpPr>
        <p:spPr>
          <a:xfrm>
            <a:off x="5475754" y="1975221"/>
            <a:ext cx="1344150" cy="12379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28" h="21600" extrusionOk="0">
                <a:moveTo>
                  <a:pt x="21288" y="8719"/>
                </a:moveTo>
                <a:cubicBezTo>
                  <a:pt x="20743" y="6490"/>
                  <a:pt x="19560" y="4360"/>
                  <a:pt x="17923" y="2626"/>
                </a:cubicBezTo>
                <a:cubicBezTo>
                  <a:pt x="17150" y="1833"/>
                  <a:pt x="16377" y="1239"/>
                  <a:pt x="15604" y="842"/>
                </a:cubicBezTo>
                <a:cubicBezTo>
                  <a:pt x="14740" y="396"/>
                  <a:pt x="13785" y="149"/>
                  <a:pt x="12648" y="50"/>
                </a:cubicBezTo>
                <a:cubicBezTo>
                  <a:pt x="12466" y="50"/>
                  <a:pt x="12284" y="0"/>
                  <a:pt x="12102" y="0"/>
                </a:cubicBezTo>
                <a:cubicBezTo>
                  <a:pt x="11193" y="0"/>
                  <a:pt x="10284" y="198"/>
                  <a:pt x="9556" y="446"/>
                </a:cubicBezTo>
                <a:cubicBezTo>
                  <a:pt x="9056" y="595"/>
                  <a:pt x="8601" y="743"/>
                  <a:pt x="8146" y="892"/>
                </a:cubicBezTo>
                <a:cubicBezTo>
                  <a:pt x="8010" y="941"/>
                  <a:pt x="7919" y="991"/>
                  <a:pt x="7782" y="1040"/>
                </a:cubicBezTo>
                <a:cubicBezTo>
                  <a:pt x="7555" y="941"/>
                  <a:pt x="7282" y="941"/>
                  <a:pt x="7009" y="991"/>
                </a:cubicBezTo>
                <a:cubicBezTo>
                  <a:pt x="6373" y="1139"/>
                  <a:pt x="5873" y="1536"/>
                  <a:pt x="5463" y="1932"/>
                </a:cubicBezTo>
                <a:cubicBezTo>
                  <a:pt x="5236" y="2130"/>
                  <a:pt x="5054" y="2328"/>
                  <a:pt x="4918" y="2477"/>
                </a:cubicBezTo>
                <a:cubicBezTo>
                  <a:pt x="4781" y="2626"/>
                  <a:pt x="4645" y="2774"/>
                  <a:pt x="4508" y="2873"/>
                </a:cubicBezTo>
                <a:lnTo>
                  <a:pt x="4281" y="3072"/>
                </a:lnTo>
                <a:cubicBezTo>
                  <a:pt x="3417" y="3914"/>
                  <a:pt x="2644" y="4806"/>
                  <a:pt x="2007" y="5747"/>
                </a:cubicBezTo>
                <a:cubicBezTo>
                  <a:pt x="1416" y="6639"/>
                  <a:pt x="870" y="7728"/>
                  <a:pt x="507" y="8967"/>
                </a:cubicBezTo>
                <a:cubicBezTo>
                  <a:pt x="143" y="10057"/>
                  <a:pt x="-39" y="11246"/>
                  <a:pt x="6" y="12484"/>
                </a:cubicBezTo>
                <a:cubicBezTo>
                  <a:pt x="6" y="13029"/>
                  <a:pt x="52" y="13574"/>
                  <a:pt x="188" y="14218"/>
                </a:cubicBezTo>
                <a:cubicBezTo>
                  <a:pt x="279" y="14763"/>
                  <a:pt x="461" y="15308"/>
                  <a:pt x="689" y="15952"/>
                </a:cubicBezTo>
                <a:cubicBezTo>
                  <a:pt x="1098" y="16943"/>
                  <a:pt x="1734" y="17934"/>
                  <a:pt x="2553" y="18826"/>
                </a:cubicBezTo>
                <a:cubicBezTo>
                  <a:pt x="2871" y="19172"/>
                  <a:pt x="3235" y="19519"/>
                  <a:pt x="3735" y="19916"/>
                </a:cubicBezTo>
                <a:cubicBezTo>
                  <a:pt x="4190" y="20262"/>
                  <a:pt x="4645" y="20560"/>
                  <a:pt x="5190" y="20807"/>
                </a:cubicBezTo>
                <a:cubicBezTo>
                  <a:pt x="6145" y="21253"/>
                  <a:pt x="7191" y="21550"/>
                  <a:pt x="8374" y="21600"/>
                </a:cubicBezTo>
                <a:cubicBezTo>
                  <a:pt x="8556" y="21600"/>
                  <a:pt x="8783" y="21600"/>
                  <a:pt x="8965" y="21600"/>
                </a:cubicBezTo>
                <a:cubicBezTo>
                  <a:pt x="9829" y="21600"/>
                  <a:pt x="10738" y="21451"/>
                  <a:pt x="11693" y="21204"/>
                </a:cubicBezTo>
                <a:cubicBezTo>
                  <a:pt x="12694" y="20906"/>
                  <a:pt x="13785" y="20510"/>
                  <a:pt x="14831" y="19916"/>
                </a:cubicBezTo>
                <a:cubicBezTo>
                  <a:pt x="15740" y="19420"/>
                  <a:pt x="16695" y="18776"/>
                  <a:pt x="17650" y="17934"/>
                </a:cubicBezTo>
                <a:cubicBezTo>
                  <a:pt x="18696" y="17092"/>
                  <a:pt x="19424" y="16299"/>
                  <a:pt x="19969" y="15457"/>
                </a:cubicBezTo>
                <a:cubicBezTo>
                  <a:pt x="20606" y="14516"/>
                  <a:pt x="21106" y="13426"/>
                  <a:pt x="21334" y="12286"/>
                </a:cubicBezTo>
                <a:cubicBezTo>
                  <a:pt x="21470" y="11741"/>
                  <a:pt x="21516" y="11196"/>
                  <a:pt x="21516" y="10602"/>
                </a:cubicBezTo>
                <a:cubicBezTo>
                  <a:pt x="21561" y="10057"/>
                  <a:pt x="21470" y="9462"/>
                  <a:pt x="21288" y="8719"/>
                </a:cubicBezTo>
                <a:close/>
                <a:moveTo>
                  <a:pt x="20106" y="11444"/>
                </a:moveTo>
                <a:cubicBezTo>
                  <a:pt x="20015" y="11989"/>
                  <a:pt x="19878" y="12534"/>
                  <a:pt x="19697" y="13079"/>
                </a:cubicBezTo>
                <a:cubicBezTo>
                  <a:pt x="19469" y="13673"/>
                  <a:pt x="19151" y="14218"/>
                  <a:pt x="18833" y="14714"/>
                </a:cubicBezTo>
                <a:cubicBezTo>
                  <a:pt x="18287" y="15457"/>
                  <a:pt x="17605" y="16200"/>
                  <a:pt x="16604" y="16993"/>
                </a:cubicBezTo>
                <a:cubicBezTo>
                  <a:pt x="15604" y="17835"/>
                  <a:pt x="14513" y="18528"/>
                  <a:pt x="13376" y="19073"/>
                </a:cubicBezTo>
                <a:cubicBezTo>
                  <a:pt x="12239" y="19569"/>
                  <a:pt x="11147" y="19916"/>
                  <a:pt x="10147" y="20114"/>
                </a:cubicBezTo>
                <a:cubicBezTo>
                  <a:pt x="9374" y="20213"/>
                  <a:pt x="8556" y="20213"/>
                  <a:pt x="7737" y="20114"/>
                </a:cubicBezTo>
                <a:cubicBezTo>
                  <a:pt x="7055" y="20015"/>
                  <a:pt x="6464" y="19816"/>
                  <a:pt x="5873" y="19569"/>
                </a:cubicBezTo>
                <a:cubicBezTo>
                  <a:pt x="5281" y="19271"/>
                  <a:pt x="4690" y="18925"/>
                  <a:pt x="4145" y="18479"/>
                </a:cubicBezTo>
                <a:cubicBezTo>
                  <a:pt x="3644" y="18082"/>
                  <a:pt x="3235" y="17587"/>
                  <a:pt x="2871" y="17092"/>
                </a:cubicBezTo>
                <a:cubicBezTo>
                  <a:pt x="2462" y="16497"/>
                  <a:pt x="2144" y="15903"/>
                  <a:pt x="1916" y="15308"/>
                </a:cubicBezTo>
                <a:cubicBezTo>
                  <a:pt x="1734" y="14813"/>
                  <a:pt x="1598" y="14317"/>
                  <a:pt x="1552" y="13772"/>
                </a:cubicBezTo>
                <a:cubicBezTo>
                  <a:pt x="1462" y="13079"/>
                  <a:pt x="1462" y="12336"/>
                  <a:pt x="1552" y="11593"/>
                </a:cubicBezTo>
                <a:cubicBezTo>
                  <a:pt x="1643" y="10949"/>
                  <a:pt x="1825" y="10255"/>
                  <a:pt x="2098" y="9561"/>
                </a:cubicBezTo>
                <a:cubicBezTo>
                  <a:pt x="2416" y="8769"/>
                  <a:pt x="2826" y="7976"/>
                  <a:pt x="3280" y="7332"/>
                </a:cubicBezTo>
                <a:cubicBezTo>
                  <a:pt x="3826" y="6589"/>
                  <a:pt x="4554" y="5846"/>
                  <a:pt x="5463" y="5053"/>
                </a:cubicBezTo>
                <a:cubicBezTo>
                  <a:pt x="6054" y="4558"/>
                  <a:pt x="6600" y="4112"/>
                  <a:pt x="7191" y="3815"/>
                </a:cubicBezTo>
                <a:cubicBezTo>
                  <a:pt x="7237" y="3815"/>
                  <a:pt x="7237" y="3815"/>
                  <a:pt x="7282" y="3765"/>
                </a:cubicBezTo>
                <a:cubicBezTo>
                  <a:pt x="7419" y="3765"/>
                  <a:pt x="7600" y="3765"/>
                  <a:pt x="7737" y="3716"/>
                </a:cubicBezTo>
                <a:cubicBezTo>
                  <a:pt x="8192" y="3567"/>
                  <a:pt x="8510" y="3220"/>
                  <a:pt x="8646" y="2725"/>
                </a:cubicBezTo>
                <a:cubicBezTo>
                  <a:pt x="8692" y="2626"/>
                  <a:pt x="8692" y="2477"/>
                  <a:pt x="8692" y="2328"/>
                </a:cubicBezTo>
                <a:cubicBezTo>
                  <a:pt x="8874" y="2279"/>
                  <a:pt x="9010" y="2229"/>
                  <a:pt x="9192" y="2180"/>
                </a:cubicBezTo>
                <a:cubicBezTo>
                  <a:pt x="9920" y="1982"/>
                  <a:pt x="10647" y="1734"/>
                  <a:pt x="11329" y="1635"/>
                </a:cubicBezTo>
                <a:cubicBezTo>
                  <a:pt x="11829" y="1585"/>
                  <a:pt x="12375" y="1585"/>
                  <a:pt x="12966" y="1635"/>
                </a:cubicBezTo>
                <a:cubicBezTo>
                  <a:pt x="13648" y="1734"/>
                  <a:pt x="14285" y="1932"/>
                  <a:pt x="14831" y="2180"/>
                </a:cubicBezTo>
                <a:cubicBezTo>
                  <a:pt x="15285" y="2378"/>
                  <a:pt x="15695" y="2675"/>
                  <a:pt x="16104" y="2972"/>
                </a:cubicBezTo>
                <a:cubicBezTo>
                  <a:pt x="16786" y="3567"/>
                  <a:pt x="17423" y="4261"/>
                  <a:pt x="18014" y="5103"/>
                </a:cubicBezTo>
                <a:cubicBezTo>
                  <a:pt x="18560" y="5895"/>
                  <a:pt x="19014" y="6738"/>
                  <a:pt x="19378" y="7580"/>
                </a:cubicBezTo>
                <a:cubicBezTo>
                  <a:pt x="19742" y="8521"/>
                  <a:pt x="19969" y="9314"/>
                  <a:pt x="20060" y="10106"/>
                </a:cubicBezTo>
                <a:cubicBezTo>
                  <a:pt x="20106" y="10602"/>
                  <a:pt x="20106" y="11048"/>
                  <a:pt x="20106" y="11444"/>
                </a:cubicBez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98" name="Shape">
            <a:extLst>
              <a:ext uri="{FF2B5EF4-FFF2-40B4-BE49-F238E27FC236}">
                <a16:creationId xmlns:a16="http://schemas.microsoft.com/office/drawing/2014/main" id="{4BA34FB2-C76C-4294-8C4E-1E79DCB72B0A}"/>
              </a:ext>
            </a:extLst>
          </p:cNvPr>
          <p:cNvSpPr/>
          <p:nvPr/>
        </p:nvSpPr>
        <p:spPr>
          <a:xfrm>
            <a:off x="3573404" y="2741838"/>
            <a:ext cx="2088021" cy="16989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2" h="21577" extrusionOk="0">
                <a:moveTo>
                  <a:pt x="21494" y="10398"/>
                </a:moveTo>
                <a:cubicBezTo>
                  <a:pt x="21435" y="9749"/>
                  <a:pt x="21318" y="9172"/>
                  <a:pt x="21142" y="8631"/>
                </a:cubicBezTo>
                <a:cubicBezTo>
                  <a:pt x="20760" y="7405"/>
                  <a:pt x="20085" y="6360"/>
                  <a:pt x="19557" y="5566"/>
                </a:cubicBezTo>
                <a:cubicBezTo>
                  <a:pt x="18794" y="4485"/>
                  <a:pt x="17855" y="3511"/>
                  <a:pt x="16651" y="2573"/>
                </a:cubicBezTo>
                <a:cubicBezTo>
                  <a:pt x="15507" y="1672"/>
                  <a:pt x="14304" y="987"/>
                  <a:pt x="13042" y="554"/>
                </a:cubicBezTo>
                <a:cubicBezTo>
                  <a:pt x="12513" y="374"/>
                  <a:pt x="11897" y="229"/>
                  <a:pt x="11134" y="121"/>
                </a:cubicBezTo>
                <a:cubicBezTo>
                  <a:pt x="10430" y="13"/>
                  <a:pt x="9755" y="-23"/>
                  <a:pt x="9080" y="13"/>
                </a:cubicBezTo>
                <a:cubicBezTo>
                  <a:pt x="8375" y="49"/>
                  <a:pt x="7700" y="193"/>
                  <a:pt x="7055" y="302"/>
                </a:cubicBezTo>
                <a:lnTo>
                  <a:pt x="6996" y="302"/>
                </a:lnTo>
                <a:cubicBezTo>
                  <a:pt x="6849" y="229"/>
                  <a:pt x="6673" y="157"/>
                  <a:pt x="6497" y="157"/>
                </a:cubicBezTo>
                <a:cubicBezTo>
                  <a:pt x="6497" y="157"/>
                  <a:pt x="6497" y="157"/>
                  <a:pt x="6497" y="157"/>
                </a:cubicBezTo>
                <a:cubicBezTo>
                  <a:pt x="6350" y="157"/>
                  <a:pt x="6204" y="193"/>
                  <a:pt x="6057" y="229"/>
                </a:cubicBezTo>
                <a:cubicBezTo>
                  <a:pt x="5910" y="265"/>
                  <a:pt x="5763" y="338"/>
                  <a:pt x="5617" y="410"/>
                </a:cubicBezTo>
                <a:cubicBezTo>
                  <a:pt x="5382" y="518"/>
                  <a:pt x="5177" y="698"/>
                  <a:pt x="5030" y="842"/>
                </a:cubicBezTo>
                <a:lnTo>
                  <a:pt x="4971" y="915"/>
                </a:lnTo>
                <a:cubicBezTo>
                  <a:pt x="4824" y="951"/>
                  <a:pt x="4707" y="1059"/>
                  <a:pt x="4619" y="1203"/>
                </a:cubicBezTo>
                <a:cubicBezTo>
                  <a:pt x="4296" y="1492"/>
                  <a:pt x="4003" y="1744"/>
                  <a:pt x="3768" y="1996"/>
                </a:cubicBezTo>
                <a:cubicBezTo>
                  <a:pt x="3034" y="2718"/>
                  <a:pt x="2359" y="3583"/>
                  <a:pt x="1802" y="4629"/>
                </a:cubicBezTo>
                <a:cubicBezTo>
                  <a:pt x="1332" y="5494"/>
                  <a:pt x="921" y="6540"/>
                  <a:pt x="569" y="7874"/>
                </a:cubicBezTo>
                <a:cubicBezTo>
                  <a:pt x="246" y="9064"/>
                  <a:pt x="41" y="10254"/>
                  <a:pt x="11" y="11444"/>
                </a:cubicBezTo>
                <a:cubicBezTo>
                  <a:pt x="-18" y="11949"/>
                  <a:pt x="11" y="12490"/>
                  <a:pt x="70" y="13067"/>
                </a:cubicBezTo>
                <a:cubicBezTo>
                  <a:pt x="129" y="13716"/>
                  <a:pt x="246" y="14293"/>
                  <a:pt x="393" y="14834"/>
                </a:cubicBezTo>
                <a:cubicBezTo>
                  <a:pt x="657" y="15843"/>
                  <a:pt x="1156" y="16781"/>
                  <a:pt x="1890" y="17719"/>
                </a:cubicBezTo>
                <a:cubicBezTo>
                  <a:pt x="2535" y="18548"/>
                  <a:pt x="3298" y="19269"/>
                  <a:pt x="4179" y="19846"/>
                </a:cubicBezTo>
                <a:cubicBezTo>
                  <a:pt x="5000" y="20423"/>
                  <a:pt x="5940" y="20856"/>
                  <a:pt x="6908" y="21180"/>
                </a:cubicBezTo>
                <a:cubicBezTo>
                  <a:pt x="7789" y="21433"/>
                  <a:pt x="8728" y="21577"/>
                  <a:pt x="9725" y="21577"/>
                </a:cubicBezTo>
                <a:cubicBezTo>
                  <a:pt x="9784" y="21577"/>
                  <a:pt x="9843" y="21577"/>
                  <a:pt x="9931" y="21577"/>
                </a:cubicBezTo>
                <a:cubicBezTo>
                  <a:pt x="10987" y="21541"/>
                  <a:pt x="12044" y="21289"/>
                  <a:pt x="13012" y="21000"/>
                </a:cubicBezTo>
                <a:cubicBezTo>
                  <a:pt x="13394" y="20892"/>
                  <a:pt x="13922" y="20712"/>
                  <a:pt x="14421" y="20531"/>
                </a:cubicBezTo>
                <a:cubicBezTo>
                  <a:pt x="14891" y="20351"/>
                  <a:pt x="15360" y="20135"/>
                  <a:pt x="15918" y="19846"/>
                </a:cubicBezTo>
                <a:cubicBezTo>
                  <a:pt x="16329" y="19630"/>
                  <a:pt x="16740" y="19377"/>
                  <a:pt x="17180" y="19053"/>
                </a:cubicBezTo>
                <a:cubicBezTo>
                  <a:pt x="17649" y="18728"/>
                  <a:pt x="18060" y="18332"/>
                  <a:pt x="18442" y="17971"/>
                </a:cubicBezTo>
                <a:cubicBezTo>
                  <a:pt x="18853" y="17574"/>
                  <a:pt x="19205" y="17214"/>
                  <a:pt x="19498" y="16853"/>
                </a:cubicBezTo>
                <a:cubicBezTo>
                  <a:pt x="19909" y="16384"/>
                  <a:pt x="20232" y="15843"/>
                  <a:pt x="20467" y="15411"/>
                </a:cubicBezTo>
                <a:cubicBezTo>
                  <a:pt x="20760" y="14942"/>
                  <a:pt x="20995" y="14401"/>
                  <a:pt x="21171" y="13896"/>
                </a:cubicBezTo>
                <a:cubicBezTo>
                  <a:pt x="21259" y="13608"/>
                  <a:pt x="21347" y="13355"/>
                  <a:pt x="21435" y="13067"/>
                </a:cubicBezTo>
                <a:cubicBezTo>
                  <a:pt x="21523" y="12742"/>
                  <a:pt x="21553" y="12382"/>
                  <a:pt x="21582" y="12093"/>
                </a:cubicBezTo>
                <a:cubicBezTo>
                  <a:pt x="21553" y="11588"/>
                  <a:pt x="21553" y="11047"/>
                  <a:pt x="21494" y="10398"/>
                </a:cubicBezTo>
                <a:close/>
                <a:moveTo>
                  <a:pt x="20643" y="12093"/>
                </a:moveTo>
                <a:cubicBezTo>
                  <a:pt x="20584" y="12454"/>
                  <a:pt x="20496" y="12814"/>
                  <a:pt x="20408" y="13175"/>
                </a:cubicBezTo>
                <a:cubicBezTo>
                  <a:pt x="20173" y="13824"/>
                  <a:pt x="19850" y="14509"/>
                  <a:pt x="19381" y="15230"/>
                </a:cubicBezTo>
                <a:cubicBezTo>
                  <a:pt x="18853" y="16060"/>
                  <a:pt x="18178" y="16745"/>
                  <a:pt x="17620" y="17286"/>
                </a:cubicBezTo>
                <a:cubicBezTo>
                  <a:pt x="16857" y="18007"/>
                  <a:pt x="16035" y="18620"/>
                  <a:pt x="15184" y="19053"/>
                </a:cubicBezTo>
                <a:cubicBezTo>
                  <a:pt x="14568" y="19341"/>
                  <a:pt x="13922" y="19630"/>
                  <a:pt x="13100" y="19918"/>
                </a:cubicBezTo>
                <a:cubicBezTo>
                  <a:pt x="12455" y="20135"/>
                  <a:pt x="11633" y="20387"/>
                  <a:pt x="10753" y="20567"/>
                </a:cubicBezTo>
                <a:cubicBezTo>
                  <a:pt x="9872" y="20712"/>
                  <a:pt x="8904" y="20712"/>
                  <a:pt x="7935" y="20531"/>
                </a:cubicBezTo>
                <a:cubicBezTo>
                  <a:pt x="7025" y="20387"/>
                  <a:pt x="6174" y="20062"/>
                  <a:pt x="5353" y="19666"/>
                </a:cubicBezTo>
                <a:cubicBezTo>
                  <a:pt x="4590" y="19269"/>
                  <a:pt x="3885" y="18764"/>
                  <a:pt x="3269" y="18187"/>
                </a:cubicBezTo>
                <a:cubicBezTo>
                  <a:pt x="2682" y="17610"/>
                  <a:pt x="2183" y="17033"/>
                  <a:pt x="1772" y="16384"/>
                </a:cubicBezTo>
                <a:cubicBezTo>
                  <a:pt x="1508" y="15952"/>
                  <a:pt x="1303" y="15555"/>
                  <a:pt x="1156" y="15122"/>
                </a:cubicBezTo>
                <a:cubicBezTo>
                  <a:pt x="980" y="14545"/>
                  <a:pt x="833" y="13932"/>
                  <a:pt x="774" y="13283"/>
                </a:cubicBezTo>
                <a:cubicBezTo>
                  <a:pt x="716" y="12562"/>
                  <a:pt x="716" y="11877"/>
                  <a:pt x="774" y="11156"/>
                </a:cubicBezTo>
                <a:cubicBezTo>
                  <a:pt x="892" y="10182"/>
                  <a:pt x="1097" y="9208"/>
                  <a:pt x="1449" y="8163"/>
                </a:cubicBezTo>
                <a:cubicBezTo>
                  <a:pt x="1801" y="7189"/>
                  <a:pt x="2212" y="6288"/>
                  <a:pt x="2711" y="5494"/>
                </a:cubicBezTo>
                <a:cubicBezTo>
                  <a:pt x="2917" y="5206"/>
                  <a:pt x="3093" y="4917"/>
                  <a:pt x="3269" y="4701"/>
                </a:cubicBezTo>
                <a:cubicBezTo>
                  <a:pt x="3445" y="4485"/>
                  <a:pt x="3650" y="4268"/>
                  <a:pt x="3885" y="4016"/>
                </a:cubicBezTo>
                <a:cubicBezTo>
                  <a:pt x="4501" y="3439"/>
                  <a:pt x="5118" y="3006"/>
                  <a:pt x="5763" y="2645"/>
                </a:cubicBezTo>
                <a:cubicBezTo>
                  <a:pt x="5852" y="2609"/>
                  <a:pt x="5910" y="2573"/>
                  <a:pt x="5998" y="2537"/>
                </a:cubicBezTo>
                <a:cubicBezTo>
                  <a:pt x="6086" y="2573"/>
                  <a:pt x="6204" y="2573"/>
                  <a:pt x="6292" y="2573"/>
                </a:cubicBezTo>
                <a:cubicBezTo>
                  <a:pt x="6732" y="2573"/>
                  <a:pt x="7113" y="2285"/>
                  <a:pt x="7348" y="1852"/>
                </a:cubicBezTo>
                <a:cubicBezTo>
                  <a:pt x="7436" y="1708"/>
                  <a:pt x="7466" y="1528"/>
                  <a:pt x="7495" y="1347"/>
                </a:cubicBezTo>
                <a:cubicBezTo>
                  <a:pt x="7671" y="1311"/>
                  <a:pt x="7818" y="1275"/>
                  <a:pt x="7994" y="1275"/>
                </a:cubicBezTo>
                <a:cubicBezTo>
                  <a:pt x="8581" y="1167"/>
                  <a:pt x="9138" y="1131"/>
                  <a:pt x="9667" y="1131"/>
                </a:cubicBezTo>
                <a:cubicBezTo>
                  <a:pt x="10224" y="1131"/>
                  <a:pt x="10782" y="1203"/>
                  <a:pt x="11369" y="1275"/>
                </a:cubicBezTo>
                <a:cubicBezTo>
                  <a:pt x="11838" y="1347"/>
                  <a:pt x="12279" y="1455"/>
                  <a:pt x="12719" y="1600"/>
                </a:cubicBezTo>
                <a:cubicBezTo>
                  <a:pt x="13159" y="1744"/>
                  <a:pt x="13629" y="1924"/>
                  <a:pt x="14186" y="2213"/>
                </a:cubicBezTo>
                <a:cubicBezTo>
                  <a:pt x="15272" y="2790"/>
                  <a:pt x="16329" y="3547"/>
                  <a:pt x="17326" y="4448"/>
                </a:cubicBezTo>
                <a:cubicBezTo>
                  <a:pt x="17708" y="4845"/>
                  <a:pt x="18089" y="5206"/>
                  <a:pt x="18412" y="5602"/>
                </a:cubicBezTo>
                <a:cubicBezTo>
                  <a:pt x="18764" y="5999"/>
                  <a:pt x="19087" y="6468"/>
                  <a:pt x="19469" y="7045"/>
                </a:cubicBezTo>
                <a:cubicBezTo>
                  <a:pt x="19850" y="7694"/>
                  <a:pt x="20144" y="8271"/>
                  <a:pt x="20379" y="8884"/>
                </a:cubicBezTo>
                <a:cubicBezTo>
                  <a:pt x="20525" y="9389"/>
                  <a:pt x="20643" y="9894"/>
                  <a:pt x="20701" y="10434"/>
                </a:cubicBezTo>
                <a:cubicBezTo>
                  <a:pt x="20701" y="11047"/>
                  <a:pt x="20701" y="11588"/>
                  <a:pt x="20643" y="12093"/>
                </a:cubicBez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99" name="Shape">
            <a:extLst>
              <a:ext uri="{FF2B5EF4-FFF2-40B4-BE49-F238E27FC236}">
                <a16:creationId xmlns:a16="http://schemas.microsoft.com/office/drawing/2014/main" id="{CAE4A3E3-FE3E-40BE-BD88-13B05835BF69}"/>
              </a:ext>
            </a:extLst>
          </p:cNvPr>
          <p:cNvSpPr/>
          <p:nvPr/>
        </p:nvSpPr>
        <p:spPr>
          <a:xfrm>
            <a:off x="5418965" y="4076313"/>
            <a:ext cx="1234389" cy="14438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38" h="21370" extrusionOk="0">
                <a:moveTo>
                  <a:pt x="0" y="8996"/>
                </a:moveTo>
                <a:cubicBezTo>
                  <a:pt x="0" y="9794"/>
                  <a:pt x="149" y="10593"/>
                  <a:pt x="347" y="11391"/>
                </a:cubicBezTo>
                <a:cubicBezTo>
                  <a:pt x="446" y="11770"/>
                  <a:pt x="545" y="12190"/>
                  <a:pt x="644" y="12568"/>
                </a:cubicBezTo>
                <a:cubicBezTo>
                  <a:pt x="743" y="12946"/>
                  <a:pt x="892" y="13324"/>
                  <a:pt x="991" y="13745"/>
                </a:cubicBezTo>
                <a:cubicBezTo>
                  <a:pt x="396" y="13913"/>
                  <a:pt x="0" y="14459"/>
                  <a:pt x="99" y="15005"/>
                </a:cubicBezTo>
                <a:cubicBezTo>
                  <a:pt x="149" y="15300"/>
                  <a:pt x="198" y="15552"/>
                  <a:pt x="347" y="15804"/>
                </a:cubicBezTo>
                <a:cubicBezTo>
                  <a:pt x="495" y="16098"/>
                  <a:pt x="694" y="16350"/>
                  <a:pt x="842" y="16602"/>
                </a:cubicBezTo>
                <a:cubicBezTo>
                  <a:pt x="1189" y="17064"/>
                  <a:pt x="1585" y="17485"/>
                  <a:pt x="2031" y="17863"/>
                </a:cubicBezTo>
                <a:cubicBezTo>
                  <a:pt x="2477" y="18241"/>
                  <a:pt x="2972" y="18619"/>
                  <a:pt x="3468" y="18956"/>
                </a:cubicBezTo>
                <a:cubicBezTo>
                  <a:pt x="4013" y="19334"/>
                  <a:pt x="4607" y="19628"/>
                  <a:pt x="5202" y="19922"/>
                </a:cubicBezTo>
                <a:cubicBezTo>
                  <a:pt x="7431" y="21015"/>
                  <a:pt x="10106" y="21561"/>
                  <a:pt x="12683" y="21309"/>
                </a:cubicBezTo>
                <a:cubicBezTo>
                  <a:pt x="13277" y="21267"/>
                  <a:pt x="13872" y="21141"/>
                  <a:pt x="14417" y="20973"/>
                </a:cubicBezTo>
                <a:cubicBezTo>
                  <a:pt x="15061" y="20805"/>
                  <a:pt x="15655" y="20552"/>
                  <a:pt x="16200" y="20258"/>
                </a:cubicBezTo>
                <a:cubicBezTo>
                  <a:pt x="17290" y="19712"/>
                  <a:pt x="18182" y="18956"/>
                  <a:pt x="18875" y="18115"/>
                </a:cubicBezTo>
                <a:cubicBezTo>
                  <a:pt x="19222" y="17695"/>
                  <a:pt x="19519" y="17275"/>
                  <a:pt x="19817" y="16812"/>
                </a:cubicBezTo>
                <a:cubicBezTo>
                  <a:pt x="20114" y="16308"/>
                  <a:pt x="20411" y="15804"/>
                  <a:pt x="20659" y="15258"/>
                </a:cubicBezTo>
                <a:cubicBezTo>
                  <a:pt x="21105" y="14207"/>
                  <a:pt x="21352" y="13114"/>
                  <a:pt x="21501" y="12022"/>
                </a:cubicBezTo>
                <a:cubicBezTo>
                  <a:pt x="21600" y="10929"/>
                  <a:pt x="21501" y="9836"/>
                  <a:pt x="21204" y="8786"/>
                </a:cubicBezTo>
                <a:cubicBezTo>
                  <a:pt x="20857" y="7735"/>
                  <a:pt x="20362" y="6727"/>
                  <a:pt x="19767" y="5802"/>
                </a:cubicBezTo>
                <a:cubicBezTo>
                  <a:pt x="19173" y="4836"/>
                  <a:pt x="18429" y="3953"/>
                  <a:pt x="17538" y="3113"/>
                </a:cubicBezTo>
                <a:cubicBezTo>
                  <a:pt x="16695" y="2314"/>
                  <a:pt x="15754" y="1558"/>
                  <a:pt x="14664" y="1012"/>
                </a:cubicBezTo>
                <a:cubicBezTo>
                  <a:pt x="13624" y="465"/>
                  <a:pt x="12385" y="87"/>
                  <a:pt x="11097" y="3"/>
                </a:cubicBezTo>
                <a:cubicBezTo>
                  <a:pt x="9809" y="-39"/>
                  <a:pt x="8521" y="339"/>
                  <a:pt x="7283" y="717"/>
                </a:cubicBezTo>
                <a:cubicBezTo>
                  <a:pt x="4954" y="1516"/>
                  <a:pt x="2774" y="2777"/>
                  <a:pt x="1288" y="4542"/>
                </a:cubicBezTo>
                <a:cubicBezTo>
                  <a:pt x="1040" y="4878"/>
                  <a:pt x="793" y="5214"/>
                  <a:pt x="594" y="5550"/>
                </a:cubicBezTo>
                <a:cubicBezTo>
                  <a:pt x="396" y="5886"/>
                  <a:pt x="297" y="6264"/>
                  <a:pt x="198" y="6643"/>
                </a:cubicBezTo>
                <a:cubicBezTo>
                  <a:pt x="149" y="6895"/>
                  <a:pt x="49" y="7147"/>
                  <a:pt x="49" y="7399"/>
                </a:cubicBezTo>
                <a:cubicBezTo>
                  <a:pt x="0" y="7945"/>
                  <a:pt x="0" y="8450"/>
                  <a:pt x="0" y="8996"/>
                </a:cubicBezTo>
                <a:lnTo>
                  <a:pt x="0" y="8996"/>
                </a:lnTo>
                <a:lnTo>
                  <a:pt x="0" y="8996"/>
                </a:lnTo>
                <a:close/>
                <a:moveTo>
                  <a:pt x="1585" y="6643"/>
                </a:moveTo>
                <a:cubicBezTo>
                  <a:pt x="1734" y="6264"/>
                  <a:pt x="1932" y="5886"/>
                  <a:pt x="2130" y="5508"/>
                </a:cubicBezTo>
                <a:cubicBezTo>
                  <a:pt x="2527" y="4962"/>
                  <a:pt x="2972" y="4499"/>
                  <a:pt x="3468" y="4037"/>
                </a:cubicBezTo>
                <a:cubicBezTo>
                  <a:pt x="4161" y="3449"/>
                  <a:pt x="4954" y="2945"/>
                  <a:pt x="5796" y="2524"/>
                </a:cubicBezTo>
                <a:cubicBezTo>
                  <a:pt x="6886" y="2020"/>
                  <a:pt x="8026" y="1600"/>
                  <a:pt x="9215" y="1264"/>
                </a:cubicBezTo>
                <a:cubicBezTo>
                  <a:pt x="9760" y="1138"/>
                  <a:pt x="10305" y="1054"/>
                  <a:pt x="10850" y="1054"/>
                </a:cubicBezTo>
                <a:cubicBezTo>
                  <a:pt x="11295" y="1054"/>
                  <a:pt x="11692" y="1138"/>
                  <a:pt x="12088" y="1222"/>
                </a:cubicBezTo>
                <a:cubicBezTo>
                  <a:pt x="12732" y="1390"/>
                  <a:pt x="13327" y="1600"/>
                  <a:pt x="13872" y="1852"/>
                </a:cubicBezTo>
                <a:cubicBezTo>
                  <a:pt x="14664" y="2272"/>
                  <a:pt x="15358" y="2777"/>
                  <a:pt x="16051" y="3323"/>
                </a:cubicBezTo>
                <a:cubicBezTo>
                  <a:pt x="16993" y="4121"/>
                  <a:pt x="17785" y="5004"/>
                  <a:pt x="18429" y="5970"/>
                </a:cubicBezTo>
                <a:cubicBezTo>
                  <a:pt x="19074" y="6895"/>
                  <a:pt x="19569" y="7903"/>
                  <a:pt x="19916" y="8912"/>
                </a:cubicBezTo>
                <a:cubicBezTo>
                  <a:pt x="20114" y="9626"/>
                  <a:pt x="20262" y="10341"/>
                  <a:pt x="20262" y="11055"/>
                </a:cubicBezTo>
                <a:cubicBezTo>
                  <a:pt x="20262" y="12022"/>
                  <a:pt x="20064" y="12988"/>
                  <a:pt x="19817" y="13913"/>
                </a:cubicBezTo>
                <a:cubicBezTo>
                  <a:pt x="19668" y="14375"/>
                  <a:pt x="19470" y="14837"/>
                  <a:pt x="19272" y="15257"/>
                </a:cubicBezTo>
                <a:cubicBezTo>
                  <a:pt x="19073" y="15720"/>
                  <a:pt x="18776" y="16140"/>
                  <a:pt x="18529" y="16560"/>
                </a:cubicBezTo>
                <a:cubicBezTo>
                  <a:pt x="18083" y="17191"/>
                  <a:pt x="17587" y="17779"/>
                  <a:pt x="16993" y="18283"/>
                </a:cubicBezTo>
                <a:cubicBezTo>
                  <a:pt x="16547" y="18619"/>
                  <a:pt x="16101" y="18913"/>
                  <a:pt x="15606" y="19208"/>
                </a:cubicBezTo>
                <a:cubicBezTo>
                  <a:pt x="15011" y="19460"/>
                  <a:pt x="14417" y="19712"/>
                  <a:pt x="13822" y="19880"/>
                </a:cubicBezTo>
                <a:cubicBezTo>
                  <a:pt x="13228" y="20006"/>
                  <a:pt x="12584" y="20048"/>
                  <a:pt x="11989" y="20090"/>
                </a:cubicBezTo>
                <a:cubicBezTo>
                  <a:pt x="11147" y="20090"/>
                  <a:pt x="10305" y="20006"/>
                  <a:pt x="9512" y="19838"/>
                </a:cubicBezTo>
                <a:cubicBezTo>
                  <a:pt x="8571" y="19628"/>
                  <a:pt x="7679" y="19292"/>
                  <a:pt x="6837" y="18871"/>
                </a:cubicBezTo>
                <a:cubicBezTo>
                  <a:pt x="6044" y="18451"/>
                  <a:pt x="5301" y="17989"/>
                  <a:pt x="4657" y="17401"/>
                </a:cubicBezTo>
                <a:cubicBezTo>
                  <a:pt x="4161" y="16980"/>
                  <a:pt x="3716" y="16518"/>
                  <a:pt x="3319" y="16014"/>
                </a:cubicBezTo>
                <a:cubicBezTo>
                  <a:pt x="3121" y="15720"/>
                  <a:pt x="2973" y="15384"/>
                  <a:pt x="2824" y="15047"/>
                </a:cubicBezTo>
                <a:cubicBezTo>
                  <a:pt x="2824" y="15047"/>
                  <a:pt x="2824" y="15047"/>
                  <a:pt x="2824" y="15005"/>
                </a:cubicBezTo>
                <a:cubicBezTo>
                  <a:pt x="2824" y="15005"/>
                  <a:pt x="2824" y="14963"/>
                  <a:pt x="2824" y="14963"/>
                </a:cubicBezTo>
                <a:cubicBezTo>
                  <a:pt x="2824" y="14879"/>
                  <a:pt x="2824" y="14753"/>
                  <a:pt x="2824" y="14669"/>
                </a:cubicBezTo>
                <a:cubicBezTo>
                  <a:pt x="2774" y="14459"/>
                  <a:pt x="2675" y="14291"/>
                  <a:pt x="2527" y="14123"/>
                </a:cubicBezTo>
                <a:cubicBezTo>
                  <a:pt x="2477" y="14081"/>
                  <a:pt x="2428" y="14039"/>
                  <a:pt x="2428" y="13997"/>
                </a:cubicBezTo>
                <a:cubicBezTo>
                  <a:pt x="2428" y="13997"/>
                  <a:pt x="2428" y="13955"/>
                  <a:pt x="2428" y="13955"/>
                </a:cubicBezTo>
                <a:cubicBezTo>
                  <a:pt x="2329" y="13577"/>
                  <a:pt x="2180" y="13198"/>
                  <a:pt x="2081" y="12820"/>
                </a:cubicBezTo>
                <a:cubicBezTo>
                  <a:pt x="1883" y="12190"/>
                  <a:pt x="1734" y="11559"/>
                  <a:pt x="1585" y="10929"/>
                </a:cubicBezTo>
                <a:cubicBezTo>
                  <a:pt x="1437" y="10299"/>
                  <a:pt x="1288" y="9626"/>
                  <a:pt x="1288" y="8996"/>
                </a:cubicBezTo>
                <a:cubicBezTo>
                  <a:pt x="1288" y="8198"/>
                  <a:pt x="1387" y="7399"/>
                  <a:pt x="1585" y="6643"/>
                </a:cubicBezTo>
                <a:lnTo>
                  <a:pt x="1585" y="6643"/>
                </a:lnTo>
                <a:lnTo>
                  <a:pt x="1585" y="6643"/>
                </a:lnTo>
                <a:close/>
                <a:moveTo>
                  <a:pt x="2873" y="15131"/>
                </a:moveTo>
                <a:cubicBezTo>
                  <a:pt x="2873" y="15173"/>
                  <a:pt x="2873" y="15173"/>
                  <a:pt x="2873" y="15215"/>
                </a:cubicBezTo>
                <a:cubicBezTo>
                  <a:pt x="2873" y="15173"/>
                  <a:pt x="2873" y="15131"/>
                  <a:pt x="2873" y="15131"/>
                </a:cubicBezTo>
                <a:lnTo>
                  <a:pt x="2873" y="15131"/>
                </a:lnTo>
                <a:lnTo>
                  <a:pt x="2873" y="15131"/>
                </a:lnTo>
                <a:close/>
                <a:moveTo>
                  <a:pt x="16002" y="3281"/>
                </a:moveTo>
                <a:cubicBezTo>
                  <a:pt x="16002" y="3281"/>
                  <a:pt x="16051" y="3323"/>
                  <a:pt x="16002" y="3281"/>
                </a:cubicBezTo>
                <a:cubicBezTo>
                  <a:pt x="16051" y="3323"/>
                  <a:pt x="16002" y="3281"/>
                  <a:pt x="16002" y="3281"/>
                </a:cubicBezTo>
                <a:lnTo>
                  <a:pt x="16002" y="3281"/>
                </a:lnTo>
                <a:lnTo>
                  <a:pt x="16002" y="3281"/>
                </a:ln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00" name="Shape">
            <a:extLst>
              <a:ext uri="{FF2B5EF4-FFF2-40B4-BE49-F238E27FC236}">
                <a16:creationId xmlns:a16="http://schemas.microsoft.com/office/drawing/2014/main" id="{36B1B4C1-830A-46B7-81FC-97E8E56BFD5B}"/>
              </a:ext>
            </a:extLst>
          </p:cNvPr>
          <p:cNvSpPr/>
          <p:nvPr/>
        </p:nvSpPr>
        <p:spPr>
          <a:xfrm>
            <a:off x="2380894" y="4133102"/>
            <a:ext cx="1439576" cy="11973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58" h="21533" extrusionOk="0">
                <a:moveTo>
                  <a:pt x="7373" y="1226"/>
                </a:moveTo>
                <a:cubicBezTo>
                  <a:pt x="7118" y="1328"/>
                  <a:pt x="6863" y="1481"/>
                  <a:pt x="6608" y="1583"/>
                </a:cubicBezTo>
                <a:cubicBezTo>
                  <a:pt x="6438" y="1532"/>
                  <a:pt x="6310" y="1532"/>
                  <a:pt x="6140" y="1532"/>
                </a:cubicBezTo>
                <a:cubicBezTo>
                  <a:pt x="5928" y="1532"/>
                  <a:pt x="5758" y="1583"/>
                  <a:pt x="5545" y="1685"/>
                </a:cubicBezTo>
                <a:cubicBezTo>
                  <a:pt x="5247" y="1787"/>
                  <a:pt x="4950" y="1991"/>
                  <a:pt x="4652" y="2196"/>
                </a:cubicBezTo>
                <a:cubicBezTo>
                  <a:pt x="4354" y="2400"/>
                  <a:pt x="4142" y="2655"/>
                  <a:pt x="3887" y="2911"/>
                </a:cubicBezTo>
                <a:cubicBezTo>
                  <a:pt x="3632" y="3166"/>
                  <a:pt x="3419" y="3370"/>
                  <a:pt x="3164" y="3626"/>
                </a:cubicBezTo>
                <a:cubicBezTo>
                  <a:pt x="2271" y="4545"/>
                  <a:pt x="1506" y="5617"/>
                  <a:pt x="953" y="6843"/>
                </a:cubicBezTo>
                <a:cubicBezTo>
                  <a:pt x="400" y="8119"/>
                  <a:pt x="103" y="9549"/>
                  <a:pt x="18" y="10928"/>
                </a:cubicBezTo>
                <a:cubicBezTo>
                  <a:pt x="-25" y="11540"/>
                  <a:pt x="18" y="12204"/>
                  <a:pt x="60" y="12817"/>
                </a:cubicBezTo>
                <a:cubicBezTo>
                  <a:pt x="145" y="13532"/>
                  <a:pt x="273" y="14247"/>
                  <a:pt x="485" y="14911"/>
                </a:cubicBezTo>
                <a:cubicBezTo>
                  <a:pt x="868" y="16238"/>
                  <a:pt x="1548" y="17362"/>
                  <a:pt x="2356" y="18332"/>
                </a:cubicBezTo>
                <a:cubicBezTo>
                  <a:pt x="2739" y="18791"/>
                  <a:pt x="3164" y="19200"/>
                  <a:pt x="3632" y="19557"/>
                </a:cubicBezTo>
                <a:cubicBezTo>
                  <a:pt x="4142" y="19966"/>
                  <a:pt x="4652" y="20221"/>
                  <a:pt x="5205" y="20477"/>
                </a:cubicBezTo>
                <a:cubicBezTo>
                  <a:pt x="6268" y="20987"/>
                  <a:pt x="7416" y="21294"/>
                  <a:pt x="8564" y="21447"/>
                </a:cubicBezTo>
                <a:cubicBezTo>
                  <a:pt x="9755" y="21600"/>
                  <a:pt x="10988" y="21549"/>
                  <a:pt x="12221" y="21294"/>
                </a:cubicBezTo>
                <a:cubicBezTo>
                  <a:pt x="13411" y="21038"/>
                  <a:pt x="14559" y="20579"/>
                  <a:pt x="15622" y="19966"/>
                </a:cubicBezTo>
                <a:cubicBezTo>
                  <a:pt x="16685" y="19404"/>
                  <a:pt x="17663" y="18638"/>
                  <a:pt x="18556" y="17770"/>
                </a:cubicBezTo>
                <a:cubicBezTo>
                  <a:pt x="19449" y="16902"/>
                  <a:pt x="20214" y="15830"/>
                  <a:pt x="20810" y="14604"/>
                </a:cubicBezTo>
                <a:cubicBezTo>
                  <a:pt x="21107" y="14043"/>
                  <a:pt x="21320" y="13379"/>
                  <a:pt x="21447" y="12766"/>
                </a:cubicBezTo>
                <a:cubicBezTo>
                  <a:pt x="21575" y="12102"/>
                  <a:pt x="21575" y="11387"/>
                  <a:pt x="21532" y="10672"/>
                </a:cubicBezTo>
                <a:cubicBezTo>
                  <a:pt x="21447" y="10009"/>
                  <a:pt x="21320" y="9396"/>
                  <a:pt x="21150" y="8783"/>
                </a:cubicBezTo>
                <a:cubicBezTo>
                  <a:pt x="20937" y="8119"/>
                  <a:pt x="20640" y="7455"/>
                  <a:pt x="20299" y="6894"/>
                </a:cubicBezTo>
                <a:cubicBezTo>
                  <a:pt x="19619" y="5719"/>
                  <a:pt x="18811" y="4698"/>
                  <a:pt x="17961" y="3728"/>
                </a:cubicBezTo>
                <a:cubicBezTo>
                  <a:pt x="17110" y="2757"/>
                  <a:pt x="16175" y="1889"/>
                  <a:pt x="15112" y="1277"/>
                </a:cubicBezTo>
                <a:cubicBezTo>
                  <a:pt x="14602" y="970"/>
                  <a:pt x="14049" y="715"/>
                  <a:pt x="13539" y="511"/>
                </a:cubicBezTo>
                <a:cubicBezTo>
                  <a:pt x="12943" y="255"/>
                  <a:pt x="12348" y="153"/>
                  <a:pt x="11710" y="51"/>
                </a:cubicBezTo>
                <a:cubicBezTo>
                  <a:pt x="11540" y="51"/>
                  <a:pt x="11328" y="0"/>
                  <a:pt x="11158" y="0"/>
                </a:cubicBezTo>
                <a:cubicBezTo>
                  <a:pt x="9839" y="0"/>
                  <a:pt x="8564" y="613"/>
                  <a:pt x="7373" y="1226"/>
                </a:cubicBezTo>
                <a:lnTo>
                  <a:pt x="7373" y="1226"/>
                </a:lnTo>
                <a:lnTo>
                  <a:pt x="7373" y="1226"/>
                </a:lnTo>
                <a:close/>
                <a:moveTo>
                  <a:pt x="11838" y="1634"/>
                </a:moveTo>
                <a:cubicBezTo>
                  <a:pt x="12603" y="1787"/>
                  <a:pt x="13284" y="2043"/>
                  <a:pt x="14006" y="2400"/>
                </a:cubicBezTo>
                <a:cubicBezTo>
                  <a:pt x="14389" y="2604"/>
                  <a:pt x="14729" y="2809"/>
                  <a:pt x="15069" y="3064"/>
                </a:cubicBezTo>
                <a:cubicBezTo>
                  <a:pt x="15452" y="3319"/>
                  <a:pt x="15792" y="3626"/>
                  <a:pt x="16132" y="3932"/>
                </a:cubicBezTo>
                <a:cubicBezTo>
                  <a:pt x="16685" y="4443"/>
                  <a:pt x="17153" y="5004"/>
                  <a:pt x="17663" y="5566"/>
                </a:cubicBezTo>
                <a:cubicBezTo>
                  <a:pt x="18131" y="6128"/>
                  <a:pt x="18599" y="6740"/>
                  <a:pt x="19024" y="7353"/>
                </a:cubicBezTo>
                <a:cubicBezTo>
                  <a:pt x="19364" y="7864"/>
                  <a:pt x="19662" y="8426"/>
                  <a:pt x="19874" y="9038"/>
                </a:cubicBezTo>
                <a:cubicBezTo>
                  <a:pt x="20087" y="9600"/>
                  <a:pt x="20214" y="10213"/>
                  <a:pt x="20299" y="10826"/>
                </a:cubicBezTo>
                <a:cubicBezTo>
                  <a:pt x="20342" y="11285"/>
                  <a:pt x="20342" y="11694"/>
                  <a:pt x="20299" y="12153"/>
                </a:cubicBezTo>
                <a:cubicBezTo>
                  <a:pt x="20257" y="12511"/>
                  <a:pt x="20172" y="12868"/>
                  <a:pt x="20044" y="13225"/>
                </a:cubicBezTo>
                <a:cubicBezTo>
                  <a:pt x="19789" y="13889"/>
                  <a:pt x="19449" y="14502"/>
                  <a:pt x="19109" y="15115"/>
                </a:cubicBezTo>
                <a:cubicBezTo>
                  <a:pt x="18599" y="15881"/>
                  <a:pt x="18046" y="16545"/>
                  <a:pt x="17408" y="17157"/>
                </a:cubicBezTo>
                <a:cubicBezTo>
                  <a:pt x="16515" y="17974"/>
                  <a:pt x="15537" y="18638"/>
                  <a:pt x="14517" y="19149"/>
                </a:cubicBezTo>
                <a:cubicBezTo>
                  <a:pt x="13581" y="19609"/>
                  <a:pt x="12603" y="19966"/>
                  <a:pt x="11583" y="20119"/>
                </a:cubicBezTo>
                <a:cubicBezTo>
                  <a:pt x="10520" y="20272"/>
                  <a:pt x="9414" y="20272"/>
                  <a:pt x="8351" y="20119"/>
                </a:cubicBezTo>
                <a:cubicBezTo>
                  <a:pt x="7331" y="19966"/>
                  <a:pt x="6353" y="19609"/>
                  <a:pt x="5417" y="19149"/>
                </a:cubicBezTo>
                <a:cubicBezTo>
                  <a:pt x="4865" y="18843"/>
                  <a:pt x="4312" y="18485"/>
                  <a:pt x="3802" y="18077"/>
                </a:cubicBezTo>
                <a:cubicBezTo>
                  <a:pt x="3376" y="17668"/>
                  <a:pt x="2951" y="17157"/>
                  <a:pt x="2611" y="16647"/>
                </a:cubicBezTo>
                <a:cubicBezTo>
                  <a:pt x="2313" y="16187"/>
                  <a:pt x="2058" y="15677"/>
                  <a:pt x="1846" y="15115"/>
                </a:cubicBezTo>
                <a:cubicBezTo>
                  <a:pt x="1633" y="14502"/>
                  <a:pt x="1506" y="13889"/>
                  <a:pt x="1421" y="13226"/>
                </a:cubicBezTo>
                <a:cubicBezTo>
                  <a:pt x="1336" y="12562"/>
                  <a:pt x="1336" y="11847"/>
                  <a:pt x="1378" y="11183"/>
                </a:cubicBezTo>
                <a:cubicBezTo>
                  <a:pt x="1463" y="10468"/>
                  <a:pt x="1633" y="9753"/>
                  <a:pt x="1846" y="9038"/>
                </a:cubicBezTo>
                <a:cubicBezTo>
                  <a:pt x="2058" y="8477"/>
                  <a:pt x="2313" y="7915"/>
                  <a:pt x="2611" y="7455"/>
                </a:cubicBezTo>
                <a:cubicBezTo>
                  <a:pt x="3036" y="6843"/>
                  <a:pt x="3504" y="6332"/>
                  <a:pt x="4014" y="5821"/>
                </a:cubicBezTo>
                <a:cubicBezTo>
                  <a:pt x="4482" y="5413"/>
                  <a:pt x="4992" y="5004"/>
                  <a:pt x="5545" y="4698"/>
                </a:cubicBezTo>
                <a:cubicBezTo>
                  <a:pt x="5673" y="4647"/>
                  <a:pt x="5758" y="4596"/>
                  <a:pt x="5885" y="4545"/>
                </a:cubicBezTo>
                <a:cubicBezTo>
                  <a:pt x="6438" y="4749"/>
                  <a:pt x="7076" y="4443"/>
                  <a:pt x="7373" y="3830"/>
                </a:cubicBezTo>
                <a:cubicBezTo>
                  <a:pt x="7543" y="3523"/>
                  <a:pt x="7586" y="3115"/>
                  <a:pt x="7543" y="2757"/>
                </a:cubicBezTo>
                <a:cubicBezTo>
                  <a:pt x="7714" y="2655"/>
                  <a:pt x="7884" y="2553"/>
                  <a:pt x="8054" y="2502"/>
                </a:cubicBezTo>
                <a:cubicBezTo>
                  <a:pt x="8862" y="2094"/>
                  <a:pt x="9627" y="1736"/>
                  <a:pt x="10477" y="1583"/>
                </a:cubicBezTo>
                <a:cubicBezTo>
                  <a:pt x="10988" y="1532"/>
                  <a:pt x="11413" y="1532"/>
                  <a:pt x="11838" y="1634"/>
                </a:cubicBezTo>
                <a:lnTo>
                  <a:pt x="11838" y="1634"/>
                </a:lnTo>
                <a:lnTo>
                  <a:pt x="11838" y="1634"/>
                </a:lnTo>
                <a:close/>
                <a:moveTo>
                  <a:pt x="14091" y="2400"/>
                </a:moveTo>
                <a:cubicBezTo>
                  <a:pt x="14091" y="2400"/>
                  <a:pt x="14091" y="2400"/>
                  <a:pt x="14091" y="2400"/>
                </a:cubicBezTo>
                <a:cubicBezTo>
                  <a:pt x="14091" y="2400"/>
                  <a:pt x="14091" y="2400"/>
                  <a:pt x="14091" y="2400"/>
                </a:cubicBezTo>
                <a:lnTo>
                  <a:pt x="14091" y="2400"/>
                </a:lnTo>
                <a:lnTo>
                  <a:pt x="14091" y="2400"/>
                </a:lnTo>
                <a:close/>
                <a:moveTo>
                  <a:pt x="5928" y="4545"/>
                </a:moveTo>
                <a:cubicBezTo>
                  <a:pt x="5928" y="4545"/>
                  <a:pt x="5928" y="4545"/>
                  <a:pt x="5928" y="4545"/>
                </a:cubicBezTo>
                <a:cubicBezTo>
                  <a:pt x="5928" y="4545"/>
                  <a:pt x="5928" y="4545"/>
                  <a:pt x="5928" y="4545"/>
                </a:cubicBezTo>
                <a:cubicBezTo>
                  <a:pt x="5928" y="4545"/>
                  <a:pt x="5928" y="4545"/>
                  <a:pt x="5928" y="4545"/>
                </a:cubicBezTo>
                <a:lnTo>
                  <a:pt x="5928" y="4545"/>
                </a:lnTo>
                <a:lnTo>
                  <a:pt x="5928" y="4545"/>
                </a:lnTo>
                <a:close/>
                <a:moveTo>
                  <a:pt x="14474" y="19149"/>
                </a:moveTo>
                <a:cubicBezTo>
                  <a:pt x="14474" y="19149"/>
                  <a:pt x="14474" y="19149"/>
                  <a:pt x="14474" y="19149"/>
                </a:cubicBezTo>
                <a:cubicBezTo>
                  <a:pt x="14474" y="19149"/>
                  <a:pt x="14474" y="19149"/>
                  <a:pt x="14474" y="19149"/>
                </a:cubicBezTo>
                <a:lnTo>
                  <a:pt x="14474" y="19149"/>
                </a:lnTo>
                <a:lnTo>
                  <a:pt x="14474" y="19149"/>
                </a:ln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31" name="Freeform: Shape 130">
            <a:extLst>
              <a:ext uri="{FF2B5EF4-FFF2-40B4-BE49-F238E27FC236}">
                <a16:creationId xmlns:a16="http://schemas.microsoft.com/office/drawing/2014/main" id="{62DBA519-C7D8-4AEF-9D66-911320546869}"/>
              </a:ext>
            </a:extLst>
          </p:cNvPr>
          <p:cNvSpPr/>
          <p:nvPr/>
        </p:nvSpPr>
        <p:spPr>
          <a:xfrm>
            <a:off x="6441119" y="3167734"/>
            <a:ext cx="264055" cy="1036352"/>
          </a:xfrm>
          <a:custGeom>
            <a:avLst/>
            <a:gdLst>
              <a:gd name="connsiteX0" fmla="*/ 79505 w 352073"/>
              <a:gd name="connsiteY0" fmla="*/ 0 h 1381802"/>
              <a:gd name="connsiteX1" fmla="*/ 121150 w 352073"/>
              <a:gd name="connsiteY1" fmla="*/ 22735 h 1381802"/>
              <a:gd name="connsiteX2" fmla="*/ 159008 w 352073"/>
              <a:gd name="connsiteY2" fmla="*/ 56778 h 1381802"/>
              <a:gd name="connsiteX3" fmla="*/ 196866 w 352073"/>
              <a:gd name="connsiteY3" fmla="*/ 94631 h 1381802"/>
              <a:gd name="connsiteX4" fmla="*/ 227150 w 352073"/>
              <a:gd name="connsiteY4" fmla="*/ 132483 h 1381802"/>
              <a:gd name="connsiteX5" fmla="*/ 253647 w 352073"/>
              <a:gd name="connsiteY5" fmla="*/ 177954 h 1381802"/>
              <a:gd name="connsiteX6" fmla="*/ 276357 w 352073"/>
              <a:gd name="connsiteY6" fmla="*/ 227174 h 1381802"/>
              <a:gd name="connsiteX7" fmla="*/ 310441 w 352073"/>
              <a:gd name="connsiteY7" fmla="*/ 325554 h 1381802"/>
              <a:gd name="connsiteX8" fmla="*/ 333150 w 352073"/>
              <a:gd name="connsiteY8" fmla="*/ 423994 h 1381802"/>
              <a:gd name="connsiteX9" fmla="*/ 340725 w 352073"/>
              <a:gd name="connsiteY9" fmla="*/ 480772 h 1381802"/>
              <a:gd name="connsiteX10" fmla="*/ 344499 w 352073"/>
              <a:gd name="connsiteY10" fmla="*/ 526243 h 1381802"/>
              <a:gd name="connsiteX11" fmla="*/ 348286 w 352073"/>
              <a:gd name="connsiteY11" fmla="*/ 552728 h 1381802"/>
              <a:gd name="connsiteX12" fmla="*/ 352073 w 352073"/>
              <a:gd name="connsiteY12" fmla="*/ 628432 h 1381802"/>
              <a:gd name="connsiteX13" fmla="*/ 352073 w 352073"/>
              <a:gd name="connsiteY13" fmla="*/ 651168 h 1381802"/>
              <a:gd name="connsiteX14" fmla="*/ 352073 w 352073"/>
              <a:gd name="connsiteY14" fmla="*/ 696579 h 1381802"/>
              <a:gd name="connsiteX15" fmla="*/ 352073 w 352073"/>
              <a:gd name="connsiteY15" fmla="*/ 723063 h 1381802"/>
              <a:gd name="connsiteX16" fmla="*/ 348286 w 352073"/>
              <a:gd name="connsiteY16" fmla="*/ 768534 h 1381802"/>
              <a:gd name="connsiteX17" fmla="*/ 344499 w 352073"/>
              <a:gd name="connsiteY17" fmla="*/ 791209 h 1381802"/>
              <a:gd name="connsiteX18" fmla="*/ 336937 w 352073"/>
              <a:gd name="connsiteY18" fmla="*/ 836680 h 1381802"/>
              <a:gd name="connsiteX19" fmla="*/ 333150 w 352073"/>
              <a:gd name="connsiteY19" fmla="*/ 859355 h 1381802"/>
              <a:gd name="connsiteX20" fmla="*/ 325576 w 352073"/>
              <a:gd name="connsiteY20" fmla="*/ 904766 h 1381802"/>
              <a:gd name="connsiteX21" fmla="*/ 318015 w 352073"/>
              <a:gd name="connsiteY21" fmla="*/ 927502 h 1381802"/>
              <a:gd name="connsiteX22" fmla="*/ 306654 w 352073"/>
              <a:gd name="connsiteY22" fmla="*/ 969163 h 1381802"/>
              <a:gd name="connsiteX23" fmla="*/ 306654 w 352073"/>
              <a:gd name="connsiteY23" fmla="*/ 965354 h 1381802"/>
              <a:gd name="connsiteX24" fmla="*/ 299079 w 352073"/>
              <a:gd name="connsiteY24" fmla="*/ 988089 h 1381802"/>
              <a:gd name="connsiteX25" fmla="*/ 287718 w 352073"/>
              <a:gd name="connsiteY25" fmla="*/ 1022132 h 1381802"/>
              <a:gd name="connsiteX26" fmla="*/ 272583 w 352073"/>
              <a:gd name="connsiteY26" fmla="*/ 1052427 h 1381802"/>
              <a:gd name="connsiteX27" fmla="*/ 257434 w 352073"/>
              <a:gd name="connsiteY27" fmla="*/ 1086530 h 1381802"/>
              <a:gd name="connsiteX28" fmla="*/ 242286 w 352073"/>
              <a:gd name="connsiteY28" fmla="*/ 1116824 h 1381802"/>
              <a:gd name="connsiteX29" fmla="*/ 212002 w 352073"/>
              <a:gd name="connsiteY29" fmla="*/ 1169793 h 1381802"/>
              <a:gd name="connsiteX30" fmla="*/ 196854 w 352073"/>
              <a:gd name="connsiteY30" fmla="*/ 1196277 h 1381802"/>
              <a:gd name="connsiteX31" fmla="*/ 189292 w 352073"/>
              <a:gd name="connsiteY31" fmla="*/ 1207645 h 1381802"/>
              <a:gd name="connsiteX32" fmla="*/ 204428 w 352073"/>
              <a:gd name="connsiteY32" fmla="*/ 1234130 h 1381802"/>
              <a:gd name="connsiteX33" fmla="*/ 212002 w 352073"/>
              <a:gd name="connsiteY33" fmla="*/ 1249307 h 1381802"/>
              <a:gd name="connsiteX34" fmla="*/ 215789 w 352073"/>
              <a:gd name="connsiteY34" fmla="*/ 1256865 h 1381802"/>
              <a:gd name="connsiteX35" fmla="*/ 230925 w 352073"/>
              <a:gd name="connsiteY35" fmla="*/ 1279601 h 1381802"/>
              <a:gd name="connsiteX36" fmla="*/ 246073 w 352073"/>
              <a:gd name="connsiteY36" fmla="*/ 1298527 h 1381802"/>
              <a:gd name="connsiteX37" fmla="*/ 246073 w 352073"/>
              <a:gd name="connsiteY37" fmla="*/ 1302276 h 1381802"/>
              <a:gd name="connsiteX38" fmla="*/ 246052 w 352073"/>
              <a:gd name="connsiteY38" fmla="*/ 1302297 h 1381802"/>
              <a:gd name="connsiteX39" fmla="*/ 249856 w 352073"/>
              <a:gd name="connsiteY39" fmla="*/ 1302297 h 1381802"/>
              <a:gd name="connsiteX40" fmla="*/ 257430 w 352073"/>
              <a:gd name="connsiteY40" fmla="*/ 1302297 h 1381802"/>
              <a:gd name="connsiteX41" fmla="*/ 276353 w 352073"/>
              <a:gd name="connsiteY41" fmla="*/ 1317449 h 1381802"/>
              <a:gd name="connsiteX42" fmla="*/ 280140 w 352073"/>
              <a:gd name="connsiteY42" fmla="*/ 1332584 h 1381802"/>
              <a:gd name="connsiteX43" fmla="*/ 280140 w 352073"/>
              <a:gd name="connsiteY43" fmla="*/ 1340160 h 1381802"/>
              <a:gd name="connsiteX44" fmla="*/ 257430 w 352073"/>
              <a:gd name="connsiteY44" fmla="*/ 1362871 h 1381802"/>
              <a:gd name="connsiteX45" fmla="*/ 242282 w 352073"/>
              <a:gd name="connsiteY45" fmla="*/ 1366667 h 1381802"/>
              <a:gd name="connsiteX46" fmla="*/ 230921 w 352073"/>
              <a:gd name="connsiteY46" fmla="*/ 1370447 h 1381802"/>
              <a:gd name="connsiteX47" fmla="*/ 223347 w 352073"/>
              <a:gd name="connsiteY47" fmla="*/ 1370447 h 1381802"/>
              <a:gd name="connsiteX48" fmla="*/ 219573 w 352073"/>
              <a:gd name="connsiteY48" fmla="*/ 1370447 h 1381802"/>
              <a:gd name="connsiteX49" fmla="*/ 208211 w 352073"/>
              <a:gd name="connsiteY49" fmla="*/ 1374226 h 1381802"/>
              <a:gd name="connsiteX50" fmla="*/ 177915 w 352073"/>
              <a:gd name="connsiteY50" fmla="*/ 1378023 h 1381802"/>
              <a:gd name="connsiteX51" fmla="*/ 140057 w 352073"/>
              <a:gd name="connsiteY51" fmla="*/ 1381802 h 1381802"/>
              <a:gd name="connsiteX52" fmla="*/ 117348 w 352073"/>
              <a:gd name="connsiteY52" fmla="*/ 1381802 h 1381802"/>
              <a:gd name="connsiteX53" fmla="*/ 90851 w 352073"/>
              <a:gd name="connsiteY53" fmla="*/ 1381802 h 1381802"/>
              <a:gd name="connsiteX54" fmla="*/ 75716 w 352073"/>
              <a:gd name="connsiteY54" fmla="*/ 1374243 h 1381802"/>
              <a:gd name="connsiteX55" fmla="*/ 52993 w 352073"/>
              <a:gd name="connsiteY55" fmla="*/ 1370447 h 1381802"/>
              <a:gd name="connsiteX56" fmla="*/ 26497 w 352073"/>
              <a:gd name="connsiteY56" fmla="*/ 1355311 h 1381802"/>
              <a:gd name="connsiteX57" fmla="*/ 15135 w 352073"/>
              <a:gd name="connsiteY57" fmla="*/ 1343956 h 1381802"/>
              <a:gd name="connsiteX58" fmla="*/ 7574 w 352073"/>
              <a:gd name="connsiteY58" fmla="*/ 1332584 h 1381802"/>
              <a:gd name="connsiteX59" fmla="*/ 0 w 352073"/>
              <a:gd name="connsiteY59" fmla="*/ 1309873 h 1381802"/>
              <a:gd name="connsiteX60" fmla="*/ 0 w 352073"/>
              <a:gd name="connsiteY60" fmla="*/ 1287162 h 1381802"/>
              <a:gd name="connsiteX61" fmla="*/ 0 w 352073"/>
              <a:gd name="connsiteY61" fmla="*/ 1268230 h 1381802"/>
              <a:gd name="connsiteX62" fmla="*/ 3787 w 352073"/>
              <a:gd name="connsiteY62" fmla="*/ 1253095 h 1381802"/>
              <a:gd name="connsiteX63" fmla="*/ 18935 w 352073"/>
              <a:gd name="connsiteY63" fmla="*/ 1188725 h 1381802"/>
              <a:gd name="connsiteX64" fmla="*/ 37858 w 352073"/>
              <a:gd name="connsiteY64" fmla="*/ 1124371 h 1381802"/>
              <a:gd name="connsiteX65" fmla="*/ 41645 w 352073"/>
              <a:gd name="connsiteY65" fmla="*/ 1109236 h 1381802"/>
              <a:gd name="connsiteX66" fmla="*/ 45432 w 352073"/>
              <a:gd name="connsiteY66" fmla="*/ 1094085 h 1381802"/>
              <a:gd name="connsiteX67" fmla="*/ 49206 w 352073"/>
              <a:gd name="connsiteY67" fmla="*/ 1075153 h 1381802"/>
              <a:gd name="connsiteX68" fmla="*/ 52993 w 352073"/>
              <a:gd name="connsiteY68" fmla="*/ 1067577 h 1381802"/>
              <a:gd name="connsiteX69" fmla="*/ 52993 w 352073"/>
              <a:gd name="connsiteY69" fmla="*/ 1056222 h 1381802"/>
              <a:gd name="connsiteX70" fmla="*/ 52993 w 352073"/>
              <a:gd name="connsiteY70" fmla="*/ 1041087 h 1381802"/>
              <a:gd name="connsiteX71" fmla="*/ 52993 w 352073"/>
              <a:gd name="connsiteY71" fmla="*/ 1025935 h 1381802"/>
              <a:gd name="connsiteX72" fmla="*/ 52993 w 352073"/>
              <a:gd name="connsiteY72" fmla="*/ 1022155 h 1381802"/>
              <a:gd name="connsiteX73" fmla="*/ 56780 w 352073"/>
              <a:gd name="connsiteY73" fmla="*/ 1025935 h 1381802"/>
              <a:gd name="connsiteX74" fmla="*/ 60567 w 352073"/>
              <a:gd name="connsiteY74" fmla="*/ 1063798 h 1381802"/>
              <a:gd name="connsiteX75" fmla="*/ 60567 w 352073"/>
              <a:gd name="connsiteY75" fmla="*/ 1078949 h 1381802"/>
              <a:gd name="connsiteX76" fmla="*/ 64354 w 352073"/>
              <a:gd name="connsiteY76" fmla="*/ 1105440 h 1381802"/>
              <a:gd name="connsiteX77" fmla="*/ 64354 w 352073"/>
              <a:gd name="connsiteY77" fmla="*/ 1131947 h 1381802"/>
              <a:gd name="connsiteX78" fmla="*/ 64354 w 352073"/>
              <a:gd name="connsiteY78" fmla="*/ 1162234 h 1381802"/>
              <a:gd name="connsiteX79" fmla="*/ 64354 w 352073"/>
              <a:gd name="connsiteY79" fmla="*/ 1188725 h 1381802"/>
              <a:gd name="connsiteX80" fmla="*/ 64354 w 352073"/>
              <a:gd name="connsiteY80" fmla="*/ 1215232 h 1381802"/>
              <a:gd name="connsiteX81" fmla="*/ 60567 w 352073"/>
              <a:gd name="connsiteY81" fmla="*/ 1264451 h 1381802"/>
              <a:gd name="connsiteX82" fmla="*/ 60567 w 352073"/>
              <a:gd name="connsiteY82" fmla="*/ 1309873 h 1381802"/>
              <a:gd name="connsiteX83" fmla="*/ 60567 w 352073"/>
              <a:gd name="connsiteY83" fmla="*/ 1313669 h 1381802"/>
              <a:gd name="connsiteX84" fmla="*/ 79490 w 352073"/>
              <a:gd name="connsiteY84" fmla="*/ 1317449 h 1381802"/>
              <a:gd name="connsiteX85" fmla="*/ 128709 w 352073"/>
              <a:gd name="connsiteY85" fmla="*/ 1317449 h 1381802"/>
              <a:gd name="connsiteX86" fmla="*/ 155205 w 352073"/>
              <a:gd name="connsiteY86" fmla="*/ 1313669 h 1381802"/>
              <a:gd name="connsiteX87" fmla="*/ 204424 w 352073"/>
              <a:gd name="connsiteY87" fmla="*/ 1306093 h 1381802"/>
              <a:gd name="connsiteX88" fmla="*/ 208211 w 352073"/>
              <a:gd name="connsiteY88" fmla="*/ 1306093 h 1381802"/>
              <a:gd name="connsiteX89" fmla="*/ 211999 w 352073"/>
              <a:gd name="connsiteY89" fmla="*/ 1306093 h 1381802"/>
              <a:gd name="connsiteX90" fmla="*/ 227147 w 352073"/>
              <a:gd name="connsiteY90" fmla="*/ 1302297 h 1381802"/>
              <a:gd name="connsiteX91" fmla="*/ 234708 w 352073"/>
              <a:gd name="connsiteY91" fmla="*/ 1302297 h 1381802"/>
              <a:gd name="connsiteX92" fmla="*/ 238520 w 352073"/>
              <a:gd name="connsiteY92" fmla="*/ 1302297 h 1381802"/>
              <a:gd name="connsiteX93" fmla="*/ 238499 w 352073"/>
              <a:gd name="connsiteY93" fmla="*/ 1302276 h 1381802"/>
              <a:gd name="connsiteX94" fmla="*/ 230937 w 352073"/>
              <a:gd name="connsiteY94" fmla="*/ 1290968 h 1381802"/>
              <a:gd name="connsiteX95" fmla="*/ 181718 w 352073"/>
              <a:gd name="connsiteY95" fmla="*/ 1245497 h 1381802"/>
              <a:gd name="connsiteX96" fmla="*/ 166570 w 352073"/>
              <a:gd name="connsiteY96" fmla="*/ 1234130 h 1381802"/>
              <a:gd name="connsiteX97" fmla="*/ 147647 w 352073"/>
              <a:gd name="connsiteY97" fmla="*/ 1245497 h 1381802"/>
              <a:gd name="connsiteX98" fmla="*/ 109789 w 352073"/>
              <a:gd name="connsiteY98" fmla="*/ 1230381 h 1381802"/>
              <a:gd name="connsiteX99" fmla="*/ 109789 w 352073"/>
              <a:gd name="connsiteY99" fmla="*/ 1196277 h 1381802"/>
              <a:gd name="connsiteX100" fmla="*/ 117350 w 352073"/>
              <a:gd name="connsiteY100" fmla="*/ 1184970 h 1381802"/>
              <a:gd name="connsiteX101" fmla="*/ 113576 w 352073"/>
              <a:gd name="connsiteY101" fmla="*/ 1181161 h 1381802"/>
              <a:gd name="connsiteX102" fmla="*/ 106002 w 352073"/>
              <a:gd name="connsiteY102" fmla="*/ 1169793 h 1381802"/>
              <a:gd name="connsiteX103" fmla="*/ 102215 w 352073"/>
              <a:gd name="connsiteY103" fmla="*/ 1166044 h 1381802"/>
              <a:gd name="connsiteX104" fmla="*/ 98428 w 352073"/>
              <a:gd name="connsiteY104" fmla="*/ 1158425 h 1381802"/>
              <a:gd name="connsiteX105" fmla="*/ 94641 w 352073"/>
              <a:gd name="connsiteY105" fmla="*/ 1139499 h 1381802"/>
              <a:gd name="connsiteX106" fmla="*/ 102215 w 352073"/>
              <a:gd name="connsiteY106" fmla="*/ 1128131 h 1381802"/>
              <a:gd name="connsiteX107" fmla="*/ 117363 w 352073"/>
              <a:gd name="connsiteY107" fmla="*/ 1120573 h 1381802"/>
              <a:gd name="connsiteX108" fmla="*/ 128724 w 352073"/>
              <a:gd name="connsiteY108" fmla="*/ 1124382 h 1381802"/>
              <a:gd name="connsiteX109" fmla="*/ 136286 w 352073"/>
              <a:gd name="connsiteY109" fmla="*/ 1128131 h 1381802"/>
              <a:gd name="connsiteX110" fmla="*/ 143860 w 352073"/>
              <a:gd name="connsiteY110" fmla="*/ 1131941 h 1381802"/>
              <a:gd name="connsiteX111" fmla="*/ 147647 w 352073"/>
              <a:gd name="connsiteY111" fmla="*/ 1135750 h 1381802"/>
              <a:gd name="connsiteX112" fmla="*/ 151434 w 352073"/>
              <a:gd name="connsiteY112" fmla="*/ 1139499 h 1381802"/>
              <a:gd name="connsiteX113" fmla="*/ 166582 w 352073"/>
              <a:gd name="connsiteY113" fmla="*/ 1116824 h 1381802"/>
              <a:gd name="connsiteX114" fmla="*/ 196866 w 352073"/>
              <a:gd name="connsiteY114" fmla="*/ 1059985 h 1381802"/>
              <a:gd name="connsiteX115" fmla="*/ 212015 w 352073"/>
              <a:gd name="connsiteY115" fmla="*/ 1025942 h 1381802"/>
              <a:gd name="connsiteX116" fmla="*/ 223376 w 352073"/>
              <a:gd name="connsiteY116" fmla="*/ 999457 h 1381802"/>
              <a:gd name="connsiteX117" fmla="*/ 234737 w 352073"/>
              <a:gd name="connsiteY117" fmla="*/ 972912 h 1381802"/>
              <a:gd name="connsiteX118" fmla="*/ 242299 w 352073"/>
              <a:gd name="connsiteY118" fmla="*/ 946428 h 1381802"/>
              <a:gd name="connsiteX119" fmla="*/ 249873 w 352073"/>
              <a:gd name="connsiteY119" fmla="*/ 912385 h 1381802"/>
              <a:gd name="connsiteX120" fmla="*/ 257447 w 352073"/>
              <a:gd name="connsiteY120" fmla="*/ 889649 h 1381802"/>
              <a:gd name="connsiteX121" fmla="*/ 265008 w 352073"/>
              <a:gd name="connsiteY121" fmla="*/ 847988 h 1381802"/>
              <a:gd name="connsiteX122" fmla="*/ 268795 w 352073"/>
              <a:gd name="connsiteY122" fmla="*/ 829061 h 1381802"/>
              <a:gd name="connsiteX123" fmla="*/ 276370 w 352073"/>
              <a:gd name="connsiteY123" fmla="*/ 787460 h 1381802"/>
              <a:gd name="connsiteX124" fmla="*/ 280157 w 352073"/>
              <a:gd name="connsiteY124" fmla="*/ 768534 h 1381802"/>
              <a:gd name="connsiteX125" fmla="*/ 283931 w 352073"/>
              <a:gd name="connsiteY125" fmla="*/ 707946 h 1381802"/>
              <a:gd name="connsiteX126" fmla="*/ 283931 w 352073"/>
              <a:gd name="connsiteY126" fmla="*/ 635991 h 1381802"/>
              <a:gd name="connsiteX127" fmla="*/ 283931 w 352073"/>
              <a:gd name="connsiteY127" fmla="*/ 613316 h 1381802"/>
              <a:gd name="connsiteX128" fmla="*/ 283931 w 352073"/>
              <a:gd name="connsiteY128" fmla="*/ 567844 h 1381802"/>
              <a:gd name="connsiteX129" fmla="*/ 280157 w 352073"/>
              <a:gd name="connsiteY129" fmla="*/ 503508 h 1381802"/>
              <a:gd name="connsiteX130" fmla="*/ 276370 w 352073"/>
              <a:gd name="connsiteY130" fmla="*/ 473214 h 1381802"/>
              <a:gd name="connsiteX131" fmla="*/ 261221 w 352073"/>
              <a:gd name="connsiteY131" fmla="*/ 378583 h 1381802"/>
              <a:gd name="connsiteX132" fmla="*/ 193079 w 352073"/>
              <a:gd name="connsiteY132" fmla="*/ 162777 h 1381802"/>
              <a:gd name="connsiteX133" fmla="*/ 155221 w 352073"/>
              <a:gd name="connsiteY133" fmla="*/ 98440 h 1381802"/>
              <a:gd name="connsiteX134" fmla="*/ 113576 w 352073"/>
              <a:gd name="connsiteY134" fmla="*/ 37852 h 1381802"/>
              <a:gd name="connsiteX135" fmla="*/ 87079 w 352073"/>
              <a:gd name="connsiteY135" fmla="*/ 11368 h 1381802"/>
              <a:gd name="connsiteX136" fmla="*/ 75718 w 352073"/>
              <a:gd name="connsiteY136" fmla="*/ 7558 h 1381802"/>
              <a:gd name="connsiteX137" fmla="*/ 75718 w 352073"/>
              <a:gd name="connsiteY137" fmla="*/ 3809 h 1381802"/>
              <a:gd name="connsiteX138" fmla="*/ 79505 w 352073"/>
              <a:gd name="connsiteY138" fmla="*/ 0 h 13818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</a:cxnLst>
            <a:rect l="l" t="t" r="r" b="b"/>
            <a:pathLst>
              <a:path w="352073" h="1381802">
                <a:moveTo>
                  <a:pt x="79505" y="0"/>
                </a:moveTo>
                <a:cubicBezTo>
                  <a:pt x="94641" y="7558"/>
                  <a:pt x="109789" y="15117"/>
                  <a:pt x="121150" y="22735"/>
                </a:cubicBezTo>
                <a:cubicBezTo>
                  <a:pt x="132499" y="34043"/>
                  <a:pt x="147647" y="45411"/>
                  <a:pt x="159008" y="56778"/>
                </a:cubicBezTo>
                <a:cubicBezTo>
                  <a:pt x="174144" y="68146"/>
                  <a:pt x="185505" y="79514"/>
                  <a:pt x="196866" y="94631"/>
                </a:cubicBezTo>
                <a:cubicBezTo>
                  <a:pt x="208215" y="105998"/>
                  <a:pt x="219576" y="117366"/>
                  <a:pt x="227150" y="132483"/>
                </a:cubicBezTo>
                <a:cubicBezTo>
                  <a:pt x="238499" y="147660"/>
                  <a:pt x="246073" y="162777"/>
                  <a:pt x="253647" y="177954"/>
                </a:cubicBezTo>
                <a:cubicBezTo>
                  <a:pt x="261221" y="193071"/>
                  <a:pt x="268795" y="211997"/>
                  <a:pt x="276357" y="227174"/>
                </a:cubicBezTo>
                <a:cubicBezTo>
                  <a:pt x="287718" y="261217"/>
                  <a:pt x="302866" y="291511"/>
                  <a:pt x="310441" y="325554"/>
                </a:cubicBezTo>
                <a:cubicBezTo>
                  <a:pt x="318002" y="355848"/>
                  <a:pt x="325576" y="389951"/>
                  <a:pt x="333150" y="423994"/>
                </a:cubicBezTo>
                <a:cubicBezTo>
                  <a:pt x="336937" y="442920"/>
                  <a:pt x="336937" y="461846"/>
                  <a:pt x="340725" y="480772"/>
                </a:cubicBezTo>
                <a:cubicBezTo>
                  <a:pt x="340725" y="495949"/>
                  <a:pt x="344499" y="511066"/>
                  <a:pt x="344499" y="526243"/>
                </a:cubicBezTo>
                <a:cubicBezTo>
                  <a:pt x="344499" y="533802"/>
                  <a:pt x="348286" y="545169"/>
                  <a:pt x="348286" y="552728"/>
                </a:cubicBezTo>
                <a:cubicBezTo>
                  <a:pt x="348286" y="579212"/>
                  <a:pt x="352073" y="601948"/>
                  <a:pt x="352073" y="628432"/>
                </a:cubicBezTo>
                <a:cubicBezTo>
                  <a:pt x="352073" y="635991"/>
                  <a:pt x="352073" y="643549"/>
                  <a:pt x="352073" y="651168"/>
                </a:cubicBezTo>
                <a:cubicBezTo>
                  <a:pt x="352073" y="666285"/>
                  <a:pt x="352073" y="681462"/>
                  <a:pt x="352073" y="696579"/>
                </a:cubicBezTo>
                <a:cubicBezTo>
                  <a:pt x="352073" y="704137"/>
                  <a:pt x="352073" y="715505"/>
                  <a:pt x="352073" y="723063"/>
                </a:cubicBezTo>
                <a:cubicBezTo>
                  <a:pt x="352073" y="738240"/>
                  <a:pt x="348286" y="753357"/>
                  <a:pt x="348286" y="768534"/>
                </a:cubicBezTo>
                <a:cubicBezTo>
                  <a:pt x="344499" y="776092"/>
                  <a:pt x="344499" y="783651"/>
                  <a:pt x="344499" y="791209"/>
                </a:cubicBezTo>
                <a:cubicBezTo>
                  <a:pt x="340725" y="806386"/>
                  <a:pt x="340725" y="821503"/>
                  <a:pt x="336937" y="836680"/>
                </a:cubicBezTo>
                <a:cubicBezTo>
                  <a:pt x="336937" y="844239"/>
                  <a:pt x="333150" y="851797"/>
                  <a:pt x="333150" y="859355"/>
                </a:cubicBezTo>
                <a:cubicBezTo>
                  <a:pt x="333150" y="874533"/>
                  <a:pt x="329363" y="889649"/>
                  <a:pt x="325576" y="904766"/>
                </a:cubicBezTo>
                <a:cubicBezTo>
                  <a:pt x="321789" y="912385"/>
                  <a:pt x="321789" y="919943"/>
                  <a:pt x="318015" y="927502"/>
                </a:cubicBezTo>
                <a:cubicBezTo>
                  <a:pt x="314215" y="942679"/>
                  <a:pt x="310441" y="953986"/>
                  <a:pt x="306654" y="969163"/>
                </a:cubicBezTo>
                <a:cubicBezTo>
                  <a:pt x="306654" y="969163"/>
                  <a:pt x="306654" y="965354"/>
                  <a:pt x="306654" y="965354"/>
                </a:cubicBezTo>
                <a:cubicBezTo>
                  <a:pt x="302866" y="972912"/>
                  <a:pt x="302866" y="980531"/>
                  <a:pt x="299079" y="988089"/>
                </a:cubicBezTo>
                <a:cubicBezTo>
                  <a:pt x="295292" y="999457"/>
                  <a:pt x="291505" y="1010825"/>
                  <a:pt x="287718" y="1022132"/>
                </a:cubicBezTo>
                <a:cubicBezTo>
                  <a:pt x="280144" y="1033500"/>
                  <a:pt x="276357" y="1041059"/>
                  <a:pt x="272583" y="1052427"/>
                </a:cubicBezTo>
                <a:cubicBezTo>
                  <a:pt x="268795" y="1063794"/>
                  <a:pt x="261221" y="1075162"/>
                  <a:pt x="257434" y="1086530"/>
                </a:cubicBezTo>
                <a:cubicBezTo>
                  <a:pt x="253647" y="1097898"/>
                  <a:pt x="246073" y="1105456"/>
                  <a:pt x="242286" y="1116824"/>
                </a:cubicBezTo>
                <a:cubicBezTo>
                  <a:pt x="230925" y="1135750"/>
                  <a:pt x="223363" y="1150867"/>
                  <a:pt x="212002" y="1169793"/>
                </a:cubicBezTo>
                <a:cubicBezTo>
                  <a:pt x="208215" y="1177351"/>
                  <a:pt x="204428" y="1188719"/>
                  <a:pt x="196854" y="1196277"/>
                </a:cubicBezTo>
                <a:cubicBezTo>
                  <a:pt x="193067" y="1200087"/>
                  <a:pt x="193067" y="1203896"/>
                  <a:pt x="189292" y="1207645"/>
                </a:cubicBezTo>
                <a:cubicBezTo>
                  <a:pt x="193067" y="1215203"/>
                  <a:pt x="196866" y="1226571"/>
                  <a:pt x="204428" y="1234130"/>
                </a:cubicBezTo>
                <a:cubicBezTo>
                  <a:pt x="208215" y="1241748"/>
                  <a:pt x="208215" y="1245497"/>
                  <a:pt x="212002" y="1249307"/>
                </a:cubicBezTo>
                <a:cubicBezTo>
                  <a:pt x="212002" y="1253116"/>
                  <a:pt x="215789" y="1256865"/>
                  <a:pt x="215789" y="1256865"/>
                </a:cubicBezTo>
                <a:cubicBezTo>
                  <a:pt x="219576" y="1264423"/>
                  <a:pt x="227150" y="1272042"/>
                  <a:pt x="230925" y="1279601"/>
                </a:cubicBezTo>
                <a:cubicBezTo>
                  <a:pt x="234712" y="1283350"/>
                  <a:pt x="242286" y="1290968"/>
                  <a:pt x="246073" y="1298527"/>
                </a:cubicBezTo>
                <a:cubicBezTo>
                  <a:pt x="246073" y="1302276"/>
                  <a:pt x="246073" y="1302276"/>
                  <a:pt x="246073" y="1302276"/>
                </a:cubicBezTo>
                <a:lnTo>
                  <a:pt x="246052" y="1302297"/>
                </a:lnTo>
                <a:lnTo>
                  <a:pt x="249856" y="1302297"/>
                </a:lnTo>
                <a:cubicBezTo>
                  <a:pt x="253643" y="1302297"/>
                  <a:pt x="253643" y="1302297"/>
                  <a:pt x="257430" y="1302297"/>
                </a:cubicBezTo>
                <a:cubicBezTo>
                  <a:pt x="264992" y="1302297"/>
                  <a:pt x="272566" y="1309873"/>
                  <a:pt x="276353" y="1317449"/>
                </a:cubicBezTo>
                <a:cubicBezTo>
                  <a:pt x="276353" y="1321228"/>
                  <a:pt x="280140" y="1325025"/>
                  <a:pt x="280140" y="1332584"/>
                </a:cubicBezTo>
                <a:cubicBezTo>
                  <a:pt x="280140" y="1336380"/>
                  <a:pt x="280140" y="1336380"/>
                  <a:pt x="280140" y="1340160"/>
                </a:cubicBezTo>
                <a:cubicBezTo>
                  <a:pt x="276353" y="1351515"/>
                  <a:pt x="268792" y="1359091"/>
                  <a:pt x="257430" y="1362871"/>
                </a:cubicBezTo>
                <a:cubicBezTo>
                  <a:pt x="249856" y="1362871"/>
                  <a:pt x="246069" y="1366667"/>
                  <a:pt x="242282" y="1366667"/>
                </a:cubicBezTo>
                <a:cubicBezTo>
                  <a:pt x="238495" y="1370447"/>
                  <a:pt x="234708" y="1370447"/>
                  <a:pt x="230921" y="1370447"/>
                </a:cubicBezTo>
                <a:cubicBezTo>
                  <a:pt x="230921" y="1370447"/>
                  <a:pt x="227134" y="1370447"/>
                  <a:pt x="223347" y="1370447"/>
                </a:cubicBezTo>
                <a:cubicBezTo>
                  <a:pt x="223347" y="1370447"/>
                  <a:pt x="219573" y="1370447"/>
                  <a:pt x="219573" y="1370447"/>
                </a:cubicBezTo>
                <a:cubicBezTo>
                  <a:pt x="215773" y="1374226"/>
                  <a:pt x="211999" y="1374226"/>
                  <a:pt x="208211" y="1374226"/>
                </a:cubicBezTo>
                <a:cubicBezTo>
                  <a:pt x="200637" y="1374226"/>
                  <a:pt x="189276" y="1378023"/>
                  <a:pt x="177915" y="1378023"/>
                </a:cubicBezTo>
                <a:cubicBezTo>
                  <a:pt x="166567" y="1378023"/>
                  <a:pt x="151418" y="1381802"/>
                  <a:pt x="140057" y="1381802"/>
                </a:cubicBezTo>
                <a:cubicBezTo>
                  <a:pt x="132496" y="1381802"/>
                  <a:pt x="124922" y="1381802"/>
                  <a:pt x="117348" y="1381802"/>
                </a:cubicBezTo>
                <a:cubicBezTo>
                  <a:pt x="109773" y="1381802"/>
                  <a:pt x="98425" y="1381802"/>
                  <a:pt x="90851" y="1381802"/>
                </a:cubicBezTo>
                <a:cubicBezTo>
                  <a:pt x="83277" y="1381802"/>
                  <a:pt x="71916" y="1381802"/>
                  <a:pt x="75716" y="1374243"/>
                </a:cubicBezTo>
                <a:cubicBezTo>
                  <a:pt x="68141" y="1374243"/>
                  <a:pt x="60567" y="1374243"/>
                  <a:pt x="52993" y="1370447"/>
                </a:cubicBezTo>
                <a:cubicBezTo>
                  <a:pt x="41645" y="1366667"/>
                  <a:pt x="34071" y="1362871"/>
                  <a:pt x="26497" y="1355311"/>
                </a:cubicBezTo>
                <a:cubicBezTo>
                  <a:pt x="22709" y="1351515"/>
                  <a:pt x="18922" y="1347736"/>
                  <a:pt x="15135" y="1343956"/>
                </a:cubicBezTo>
                <a:cubicBezTo>
                  <a:pt x="11348" y="1340160"/>
                  <a:pt x="11348" y="1336380"/>
                  <a:pt x="7574" y="1332584"/>
                </a:cubicBezTo>
                <a:cubicBezTo>
                  <a:pt x="3787" y="1325025"/>
                  <a:pt x="0" y="1317449"/>
                  <a:pt x="0" y="1309873"/>
                </a:cubicBezTo>
                <a:cubicBezTo>
                  <a:pt x="0" y="1302313"/>
                  <a:pt x="0" y="1294738"/>
                  <a:pt x="0" y="1287162"/>
                </a:cubicBezTo>
                <a:cubicBezTo>
                  <a:pt x="0" y="1279586"/>
                  <a:pt x="0" y="1275806"/>
                  <a:pt x="0" y="1268230"/>
                </a:cubicBezTo>
                <a:cubicBezTo>
                  <a:pt x="3787" y="1264451"/>
                  <a:pt x="3787" y="1256875"/>
                  <a:pt x="3787" y="1253095"/>
                </a:cubicBezTo>
                <a:cubicBezTo>
                  <a:pt x="7574" y="1234164"/>
                  <a:pt x="15148" y="1211453"/>
                  <a:pt x="18935" y="1188725"/>
                </a:cubicBezTo>
                <a:cubicBezTo>
                  <a:pt x="26497" y="1166014"/>
                  <a:pt x="30284" y="1147083"/>
                  <a:pt x="37858" y="1124371"/>
                </a:cubicBezTo>
                <a:cubicBezTo>
                  <a:pt x="37858" y="1116796"/>
                  <a:pt x="41645" y="1113016"/>
                  <a:pt x="41645" y="1109236"/>
                </a:cubicBezTo>
                <a:cubicBezTo>
                  <a:pt x="41645" y="1105440"/>
                  <a:pt x="45432" y="1097864"/>
                  <a:pt x="45432" y="1094085"/>
                </a:cubicBezTo>
                <a:cubicBezTo>
                  <a:pt x="45432" y="1086509"/>
                  <a:pt x="49206" y="1082729"/>
                  <a:pt x="49206" y="1075153"/>
                </a:cubicBezTo>
                <a:cubicBezTo>
                  <a:pt x="52993" y="1075153"/>
                  <a:pt x="52993" y="1071373"/>
                  <a:pt x="52993" y="1067577"/>
                </a:cubicBezTo>
                <a:cubicBezTo>
                  <a:pt x="52993" y="1063798"/>
                  <a:pt x="52993" y="1060018"/>
                  <a:pt x="52993" y="1056222"/>
                </a:cubicBezTo>
                <a:cubicBezTo>
                  <a:pt x="52993" y="1052442"/>
                  <a:pt x="52993" y="1044866"/>
                  <a:pt x="52993" y="1041087"/>
                </a:cubicBezTo>
                <a:cubicBezTo>
                  <a:pt x="52993" y="1033511"/>
                  <a:pt x="52993" y="1029731"/>
                  <a:pt x="52993" y="1025935"/>
                </a:cubicBezTo>
                <a:cubicBezTo>
                  <a:pt x="52993" y="1025935"/>
                  <a:pt x="52993" y="1022155"/>
                  <a:pt x="52993" y="1022155"/>
                </a:cubicBezTo>
                <a:cubicBezTo>
                  <a:pt x="52993" y="1022155"/>
                  <a:pt x="56780" y="1022155"/>
                  <a:pt x="56780" y="1025935"/>
                </a:cubicBezTo>
                <a:cubicBezTo>
                  <a:pt x="56780" y="1041087"/>
                  <a:pt x="60567" y="1052442"/>
                  <a:pt x="60567" y="1063798"/>
                </a:cubicBezTo>
                <a:cubicBezTo>
                  <a:pt x="60567" y="1071373"/>
                  <a:pt x="60567" y="1075153"/>
                  <a:pt x="60567" y="1078949"/>
                </a:cubicBezTo>
                <a:cubicBezTo>
                  <a:pt x="60567" y="1090305"/>
                  <a:pt x="64354" y="1097864"/>
                  <a:pt x="64354" y="1105440"/>
                </a:cubicBezTo>
                <a:cubicBezTo>
                  <a:pt x="64354" y="1116796"/>
                  <a:pt x="64354" y="1124371"/>
                  <a:pt x="64354" y="1131947"/>
                </a:cubicBezTo>
                <a:cubicBezTo>
                  <a:pt x="64354" y="1143303"/>
                  <a:pt x="64354" y="1150879"/>
                  <a:pt x="64354" y="1162234"/>
                </a:cubicBezTo>
                <a:cubicBezTo>
                  <a:pt x="64354" y="1169794"/>
                  <a:pt x="64354" y="1181166"/>
                  <a:pt x="64354" y="1188725"/>
                </a:cubicBezTo>
                <a:cubicBezTo>
                  <a:pt x="64354" y="1200080"/>
                  <a:pt x="64354" y="1207656"/>
                  <a:pt x="64354" y="1215232"/>
                </a:cubicBezTo>
                <a:cubicBezTo>
                  <a:pt x="64354" y="1230367"/>
                  <a:pt x="60567" y="1249299"/>
                  <a:pt x="60567" y="1264451"/>
                </a:cubicBezTo>
                <a:cubicBezTo>
                  <a:pt x="60567" y="1279586"/>
                  <a:pt x="56780" y="1294738"/>
                  <a:pt x="60567" y="1309873"/>
                </a:cubicBezTo>
                <a:cubicBezTo>
                  <a:pt x="60567" y="1309873"/>
                  <a:pt x="60567" y="1313669"/>
                  <a:pt x="60567" y="1313669"/>
                </a:cubicBezTo>
                <a:cubicBezTo>
                  <a:pt x="68141" y="1317449"/>
                  <a:pt x="71929" y="1317449"/>
                  <a:pt x="79490" y="1317449"/>
                </a:cubicBezTo>
                <a:cubicBezTo>
                  <a:pt x="94638" y="1321228"/>
                  <a:pt x="113573" y="1317449"/>
                  <a:pt x="128709" y="1317449"/>
                </a:cubicBezTo>
                <a:cubicBezTo>
                  <a:pt x="136283" y="1313669"/>
                  <a:pt x="147644" y="1313669"/>
                  <a:pt x="155205" y="1313669"/>
                </a:cubicBezTo>
                <a:cubicBezTo>
                  <a:pt x="174141" y="1309873"/>
                  <a:pt x="189289" y="1309873"/>
                  <a:pt x="204424" y="1306093"/>
                </a:cubicBezTo>
                <a:cubicBezTo>
                  <a:pt x="204424" y="1306093"/>
                  <a:pt x="208211" y="1306093"/>
                  <a:pt x="208211" y="1306093"/>
                </a:cubicBezTo>
                <a:cubicBezTo>
                  <a:pt x="211999" y="1306093"/>
                  <a:pt x="211999" y="1306093"/>
                  <a:pt x="211999" y="1306093"/>
                </a:cubicBezTo>
                <a:cubicBezTo>
                  <a:pt x="215786" y="1302297"/>
                  <a:pt x="223360" y="1302297"/>
                  <a:pt x="227147" y="1302297"/>
                </a:cubicBezTo>
                <a:cubicBezTo>
                  <a:pt x="230934" y="1302297"/>
                  <a:pt x="230934" y="1302297"/>
                  <a:pt x="234708" y="1302297"/>
                </a:cubicBezTo>
                <a:lnTo>
                  <a:pt x="238520" y="1302297"/>
                </a:lnTo>
                <a:lnTo>
                  <a:pt x="238499" y="1302276"/>
                </a:lnTo>
                <a:cubicBezTo>
                  <a:pt x="234724" y="1298527"/>
                  <a:pt x="234724" y="1294717"/>
                  <a:pt x="230937" y="1290968"/>
                </a:cubicBezTo>
                <a:cubicBezTo>
                  <a:pt x="215789" y="1275791"/>
                  <a:pt x="200641" y="1260675"/>
                  <a:pt x="181718" y="1245497"/>
                </a:cubicBezTo>
                <a:cubicBezTo>
                  <a:pt x="177931" y="1241748"/>
                  <a:pt x="170357" y="1237939"/>
                  <a:pt x="166570" y="1234130"/>
                </a:cubicBezTo>
                <a:cubicBezTo>
                  <a:pt x="162783" y="1237939"/>
                  <a:pt x="155208" y="1241748"/>
                  <a:pt x="147647" y="1245497"/>
                </a:cubicBezTo>
                <a:cubicBezTo>
                  <a:pt x="132499" y="1249307"/>
                  <a:pt x="117350" y="1241748"/>
                  <a:pt x="109789" y="1230381"/>
                </a:cubicBezTo>
                <a:cubicBezTo>
                  <a:pt x="106002" y="1219013"/>
                  <a:pt x="102215" y="1207645"/>
                  <a:pt x="109789" y="1196277"/>
                </a:cubicBezTo>
                <a:cubicBezTo>
                  <a:pt x="113576" y="1192528"/>
                  <a:pt x="113576" y="1188719"/>
                  <a:pt x="117350" y="1184970"/>
                </a:cubicBezTo>
                <a:cubicBezTo>
                  <a:pt x="117350" y="1184970"/>
                  <a:pt x="113576" y="1181161"/>
                  <a:pt x="113576" y="1181161"/>
                </a:cubicBezTo>
                <a:cubicBezTo>
                  <a:pt x="113576" y="1177351"/>
                  <a:pt x="109789" y="1173602"/>
                  <a:pt x="106002" y="1169793"/>
                </a:cubicBezTo>
                <a:cubicBezTo>
                  <a:pt x="106002" y="1169793"/>
                  <a:pt x="102215" y="1166044"/>
                  <a:pt x="102215" y="1166044"/>
                </a:cubicBezTo>
                <a:cubicBezTo>
                  <a:pt x="102215" y="1166044"/>
                  <a:pt x="98428" y="1162234"/>
                  <a:pt x="98428" y="1158425"/>
                </a:cubicBezTo>
                <a:cubicBezTo>
                  <a:pt x="94641" y="1150867"/>
                  <a:pt x="94641" y="1147057"/>
                  <a:pt x="94641" y="1139499"/>
                </a:cubicBezTo>
                <a:cubicBezTo>
                  <a:pt x="98428" y="1135750"/>
                  <a:pt x="98428" y="1131941"/>
                  <a:pt x="102215" y="1128131"/>
                </a:cubicBezTo>
                <a:cubicBezTo>
                  <a:pt x="106002" y="1124382"/>
                  <a:pt x="109789" y="1120573"/>
                  <a:pt x="117363" y="1120573"/>
                </a:cubicBezTo>
                <a:cubicBezTo>
                  <a:pt x="121150" y="1120573"/>
                  <a:pt x="124937" y="1120573"/>
                  <a:pt x="128724" y="1124382"/>
                </a:cubicBezTo>
                <a:cubicBezTo>
                  <a:pt x="132499" y="1124382"/>
                  <a:pt x="136286" y="1128131"/>
                  <a:pt x="136286" y="1128131"/>
                </a:cubicBezTo>
                <a:cubicBezTo>
                  <a:pt x="140073" y="1128131"/>
                  <a:pt x="140073" y="1128131"/>
                  <a:pt x="143860" y="1131941"/>
                </a:cubicBezTo>
                <a:cubicBezTo>
                  <a:pt x="143860" y="1131941"/>
                  <a:pt x="147647" y="1135750"/>
                  <a:pt x="147647" y="1135750"/>
                </a:cubicBezTo>
                <a:cubicBezTo>
                  <a:pt x="147647" y="1135750"/>
                  <a:pt x="151434" y="1139499"/>
                  <a:pt x="151434" y="1139499"/>
                </a:cubicBezTo>
                <a:cubicBezTo>
                  <a:pt x="155208" y="1128131"/>
                  <a:pt x="162783" y="1120573"/>
                  <a:pt x="166582" y="1116824"/>
                </a:cubicBezTo>
                <a:cubicBezTo>
                  <a:pt x="177944" y="1097898"/>
                  <a:pt x="185505" y="1078911"/>
                  <a:pt x="196866" y="1059985"/>
                </a:cubicBezTo>
                <a:cubicBezTo>
                  <a:pt x="200653" y="1048678"/>
                  <a:pt x="208228" y="1037310"/>
                  <a:pt x="212015" y="1025942"/>
                </a:cubicBezTo>
                <a:cubicBezTo>
                  <a:pt x="215802" y="1018383"/>
                  <a:pt x="219589" y="1007016"/>
                  <a:pt x="223376" y="999457"/>
                </a:cubicBezTo>
                <a:cubicBezTo>
                  <a:pt x="227163" y="988089"/>
                  <a:pt x="230950" y="980531"/>
                  <a:pt x="234737" y="972912"/>
                </a:cubicBezTo>
                <a:cubicBezTo>
                  <a:pt x="234737" y="961605"/>
                  <a:pt x="238512" y="953986"/>
                  <a:pt x="242299" y="946428"/>
                </a:cubicBezTo>
                <a:cubicBezTo>
                  <a:pt x="242299" y="935060"/>
                  <a:pt x="246086" y="923692"/>
                  <a:pt x="249873" y="912385"/>
                </a:cubicBezTo>
                <a:cubicBezTo>
                  <a:pt x="253660" y="904766"/>
                  <a:pt x="257447" y="897208"/>
                  <a:pt x="257447" y="889649"/>
                </a:cubicBezTo>
                <a:cubicBezTo>
                  <a:pt x="261221" y="874533"/>
                  <a:pt x="261221" y="863165"/>
                  <a:pt x="265008" y="847988"/>
                </a:cubicBezTo>
                <a:cubicBezTo>
                  <a:pt x="265008" y="840429"/>
                  <a:pt x="268795" y="836620"/>
                  <a:pt x="268795" y="829061"/>
                </a:cubicBezTo>
                <a:cubicBezTo>
                  <a:pt x="272583" y="813945"/>
                  <a:pt x="272583" y="802577"/>
                  <a:pt x="276370" y="787460"/>
                </a:cubicBezTo>
                <a:cubicBezTo>
                  <a:pt x="280157" y="779841"/>
                  <a:pt x="280157" y="776092"/>
                  <a:pt x="280157" y="768534"/>
                </a:cubicBezTo>
                <a:cubicBezTo>
                  <a:pt x="280157" y="749548"/>
                  <a:pt x="283931" y="726872"/>
                  <a:pt x="283931" y="707946"/>
                </a:cubicBezTo>
                <a:cubicBezTo>
                  <a:pt x="283931" y="685211"/>
                  <a:pt x="283931" y="658726"/>
                  <a:pt x="283931" y="635991"/>
                </a:cubicBezTo>
                <a:cubicBezTo>
                  <a:pt x="283931" y="628432"/>
                  <a:pt x="283931" y="620874"/>
                  <a:pt x="283931" y="613316"/>
                </a:cubicBezTo>
                <a:cubicBezTo>
                  <a:pt x="283931" y="598138"/>
                  <a:pt x="283931" y="583022"/>
                  <a:pt x="283931" y="567844"/>
                </a:cubicBezTo>
                <a:cubicBezTo>
                  <a:pt x="283931" y="545169"/>
                  <a:pt x="283931" y="526243"/>
                  <a:pt x="280157" y="503508"/>
                </a:cubicBezTo>
                <a:cubicBezTo>
                  <a:pt x="280157" y="495949"/>
                  <a:pt x="276370" y="484582"/>
                  <a:pt x="276370" y="473214"/>
                </a:cubicBezTo>
                <a:cubicBezTo>
                  <a:pt x="272583" y="439171"/>
                  <a:pt x="268795" y="408877"/>
                  <a:pt x="261221" y="378583"/>
                </a:cubicBezTo>
                <a:cubicBezTo>
                  <a:pt x="246073" y="302879"/>
                  <a:pt x="227150" y="230923"/>
                  <a:pt x="193079" y="162777"/>
                </a:cubicBezTo>
                <a:cubicBezTo>
                  <a:pt x="181718" y="140041"/>
                  <a:pt x="170357" y="117366"/>
                  <a:pt x="155221" y="98440"/>
                </a:cubicBezTo>
                <a:cubicBezTo>
                  <a:pt x="143860" y="75704"/>
                  <a:pt x="128724" y="56778"/>
                  <a:pt x="113576" y="37852"/>
                </a:cubicBezTo>
                <a:cubicBezTo>
                  <a:pt x="106002" y="30294"/>
                  <a:pt x="98441" y="18926"/>
                  <a:pt x="87079" y="11368"/>
                </a:cubicBezTo>
                <a:cubicBezTo>
                  <a:pt x="83292" y="11368"/>
                  <a:pt x="79505" y="7558"/>
                  <a:pt x="75718" y="7558"/>
                </a:cubicBezTo>
                <a:cubicBezTo>
                  <a:pt x="75718" y="7558"/>
                  <a:pt x="75718" y="3809"/>
                  <a:pt x="75718" y="3809"/>
                </a:cubicBezTo>
                <a:cubicBezTo>
                  <a:pt x="75718" y="0"/>
                  <a:pt x="75718" y="0"/>
                  <a:pt x="79505" y="0"/>
                </a:cubicBez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29" name="Freeform: Shape 128">
            <a:extLst>
              <a:ext uri="{FF2B5EF4-FFF2-40B4-BE49-F238E27FC236}">
                <a16:creationId xmlns:a16="http://schemas.microsoft.com/office/drawing/2014/main" id="{D5492396-4F29-42C3-B0ED-82BEDFD97160}"/>
              </a:ext>
            </a:extLst>
          </p:cNvPr>
          <p:cNvSpPr/>
          <p:nvPr/>
        </p:nvSpPr>
        <p:spPr>
          <a:xfrm>
            <a:off x="2409278" y="3196128"/>
            <a:ext cx="266887" cy="1036351"/>
          </a:xfrm>
          <a:custGeom>
            <a:avLst/>
            <a:gdLst>
              <a:gd name="connsiteX0" fmla="*/ 215792 w 355849"/>
              <a:gd name="connsiteY0" fmla="*/ 0 h 1381801"/>
              <a:gd name="connsiteX1" fmla="*/ 238502 w 355849"/>
              <a:gd name="connsiteY1" fmla="*/ 0 h 1381801"/>
              <a:gd name="connsiteX2" fmla="*/ 264998 w 355849"/>
              <a:gd name="connsiteY2" fmla="*/ 0 h 1381801"/>
              <a:gd name="connsiteX3" fmla="*/ 280134 w 355849"/>
              <a:gd name="connsiteY3" fmla="*/ 7559 h 1381801"/>
              <a:gd name="connsiteX4" fmla="*/ 302856 w 355849"/>
              <a:gd name="connsiteY4" fmla="*/ 11356 h 1381801"/>
              <a:gd name="connsiteX5" fmla="*/ 329353 w 355849"/>
              <a:gd name="connsiteY5" fmla="*/ 26491 h 1381801"/>
              <a:gd name="connsiteX6" fmla="*/ 340714 w 355849"/>
              <a:gd name="connsiteY6" fmla="*/ 37846 h 1381801"/>
              <a:gd name="connsiteX7" fmla="*/ 348275 w 355849"/>
              <a:gd name="connsiteY7" fmla="*/ 49218 h 1381801"/>
              <a:gd name="connsiteX8" fmla="*/ 355849 w 355849"/>
              <a:gd name="connsiteY8" fmla="*/ 71930 h 1381801"/>
              <a:gd name="connsiteX9" fmla="*/ 355849 w 355849"/>
              <a:gd name="connsiteY9" fmla="*/ 94641 h 1381801"/>
              <a:gd name="connsiteX10" fmla="*/ 355849 w 355849"/>
              <a:gd name="connsiteY10" fmla="*/ 113572 h 1381801"/>
              <a:gd name="connsiteX11" fmla="*/ 352062 w 355849"/>
              <a:gd name="connsiteY11" fmla="*/ 128707 h 1381801"/>
              <a:gd name="connsiteX12" fmla="*/ 336914 w 355849"/>
              <a:gd name="connsiteY12" fmla="*/ 193077 h 1381801"/>
              <a:gd name="connsiteX13" fmla="*/ 317991 w 355849"/>
              <a:gd name="connsiteY13" fmla="*/ 257431 h 1381801"/>
              <a:gd name="connsiteX14" fmla="*/ 314204 w 355849"/>
              <a:gd name="connsiteY14" fmla="*/ 272566 h 1381801"/>
              <a:gd name="connsiteX15" fmla="*/ 310417 w 355849"/>
              <a:gd name="connsiteY15" fmla="*/ 287718 h 1381801"/>
              <a:gd name="connsiteX16" fmla="*/ 306643 w 355849"/>
              <a:gd name="connsiteY16" fmla="*/ 306649 h 1381801"/>
              <a:gd name="connsiteX17" fmla="*/ 302856 w 355849"/>
              <a:gd name="connsiteY17" fmla="*/ 314225 h 1381801"/>
              <a:gd name="connsiteX18" fmla="*/ 302856 w 355849"/>
              <a:gd name="connsiteY18" fmla="*/ 325581 h 1381801"/>
              <a:gd name="connsiteX19" fmla="*/ 302856 w 355849"/>
              <a:gd name="connsiteY19" fmla="*/ 340716 h 1381801"/>
              <a:gd name="connsiteX20" fmla="*/ 302856 w 355849"/>
              <a:gd name="connsiteY20" fmla="*/ 355868 h 1381801"/>
              <a:gd name="connsiteX21" fmla="*/ 302856 w 355849"/>
              <a:gd name="connsiteY21" fmla="*/ 359647 h 1381801"/>
              <a:gd name="connsiteX22" fmla="*/ 299069 w 355849"/>
              <a:gd name="connsiteY22" fmla="*/ 355868 h 1381801"/>
              <a:gd name="connsiteX23" fmla="*/ 295282 w 355849"/>
              <a:gd name="connsiteY23" fmla="*/ 318005 h 1381801"/>
              <a:gd name="connsiteX24" fmla="*/ 295282 w 355849"/>
              <a:gd name="connsiteY24" fmla="*/ 302853 h 1381801"/>
              <a:gd name="connsiteX25" fmla="*/ 291495 w 355849"/>
              <a:gd name="connsiteY25" fmla="*/ 276362 h 1381801"/>
              <a:gd name="connsiteX26" fmla="*/ 291495 w 355849"/>
              <a:gd name="connsiteY26" fmla="*/ 249855 h 1381801"/>
              <a:gd name="connsiteX27" fmla="*/ 291495 w 355849"/>
              <a:gd name="connsiteY27" fmla="*/ 219568 h 1381801"/>
              <a:gd name="connsiteX28" fmla="*/ 291495 w 355849"/>
              <a:gd name="connsiteY28" fmla="*/ 193077 h 1381801"/>
              <a:gd name="connsiteX29" fmla="*/ 291495 w 355849"/>
              <a:gd name="connsiteY29" fmla="*/ 166570 h 1381801"/>
              <a:gd name="connsiteX30" fmla="*/ 295282 w 355849"/>
              <a:gd name="connsiteY30" fmla="*/ 117352 h 1381801"/>
              <a:gd name="connsiteX31" fmla="*/ 295282 w 355849"/>
              <a:gd name="connsiteY31" fmla="*/ 71930 h 1381801"/>
              <a:gd name="connsiteX32" fmla="*/ 295282 w 355849"/>
              <a:gd name="connsiteY32" fmla="*/ 68133 h 1381801"/>
              <a:gd name="connsiteX33" fmla="*/ 276359 w 355849"/>
              <a:gd name="connsiteY33" fmla="*/ 64354 h 1381801"/>
              <a:gd name="connsiteX34" fmla="*/ 227140 w 355849"/>
              <a:gd name="connsiteY34" fmla="*/ 64354 h 1381801"/>
              <a:gd name="connsiteX35" fmla="*/ 200644 w 355849"/>
              <a:gd name="connsiteY35" fmla="*/ 68133 h 1381801"/>
              <a:gd name="connsiteX36" fmla="*/ 151425 w 355849"/>
              <a:gd name="connsiteY36" fmla="*/ 75709 h 1381801"/>
              <a:gd name="connsiteX37" fmla="*/ 147638 w 355849"/>
              <a:gd name="connsiteY37" fmla="*/ 75709 h 1381801"/>
              <a:gd name="connsiteX38" fmla="*/ 143851 w 355849"/>
              <a:gd name="connsiteY38" fmla="*/ 75709 h 1381801"/>
              <a:gd name="connsiteX39" fmla="*/ 128702 w 355849"/>
              <a:gd name="connsiteY39" fmla="*/ 79505 h 1381801"/>
              <a:gd name="connsiteX40" fmla="*/ 121141 w 355849"/>
              <a:gd name="connsiteY40" fmla="*/ 79505 h 1381801"/>
              <a:gd name="connsiteX41" fmla="*/ 113554 w 355849"/>
              <a:gd name="connsiteY41" fmla="*/ 79505 h 1381801"/>
              <a:gd name="connsiteX42" fmla="*/ 113574 w 355849"/>
              <a:gd name="connsiteY42" fmla="*/ 79526 h 1381801"/>
              <a:gd name="connsiteX43" fmla="*/ 121136 w 355849"/>
              <a:gd name="connsiteY43" fmla="*/ 90833 h 1381801"/>
              <a:gd name="connsiteX44" fmla="*/ 170355 w 355849"/>
              <a:gd name="connsiteY44" fmla="*/ 136304 h 1381801"/>
              <a:gd name="connsiteX45" fmla="*/ 185503 w 355849"/>
              <a:gd name="connsiteY45" fmla="*/ 147672 h 1381801"/>
              <a:gd name="connsiteX46" fmla="*/ 204426 w 355849"/>
              <a:gd name="connsiteY46" fmla="*/ 136304 h 1381801"/>
              <a:gd name="connsiteX47" fmla="*/ 242284 w 355849"/>
              <a:gd name="connsiteY47" fmla="*/ 151421 h 1381801"/>
              <a:gd name="connsiteX48" fmla="*/ 242284 w 355849"/>
              <a:gd name="connsiteY48" fmla="*/ 185524 h 1381801"/>
              <a:gd name="connsiteX49" fmla="*/ 234723 w 355849"/>
              <a:gd name="connsiteY49" fmla="*/ 196831 h 1381801"/>
              <a:gd name="connsiteX50" fmla="*/ 238497 w 355849"/>
              <a:gd name="connsiteY50" fmla="*/ 200641 h 1381801"/>
              <a:gd name="connsiteX51" fmla="*/ 246071 w 355849"/>
              <a:gd name="connsiteY51" fmla="*/ 212009 h 1381801"/>
              <a:gd name="connsiteX52" fmla="*/ 249858 w 355849"/>
              <a:gd name="connsiteY52" fmla="*/ 215757 h 1381801"/>
              <a:gd name="connsiteX53" fmla="*/ 253645 w 355849"/>
              <a:gd name="connsiteY53" fmla="*/ 223376 h 1381801"/>
              <a:gd name="connsiteX54" fmla="*/ 257432 w 355849"/>
              <a:gd name="connsiteY54" fmla="*/ 242302 h 1381801"/>
              <a:gd name="connsiteX55" fmla="*/ 249858 w 355849"/>
              <a:gd name="connsiteY55" fmla="*/ 253670 h 1381801"/>
              <a:gd name="connsiteX56" fmla="*/ 234710 w 355849"/>
              <a:gd name="connsiteY56" fmla="*/ 261229 h 1381801"/>
              <a:gd name="connsiteX57" fmla="*/ 223349 w 355849"/>
              <a:gd name="connsiteY57" fmla="*/ 257419 h 1381801"/>
              <a:gd name="connsiteX58" fmla="*/ 215787 w 355849"/>
              <a:gd name="connsiteY58" fmla="*/ 253670 h 1381801"/>
              <a:gd name="connsiteX59" fmla="*/ 208213 w 355849"/>
              <a:gd name="connsiteY59" fmla="*/ 249861 h 1381801"/>
              <a:gd name="connsiteX60" fmla="*/ 204426 w 355849"/>
              <a:gd name="connsiteY60" fmla="*/ 246051 h 1381801"/>
              <a:gd name="connsiteX61" fmla="*/ 200639 w 355849"/>
              <a:gd name="connsiteY61" fmla="*/ 242302 h 1381801"/>
              <a:gd name="connsiteX62" fmla="*/ 185491 w 355849"/>
              <a:gd name="connsiteY62" fmla="*/ 264978 h 1381801"/>
              <a:gd name="connsiteX63" fmla="*/ 155207 w 355849"/>
              <a:gd name="connsiteY63" fmla="*/ 321816 h 1381801"/>
              <a:gd name="connsiteX64" fmla="*/ 140058 w 355849"/>
              <a:gd name="connsiteY64" fmla="*/ 355859 h 1381801"/>
              <a:gd name="connsiteX65" fmla="*/ 128697 w 355849"/>
              <a:gd name="connsiteY65" fmla="*/ 382344 h 1381801"/>
              <a:gd name="connsiteX66" fmla="*/ 117336 w 355849"/>
              <a:gd name="connsiteY66" fmla="*/ 408889 h 1381801"/>
              <a:gd name="connsiteX67" fmla="*/ 109774 w 355849"/>
              <a:gd name="connsiteY67" fmla="*/ 435373 h 1381801"/>
              <a:gd name="connsiteX68" fmla="*/ 102200 w 355849"/>
              <a:gd name="connsiteY68" fmla="*/ 469416 h 1381801"/>
              <a:gd name="connsiteX69" fmla="*/ 94626 w 355849"/>
              <a:gd name="connsiteY69" fmla="*/ 492152 h 1381801"/>
              <a:gd name="connsiteX70" fmla="*/ 87065 w 355849"/>
              <a:gd name="connsiteY70" fmla="*/ 533813 h 1381801"/>
              <a:gd name="connsiteX71" fmla="*/ 83278 w 355849"/>
              <a:gd name="connsiteY71" fmla="*/ 552740 h 1381801"/>
              <a:gd name="connsiteX72" fmla="*/ 75703 w 355849"/>
              <a:gd name="connsiteY72" fmla="*/ 594341 h 1381801"/>
              <a:gd name="connsiteX73" fmla="*/ 71916 w 355849"/>
              <a:gd name="connsiteY73" fmla="*/ 613267 h 1381801"/>
              <a:gd name="connsiteX74" fmla="*/ 68142 w 355849"/>
              <a:gd name="connsiteY74" fmla="*/ 673855 h 1381801"/>
              <a:gd name="connsiteX75" fmla="*/ 68142 w 355849"/>
              <a:gd name="connsiteY75" fmla="*/ 745810 h 1381801"/>
              <a:gd name="connsiteX76" fmla="*/ 68142 w 355849"/>
              <a:gd name="connsiteY76" fmla="*/ 768485 h 1381801"/>
              <a:gd name="connsiteX77" fmla="*/ 68142 w 355849"/>
              <a:gd name="connsiteY77" fmla="*/ 813957 h 1381801"/>
              <a:gd name="connsiteX78" fmla="*/ 71916 w 355849"/>
              <a:gd name="connsiteY78" fmla="*/ 878293 h 1381801"/>
              <a:gd name="connsiteX79" fmla="*/ 75703 w 355849"/>
              <a:gd name="connsiteY79" fmla="*/ 908587 h 1381801"/>
              <a:gd name="connsiteX80" fmla="*/ 90852 w 355849"/>
              <a:gd name="connsiteY80" fmla="*/ 1003218 h 1381801"/>
              <a:gd name="connsiteX81" fmla="*/ 158994 w 355849"/>
              <a:gd name="connsiteY81" fmla="*/ 1219024 h 1381801"/>
              <a:gd name="connsiteX82" fmla="*/ 196852 w 355849"/>
              <a:gd name="connsiteY82" fmla="*/ 1283361 h 1381801"/>
              <a:gd name="connsiteX83" fmla="*/ 238497 w 355849"/>
              <a:gd name="connsiteY83" fmla="*/ 1343949 h 1381801"/>
              <a:gd name="connsiteX84" fmla="*/ 264994 w 355849"/>
              <a:gd name="connsiteY84" fmla="*/ 1370433 h 1381801"/>
              <a:gd name="connsiteX85" fmla="*/ 276355 w 355849"/>
              <a:gd name="connsiteY85" fmla="*/ 1374243 h 1381801"/>
              <a:gd name="connsiteX86" fmla="*/ 276355 w 355849"/>
              <a:gd name="connsiteY86" fmla="*/ 1377992 h 1381801"/>
              <a:gd name="connsiteX87" fmla="*/ 272568 w 355849"/>
              <a:gd name="connsiteY87" fmla="*/ 1381801 h 1381801"/>
              <a:gd name="connsiteX88" fmla="*/ 230923 w 355849"/>
              <a:gd name="connsiteY88" fmla="*/ 1359066 h 1381801"/>
              <a:gd name="connsiteX89" fmla="*/ 193065 w 355849"/>
              <a:gd name="connsiteY89" fmla="*/ 1325023 h 1381801"/>
              <a:gd name="connsiteX90" fmla="*/ 155207 w 355849"/>
              <a:gd name="connsiteY90" fmla="*/ 1287170 h 1381801"/>
              <a:gd name="connsiteX91" fmla="*/ 124923 w 355849"/>
              <a:gd name="connsiteY91" fmla="*/ 1249318 h 1381801"/>
              <a:gd name="connsiteX92" fmla="*/ 98426 w 355849"/>
              <a:gd name="connsiteY92" fmla="*/ 1203847 h 1381801"/>
              <a:gd name="connsiteX93" fmla="*/ 75716 w 355849"/>
              <a:gd name="connsiteY93" fmla="*/ 1154627 h 1381801"/>
              <a:gd name="connsiteX94" fmla="*/ 41632 w 355849"/>
              <a:gd name="connsiteY94" fmla="*/ 1056247 h 1381801"/>
              <a:gd name="connsiteX95" fmla="*/ 18923 w 355849"/>
              <a:gd name="connsiteY95" fmla="*/ 957807 h 1381801"/>
              <a:gd name="connsiteX96" fmla="*/ 11348 w 355849"/>
              <a:gd name="connsiteY96" fmla="*/ 901029 h 1381801"/>
              <a:gd name="connsiteX97" fmla="*/ 7574 w 355849"/>
              <a:gd name="connsiteY97" fmla="*/ 855558 h 1381801"/>
              <a:gd name="connsiteX98" fmla="*/ 3787 w 355849"/>
              <a:gd name="connsiteY98" fmla="*/ 829073 h 1381801"/>
              <a:gd name="connsiteX99" fmla="*/ 0 w 355849"/>
              <a:gd name="connsiteY99" fmla="*/ 753369 h 1381801"/>
              <a:gd name="connsiteX100" fmla="*/ 0 w 355849"/>
              <a:gd name="connsiteY100" fmla="*/ 730633 h 1381801"/>
              <a:gd name="connsiteX101" fmla="*/ 0 w 355849"/>
              <a:gd name="connsiteY101" fmla="*/ 685222 h 1381801"/>
              <a:gd name="connsiteX102" fmla="*/ 0 w 355849"/>
              <a:gd name="connsiteY102" fmla="*/ 658738 h 1381801"/>
              <a:gd name="connsiteX103" fmla="*/ 3787 w 355849"/>
              <a:gd name="connsiteY103" fmla="*/ 613267 h 1381801"/>
              <a:gd name="connsiteX104" fmla="*/ 7574 w 355849"/>
              <a:gd name="connsiteY104" fmla="*/ 590592 h 1381801"/>
              <a:gd name="connsiteX105" fmla="*/ 15135 w 355849"/>
              <a:gd name="connsiteY105" fmla="*/ 545121 h 1381801"/>
              <a:gd name="connsiteX106" fmla="*/ 18923 w 355849"/>
              <a:gd name="connsiteY106" fmla="*/ 522446 h 1381801"/>
              <a:gd name="connsiteX107" fmla="*/ 26497 w 355849"/>
              <a:gd name="connsiteY107" fmla="*/ 477035 h 1381801"/>
              <a:gd name="connsiteX108" fmla="*/ 34058 w 355849"/>
              <a:gd name="connsiteY108" fmla="*/ 454299 h 1381801"/>
              <a:gd name="connsiteX109" fmla="*/ 45419 w 355849"/>
              <a:gd name="connsiteY109" fmla="*/ 412638 h 1381801"/>
              <a:gd name="connsiteX110" fmla="*/ 45419 w 355849"/>
              <a:gd name="connsiteY110" fmla="*/ 416447 h 1381801"/>
              <a:gd name="connsiteX111" fmla="*/ 52994 w 355849"/>
              <a:gd name="connsiteY111" fmla="*/ 393712 h 1381801"/>
              <a:gd name="connsiteX112" fmla="*/ 64355 w 355849"/>
              <a:gd name="connsiteY112" fmla="*/ 359669 h 1381801"/>
              <a:gd name="connsiteX113" fmla="*/ 79491 w 355849"/>
              <a:gd name="connsiteY113" fmla="*/ 329375 h 1381801"/>
              <a:gd name="connsiteX114" fmla="*/ 94639 w 355849"/>
              <a:gd name="connsiteY114" fmla="*/ 295271 h 1381801"/>
              <a:gd name="connsiteX115" fmla="*/ 109787 w 355849"/>
              <a:gd name="connsiteY115" fmla="*/ 264978 h 1381801"/>
              <a:gd name="connsiteX116" fmla="*/ 140071 w 355849"/>
              <a:gd name="connsiteY116" fmla="*/ 212009 h 1381801"/>
              <a:gd name="connsiteX117" fmla="*/ 155220 w 355849"/>
              <a:gd name="connsiteY117" fmla="*/ 185524 h 1381801"/>
              <a:gd name="connsiteX118" fmla="*/ 162781 w 355849"/>
              <a:gd name="connsiteY118" fmla="*/ 174156 h 1381801"/>
              <a:gd name="connsiteX119" fmla="*/ 147645 w 355849"/>
              <a:gd name="connsiteY119" fmla="*/ 147672 h 1381801"/>
              <a:gd name="connsiteX120" fmla="*/ 140071 w 355849"/>
              <a:gd name="connsiteY120" fmla="*/ 132495 h 1381801"/>
              <a:gd name="connsiteX121" fmla="*/ 136284 w 355849"/>
              <a:gd name="connsiteY121" fmla="*/ 124936 h 1381801"/>
              <a:gd name="connsiteX122" fmla="*/ 121149 w 355849"/>
              <a:gd name="connsiteY122" fmla="*/ 102201 h 1381801"/>
              <a:gd name="connsiteX123" fmla="*/ 106000 w 355849"/>
              <a:gd name="connsiteY123" fmla="*/ 83274 h 1381801"/>
              <a:gd name="connsiteX124" fmla="*/ 106000 w 355849"/>
              <a:gd name="connsiteY124" fmla="*/ 79526 h 1381801"/>
              <a:gd name="connsiteX125" fmla="*/ 106020 w 355849"/>
              <a:gd name="connsiteY125" fmla="*/ 79505 h 1381801"/>
              <a:gd name="connsiteX126" fmla="*/ 105993 w 355849"/>
              <a:gd name="connsiteY126" fmla="*/ 79505 h 1381801"/>
              <a:gd name="connsiteX127" fmla="*/ 98419 w 355849"/>
              <a:gd name="connsiteY127" fmla="*/ 79505 h 1381801"/>
              <a:gd name="connsiteX128" fmla="*/ 79496 w 355849"/>
              <a:gd name="connsiteY128" fmla="*/ 64354 h 1381801"/>
              <a:gd name="connsiteX129" fmla="*/ 75709 w 355849"/>
              <a:gd name="connsiteY129" fmla="*/ 49218 h 1381801"/>
              <a:gd name="connsiteX130" fmla="*/ 75709 w 355849"/>
              <a:gd name="connsiteY130" fmla="*/ 41643 h 1381801"/>
              <a:gd name="connsiteX131" fmla="*/ 98419 w 355849"/>
              <a:gd name="connsiteY131" fmla="*/ 18932 h 1381801"/>
              <a:gd name="connsiteX132" fmla="*/ 113567 w 355849"/>
              <a:gd name="connsiteY132" fmla="*/ 15135 h 1381801"/>
              <a:gd name="connsiteX133" fmla="*/ 124928 w 355849"/>
              <a:gd name="connsiteY133" fmla="*/ 11356 h 1381801"/>
              <a:gd name="connsiteX134" fmla="*/ 132502 w 355849"/>
              <a:gd name="connsiteY134" fmla="*/ 11356 h 1381801"/>
              <a:gd name="connsiteX135" fmla="*/ 136276 w 355849"/>
              <a:gd name="connsiteY135" fmla="*/ 11356 h 1381801"/>
              <a:gd name="connsiteX136" fmla="*/ 147638 w 355849"/>
              <a:gd name="connsiteY136" fmla="*/ 7576 h 1381801"/>
              <a:gd name="connsiteX137" fmla="*/ 177934 w 355849"/>
              <a:gd name="connsiteY137" fmla="*/ 3780 h 1381801"/>
              <a:gd name="connsiteX138" fmla="*/ 215792 w 355849"/>
              <a:gd name="connsiteY138" fmla="*/ 0 h 13818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</a:cxnLst>
            <a:rect l="l" t="t" r="r" b="b"/>
            <a:pathLst>
              <a:path w="355849" h="1381801">
                <a:moveTo>
                  <a:pt x="215792" y="0"/>
                </a:moveTo>
                <a:cubicBezTo>
                  <a:pt x="223353" y="0"/>
                  <a:pt x="230927" y="0"/>
                  <a:pt x="238502" y="0"/>
                </a:cubicBezTo>
                <a:cubicBezTo>
                  <a:pt x="246076" y="0"/>
                  <a:pt x="257424" y="0"/>
                  <a:pt x="264998" y="0"/>
                </a:cubicBezTo>
                <a:cubicBezTo>
                  <a:pt x="272572" y="0"/>
                  <a:pt x="280146" y="3780"/>
                  <a:pt x="280134" y="7559"/>
                </a:cubicBezTo>
                <a:cubicBezTo>
                  <a:pt x="287708" y="7559"/>
                  <a:pt x="295282" y="7559"/>
                  <a:pt x="302856" y="11356"/>
                </a:cubicBezTo>
                <a:cubicBezTo>
                  <a:pt x="314204" y="15135"/>
                  <a:pt x="321778" y="18932"/>
                  <a:pt x="329353" y="26491"/>
                </a:cubicBezTo>
                <a:cubicBezTo>
                  <a:pt x="333140" y="30287"/>
                  <a:pt x="336927" y="34067"/>
                  <a:pt x="340714" y="37846"/>
                </a:cubicBezTo>
                <a:cubicBezTo>
                  <a:pt x="344501" y="41643"/>
                  <a:pt x="344501" y="45422"/>
                  <a:pt x="348275" y="49218"/>
                </a:cubicBezTo>
                <a:cubicBezTo>
                  <a:pt x="352062" y="56778"/>
                  <a:pt x="355849" y="64354"/>
                  <a:pt x="355849" y="71930"/>
                </a:cubicBezTo>
                <a:cubicBezTo>
                  <a:pt x="355849" y="79489"/>
                  <a:pt x="355849" y="87065"/>
                  <a:pt x="355849" y="94641"/>
                </a:cubicBezTo>
                <a:cubicBezTo>
                  <a:pt x="355849" y="102216"/>
                  <a:pt x="355849" y="105996"/>
                  <a:pt x="355849" y="113572"/>
                </a:cubicBezTo>
                <a:cubicBezTo>
                  <a:pt x="352062" y="117352"/>
                  <a:pt x="352062" y="124928"/>
                  <a:pt x="352062" y="128707"/>
                </a:cubicBezTo>
                <a:cubicBezTo>
                  <a:pt x="348275" y="147639"/>
                  <a:pt x="340701" y="170350"/>
                  <a:pt x="336914" y="193077"/>
                </a:cubicBezTo>
                <a:cubicBezTo>
                  <a:pt x="329353" y="215788"/>
                  <a:pt x="325565" y="234720"/>
                  <a:pt x="317991" y="257431"/>
                </a:cubicBezTo>
                <a:cubicBezTo>
                  <a:pt x="317991" y="265007"/>
                  <a:pt x="314204" y="268786"/>
                  <a:pt x="314204" y="272566"/>
                </a:cubicBezTo>
                <a:cubicBezTo>
                  <a:pt x="314204" y="276362"/>
                  <a:pt x="310417" y="283938"/>
                  <a:pt x="310417" y="287718"/>
                </a:cubicBezTo>
                <a:cubicBezTo>
                  <a:pt x="310417" y="295294"/>
                  <a:pt x="306643" y="299073"/>
                  <a:pt x="306643" y="306649"/>
                </a:cubicBezTo>
                <a:cubicBezTo>
                  <a:pt x="302856" y="306649"/>
                  <a:pt x="302856" y="310429"/>
                  <a:pt x="302856" y="314225"/>
                </a:cubicBezTo>
                <a:cubicBezTo>
                  <a:pt x="302856" y="318005"/>
                  <a:pt x="302856" y="321784"/>
                  <a:pt x="302856" y="325581"/>
                </a:cubicBezTo>
                <a:cubicBezTo>
                  <a:pt x="302856" y="329360"/>
                  <a:pt x="302856" y="336936"/>
                  <a:pt x="302856" y="340716"/>
                </a:cubicBezTo>
                <a:cubicBezTo>
                  <a:pt x="302856" y="348292"/>
                  <a:pt x="302856" y="352071"/>
                  <a:pt x="302856" y="355868"/>
                </a:cubicBezTo>
                <a:cubicBezTo>
                  <a:pt x="302856" y="355868"/>
                  <a:pt x="302856" y="359647"/>
                  <a:pt x="302856" y="359647"/>
                </a:cubicBezTo>
                <a:cubicBezTo>
                  <a:pt x="302856" y="359647"/>
                  <a:pt x="299069" y="359647"/>
                  <a:pt x="299069" y="355868"/>
                </a:cubicBezTo>
                <a:cubicBezTo>
                  <a:pt x="299069" y="340716"/>
                  <a:pt x="295282" y="329360"/>
                  <a:pt x="295282" y="318005"/>
                </a:cubicBezTo>
                <a:cubicBezTo>
                  <a:pt x="295282" y="310429"/>
                  <a:pt x="295282" y="306649"/>
                  <a:pt x="295282" y="302853"/>
                </a:cubicBezTo>
                <a:cubicBezTo>
                  <a:pt x="295282" y="291497"/>
                  <a:pt x="291495" y="283938"/>
                  <a:pt x="291495" y="276362"/>
                </a:cubicBezTo>
                <a:cubicBezTo>
                  <a:pt x="291495" y="265007"/>
                  <a:pt x="291495" y="257431"/>
                  <a:pt x="291495" y="249855"/>
                </a:cubicBezTo>
                <a:cubicBezTo>
                  <a:pt x="291495" y="238499"/>
                  <a:pt x="291495" y="230923"/>
                  <a:pt x="291495" y="219568"/>
                </a:cubicBezTo>
                <a:cubicBezTo>
                  <a:pt x="291495" y="212009"/>
                  <a:pt x="291495" y="200637"/>
                  <a:pt x="291495" y="193077"/>
                </a:cubicBezTo>
                <a:cubicBezTo>
                  <a:pt x="291495" y="181722"/>
                  <a:pt x="291495" y="174146"/>
                  <a:pt x="291495" y="166570"/>
                </a:cubicBezTo>
                <a:cubicBezTo>
                  <a:pt x="291495" y="151435"/>
                  <a:pt x="295282" y="132503"/>
                  <a:pt x="295282" y="117352"/>
                </a:cubicBezTo>
                <a:cubicBezTo>
                  <a:pt x="295282" y="102216"/>
                  <a:pt x="299069" y="87065"/>
                  <a:pt x="295282" y="71930"/>
                </a:cubicBezTo>
                <a:cubicBezTo>
                  <a:pt x="295282" y="71930"/>
                  <a:pt x="295282" y="68133"/>
                  <a:pt x="295282" y="68133"/>
                </a:cubicBezTo>
                <a:cubicBezTo>
                  <a:pt x="287708" y="64354"/>
                  <a:pt x="283921" y="64354"/>
                  <a:pt x="276359" y="64354"/>
                </a:cubicBezTo>
                <a:cubicBezTo>
                  <a:pt x="261211" y="60574"/>
                  <a:pt x="242276" y="64354"/>
                  <a:pt x="227140" y="64354"/>
                </a:cubicBezTo>
                <a:cubicBezTo>
                  <a:pt x="219566" y="68133"/>
                  <a:pt x="208205" y="68133"/>
                  <a:pt x="200644" y="68133"/>
                </a:cubicBezTo>
                <a:cubicBezTo>
                  <a:pt x="181708" y="71930"/>
                  <a:pt x="166560" y="71930"/>
                  <a:pt x="151425" y="75709"/>
                </a:cubicBezTo>
                <a:cubicBezTo>
                  <a:pt x="151425" y="75709"/>
                  <a:pt x="151425" y="75709"/>
                  <a:pt x="147638" y="75709"/>
                </a:cubicBezTo>
                <a:cubicBezTo>
                  <a:pt x="143851" y="75709"/>
                  <a:pt x="143851" y="75709"/>
                  <a:pt x="143851" y="75709"/>
                </a:cubicBezTo>
                <a:cubicBezTo>
                  <a:pt x="140064" y="79505"/>
                  <a:pt x="132489" y="79505"/>
                  <a:pt x="128702" y="79505"/>
                </a:cubicBezTo>
                <a:cubicBezTo>
                  <a:pt x="124915" y="79505"/>
                  <a:pt x="124915" y="79505"/>
                  <a:pt x="121141" y="79505"/>
                </a:cubicBezTo>
                <a:lnTo>
                  <a:pt x="113554" y="79505"/>
                </a:lnTo>
                <a:lnTo>
                  <a:pt x="113574" y="79526"/>
                </a:lnTo>
                <a:cubicBezTo>
                  <a:pt x="117349" y="83274"/>
                  <a:pt x="117349" y="87084"/>
                  <a:pt x="121136" y="90833"/>
                </a:cubicBezTo>
                <a:cubicBezTo>
                  <a:pt x="136284" y="106010"/>
                  <a:pt x="151432" y="121127"/>
                  <a:pt x="170355" y="136304"/>
                </a:cubicBezTo>
                <a:cubicBezTo>
                  <a:pt x="174142" y="140053"/>
                  <a:pt x="181716" y="143862"/>
                  <a:pt x="185503" y="147672"/>
                </a:cubicBezTo>
                <a:cubicBezTo>
                  <a:pt x="189291" y="143862"/>
                  <a:pt x="196865" y="140053"/>
                  <a:pt x="204426" y="136304"/>
                </a:cubicBezTo>
                <a:cubicBezTo>
                  <a:pt x="219574" y="132495"/>
                  <a:pt x="234723" y="140053"/>
                  <a:pt x="242284" y="151421"/>
                </a:cubicBezTo>
                <a:cubicBezTo>
                  <a:pt x="246071" y="162788"/>
                  <a:pt x="249858" y="174156"/>
                  <a:pt x="242284" y="185524"/>
                </a:cubicBezTo>
                <a:cubicBezTo>
                  <a:pt x="238497" y="189273"/>
                  <a:pt x="238497" y="193082"/>
                  <a:pt x="234723" y="196831"/>
                </a:cubicBezTo>
                <a:cubicBezTo>
                  <a:pt x="234723" y="196831"/>
                  <a:pt x="238497" y="200641"/>
                  <a:pt x="238497" y="200641"/>
                </a:cubicBezTo>
                <a:cubicBezTo>
                  <a:pt x="238497" y="204450"/>
                  <a:pt x="242284" y="208199"/>
                  <a:pt x="246071" y="212009"/>
                </a:cubicBezTo>
                <a:cubicBezTo>
                  <a:pt x="246071" y="212009"/>
                  <a:pt x="249858" y="215757"/>
                  <a:pt x="249858" y="215757"/>
                </a:cubicBezTo>
                <a:cubicBezTo>
                  <a:pt x="249858" y="215757"/>
                  <a:pt x="253645" y="219567"/>
                  <a:pt x="253645" y="223376"/>
                </a:cubicBezTo>
                <a:cubicBezTo>
                  <a:pt x="257432" y="230935"/>
                  <a:pt x="257432" y="234744"/>
                  <a:pt x="257432" y="242302"/>
                </a:cubicBezTo>
                <a:cubicBezTo>
                  <a:pt x="253645" y="246051"/>
                  <a:pt x="253645" y="249861"/>
                  <a:pt x="249858" y="253670"/>
                </a:cubicBezTo>
                <a:cubicBezTo>
                  <a:pt x="246071" y="257419"/>
                  <a:pt x="242284" y="261229"/>
                  <a:pt x="234710" y="261229"/>
                </a:cubicBezTo>
                <a:cubicBezTo>
                  <a:pt x="230923" y="261229"/>
                  <a:pt x="227136" y="261229"/>
                  <a:pt x="223349" y="257419"/>
                </a:cubicBezTo>
                <a:cubicBezTo>
                  <a:pt x="219574" y="257419"/>
                  <a:pt x="215787" y="253670"/>
                  <a:pt x="215787" y="253670"/>
                </a:cubicBezTo>
                <a:cubicBezTo>
                  <a:pt x="212000" y="253670"/>
                  <a:pt x="212000" y="253670"/>
                  <a:pt x="208213" y="249861"/>
                </a:cubicBezTo>
                <a:cubicBezTo>
                  <a:pt x="208213" y="249861"/>
                  <a:pt x="204426" y="246051"/>
                  <a:pt x="204426" y="246051"/>
                </a:cubicBezTo>
                <a:cubicBezTo>
                  <a:pt x="204426" y="246051"/>
                  <a:pt x="200639" y="242302"/>
                  <a:pt x="200639" y="242302"/>
                </a:cubicBezTo>
                <a:cubicBezTo>
                  <a:pt x="193078" y="249861"/>
                  <a:pt x="189291" y="261229"/>
                  <a:pt x="185491" y="264978"/>
                </a:cubicBezTo>
                <a:cubicBezTo>
                  <a:pt x="174129" y="283904"/>
                  <a:pt x="166568" y="302890"/>
                  <a:pt x="155207" y="321816"/>
                </a:cubicBezTo>
                <a:cubicBezTo>
                  <a:pt x="151420" y="333124"/>
                  <a:pt x="143845" y="344492"/>
                  <a:pt x="140058" y="355859"/>
                </a:cubicBezTo>
                <a:cubicBezTo>
                  <a:pt x="136271" y="363418"/>
                  <a:pt x="132484" y="374785"/>
                  <a:pt x="128697" y="382344"/>
                </a:cubicBezTo>
                <a:cubicBezTo>
                  <a:pt x="124910" y="393712"/>
                  <a:pt x="121123" y="401270"/>
                  <a:pt x="117336" y="408889"/>
                </a:cubicBezTo>
                <a:cubicBezTo>
                  <a:pt x="117336" y="420196"/>
                  <a:pt x="113562" y="427815"/>
                  <a:pt x="109774" y="435373"/>
                </a:cubicBezTo>
                <a:cubicBezTo>
                  <a:pt x="109774" y="446741"/>
                  <a:pt x="105987" y="458109"/>
                  <a:pt x="102200" y="469416"/>
                </a:cubicBezTo>
                <a:cubicBezTo>
                  <a:pt x="98413" y="477035"/>
                  <a:pt x="94626" y="484593"/>
                  <a:pt x="94626" y="492152"/>
                </a:cubicBezTo>
                <a:cubicBezTo>
                  <a:pt x="90852" y="507268"/>
                  <a:pt x="90852" y="518636"/>
                  <a:pt x="87065" y="533813"/>
                </a:cubicBezTo>
                <a:cubicBezTo>
                  <a:pt x="87065" y="541372"/>
                  <a:pt x="83278" y="545181"/>
                  <a:pt x="83278" y="552740"/>
                </a:cubicBezTo>
                <a:cubicBezTo>
                  <a:pt x="79491" y="567856"/>
                  <a:pt x="79491" y="579224"/>
                  <a:pt x="75703" y="594341"/>
                </a:cubicBezTo>
                <a:cubicBezTo>
                  <a:pt x="71916" y="601960"/>
                  <a:pt x="71916" y="605709"/>
                  <a:pt x="71916" y="613267"/>
                </a:cubicBezTo>
                <a:cubicBezTo>
                  <a:pt x="71916" y="632253"/>
                  <a:pt x="68142" y="654929"/>
                  <a:pt x="68142" y="673855"/>
                </a:cubicBezTo>
                <a:cubicBezTo>
                  <a:pt x="68142" y="696590"/>
                  <a:pt x="68142" y="723075"/>
                  <a:pt x="68142" y="745810"/>
                </a:cubicBezTo>
                <a:cubicBezTo>
                  <a:pt x="68142" y="753369"/>
                  <a:pt x="68142" y="760927"/>
                  <a:pt x="68142" y="768485"/>
                </a:cubicBezTo>
                <a:cubicBezTo>
                  <a:pt x="68142" y="783663"/>
                  <a:pt x="68142" y="798779"/>
                  <a:pt x="68142" y="813957"/>
                </a:cubicBezTo>
                <a:cubicBezTo>
                  <a:pt x="68142" y="836632"/>
                  <a:pt x="68142" y="855558"/>
                  <a:pt x="71916" y="878293"/>
                </a:cubicBezTo>
                <a:cubicBezTo>
                  <a:pt x="71916" y="885852"/>
                  <a:pt x="75703" y="897219"/>
                  <a:pt x="75703" y="908587"/>
                </a:cubicBezTo>
                <a:cubicBezTo>
                  <a:pt x="79491" y="942630"/>
                  <a:pt x="83278" y="972924"/>
                  <a:pt x="90852" y="1003218"/>
                </a:cubicBezTo>
                <a:cubicBezTo>
                  <a:pt x="106000" y="1078922"/>
                  <a:pt x="124923" y="1150878"/>
                  <a:pt x="158994" y="1219024"/>
                </a:cubicBezTo>
                <a:cubicBezTo>
                  <a:pt x="170355" y="1241760"/>
                  <a:pt x="181716" y="1264435"/>
                  <a:pt x="196852" y="1283361"/>
                </a:cubicBezTo>
                <a:cubicBezTo>
                  <a:pt x="208213" y="1306097"/>
                  <a:pt x="223349" y="1325023"/>
                  <a:pt x="238497" y="1343949"/>
                </a:cubicBezTo>
                <a:cubicBezTo>
                  <a:pt x="246071" y="1351507"/>
                  <a:pt x="253633" y="1362875"/>
                  <a:pt x="264994" y="1370433"/>
                </a:cubicBezTo>
                <a:cubicBezTo>
                  <a:pt x="268781" y="1370433"/>
                  <a:pt x="272568" y="1374243"/>
                  <a:pt x="276355" y="1374243"/>
                </a:cubicBezTo>
                <a:cubicBezTo>
                  <a:pt x="276355" y="1374243"/>
                  <a:pt x="276355" y="1377992"/>
                  <a:pt x="276355" y="1377992"/>
                </a:cubicBezTo>
                <a:cubicBezTo>
                  <a:pt x="276355" y="1381801"/>
                  <a:pt x="276355" y="1381801"/>
                  <a:pt x="272568" y="1381801"/>
                </a:cubicBezTo>
                <a:cubicBezTo>
                  <a:pt x="257432" y="1374243"/>
                  <a:pt x="242284" y="1366684"/>
                  <a:pt x="230923" y="1359066"/>
                </a:cubicBezTo>
                <a:cubicBezTo>
                  <a:pt x="219574" y="1347758"/>
                  <a:pt x="204426" y="1336391"/>
                  <a:pt x="193065" y="1325023"/>
                </a:cubicBezTo>
                <a:cubicBezTo>
                  <a:pt x="177929" y="1313655"/>
                  <a:pt x="166568" y="1302287"/>
                  <a:pt x="155207" y="1287170"/>
                </a:cubicBezTo>
                <a:cubicBezTo>
                  <a:pt x="143858" y="1275803"/>
                  <a:pt x="132497" y="1264435"/>
                  <a:pt x="124923" y="1249318"/>
                </a:cubicBezTo>
                <a:cubicBezTo>
                  <a:pt x="113574" y="1234141"/>
                  <a:pt x="106000" y="1219024"/>
                  <a:pt x="98426" y="1203847"/>
                </a:cubicBezTo>
                <a:cubicBezTo>
                  <a:pt x="90852" y="1188730"/>
                  <a:pt x="83278" y="1169804"/>
                  <a:pt x="75716" y="1154627"/>
                </a:cubicBezTo>
                <a:cubicBezTo>
                  <a:pt x="64355" y="1120584"/>
                  <a:pt x="49206" y="1090290"/>
                  <a:pt x="41632" y="1056247"/>
                </a:cubicBezTo>
                <a:cubicBezTo>
                  <a:pt x="34071" y="1025953"/>
                  <a:pt x="26497" y="991850"/>
                  <a:pt x="18923" y="957807"/>
                </a:cubicBezTo>
                <a:cubicBezTo>
                  <a:pt x="15135" y="938881"/>
                  <a:pt x="15135" y="919955"/>
                  <a:pt x="11348" y="901029"/>
                </a:cubicBezTo>
                <a:cubicBezTo>
                  <a:pt x="11348" y="885852"/>
                  <a:pt x="7574" y="870735"/>
                  <a:pt x="7574" y="855558"/>
                </a:cubicBezTo>
                <a:cubicBezTo>
                  <a:pt x="7574" y="847999"/>
                  <a:pt x="3787" y="836632"/>
                  <a:pt x="3787" y="829073"/>
                </a:cubicBezTo>
                <a:cubicBezTo>
                  <a:pt x="3787" y="802589"/>
                  <a:pt x="0" y="779853"/>
                  <a:pt x="0" y="753369"/>
                </a:cubicBezTo>
                <a:cubicBezTo>
                  <a:pt x="0" y="745810"/>
                  <a:pt x="0" y="738252"/>
                  <a:pt x="0" y="730633"/>
                </a:cubicBezTo>
                <a:cubicBezTo>
                  <a:pt x="0" y="715516"/>
                  <a:pt x="0" y="700339"/>
                  <a:pt x="0" y="685222"/>
                </a:cubicBezTo>
                <a:cubicBezTo>
                  <a:pt x="0" y="677664"/>
                  <a:pt x="0" y="666296"/>
                  <a:pt x="0" y="658738"/>
                </a:cubicBezTo>
                <a:cubicBezTo>
                  <a:pt x="0" y="643561"/>
                  <a:pt x="3787" y="628444"/>
                  <a:pt x="3787" y="613267"/>
                </a:cubicBezTo>
                <a:cubicBezTo>
                  <a:pt x="7574" y="605709"/>
                  <a:pt x="7574" y="598150"/>
                  <a:pt x="7574" y="590592"/>
                </a:cubicBezTo>
                <a:cubicBezTo>
                  <a:pt x="11348" y="575415"/>
                  <a:pt x="11348" y="560298"/>
                  <a:pt x="15135" y="545121"/>
                </a:cubicBezTo>
                <a:cubicBezTo>
                  <a:pt x="15135" y="537562"/>
                  <a:pt x="18923" y="530004"/>
                  <a:pt x="18923" y="522446"/>
                </a:cubicBezTo>
                <a:cubicBezTo>
                  <a:pt x="18923" y="507268"/>
                  <a:pt x="22710" y="492152"/>
                  <a:pt x="26497" y="477035"/>
                </a:cubicBezTo>
                <a:cubicBezTo>
                  <a:pt x="30284" y="469416"/>
                  <a:pt x="30284" y="461858"/>
                  <a:pt x="34058" y="454299"/>
                </a:cubicBezTo>
                <a:cubicBezTo>
                  <a:pt x="37858" y="439122"/>
                  <a:pt x="41632" y="427815"/>
                  <a:pt x="45419" y="412638"/>
                </a:cubicBezTo>
                <a:cubicBezTo>
                  <a:pt x="45419" y="412638"/>
                  <a:pt x="45419" y="416447"/>
                  <a:pt x="45419" y="416447"/>
                </a:cubicBezTo>
                <a:cubicBezTo>
                  <a:pt x="49206" y="408889"/>
                  <a:pt x="49206" y="401270"/>
                  <a:pt x="52994" y="393712"/>
                </a:cubicBezTo>
                <a:cubicBezTo>
                  <a:pt x="56781" y="382344"/>
                  <a:pt x="60568" y="370976"/>
                  <a:pt x="64355" y="359669"/>
                </a:cubicBezTo>
                <a:cubicBezTo>
                  <a:pt x="71929" y="348301"/>
                  <a:pt x="75716" y="340743"/>
                  <a:pt x="79491" y="329375"/>
                </a:cubicBezTo>
                <a:cubicBezTo>
                  <a:pt x="83278" y="318007"/>
                  <a:pt x="90852" y="306639"/>
                  <a:pt x="94639" y="295271"/>
                </a:cubicBezTo>
                <a:cubicBezTo>
                  <a:pt x="98426" y="283904"/>
                  <a:pt x="106000" y="276345"/>
                  <a:pt x="109787" y="264978"/>
                </a:cubicBezTo>
                <a:cubicBezTo>
                  <a:pt x="121149" y="246051"/>
                  <a:pt x="128710" y="230935"/>
                  <a:pt x="140071" y="212009"/>
                </a:cubicBezTo>
                <a:cubicBezTo>
                  <a:pt x="143858" y="204450"/>
                  <a:pt x="147645" y="193082"/>
                  <a:pt x="155220" y="185524"/>
                </a:cubicBezTo>
                <a:cubicBezTo>
                  <a:pt x="159007" y="181715"/>
                  <a:pt x="159007" y="177905"/>
                  <a:pt x="162781" y="174156"/>
                </a:cubicBezTo>
                <a:cubicBezTo>
                  <a:pt x="159007" y="166598"/>
                  <a:pt x="155207" y="155230"/>
                  <a:pt x="147645" y="147672"/>
                </a:cubicBezTo>
                <a:cubicBezTo>
                  <a:pt x="143858" y="140053"/>
                  <a:pt x="143858" y="136304"/>
                  <a:pt x="140071" y="132495"/>
                </a:cubicBezTo>
                <a:cubicBezTo>
                  <a:pt x="140071" y="128685"/>
                  <a:pt x="136284" y="124936"/>
                  <a:pt x="136284" y="124936"/>
                </a:cubicBezTo>
                <a:cubicBezTo>
                  <a:pt x="132497" y="117378"/>
                  <a:pt x="124923" y="109759"/>
                  <a:pt x="121149" y="102201"/>
                </a:cubicBezTo>
                <a:cubicBezTo>
                  <a:pt x="117361" y="98452"/>
                  <a:pt x="109787" y="90833"/>
                  <a:pt x="106000" y="83274"/>
                </a:cubicBezTo>
                <a:cubicBezTo>
                  <a:pt x="106000" y="79526"/>
                  <a:pt x="106000" y="79526"/>
                  <a:pt x="106000" y="79526"/>
                </a:cubicBezTo>
                <a:lnTo>
                  <a:pt x="106020" y="79505"/>
                </a:lnTo>
                <a:lnTo>
                  <a:pt x="105993" y="79505"/>
                </a:lnTo>
                <a:cubicBezTo>
                  <a:pt x="102206" y="79505"/>
                  <a:pt x="102206" y="79505"/>
                  <a:pt x="98419" y="79505"/>
                </a:cubicBezTo>
                <a:cubicBezTo>
                  <a:pt x="90857" y="79505"/>
                  <a:pt x="83283" y="71930"/>
                  <a:pt x="79496" y="64354"/>
                </a:cubicBezTo>
                <a:cubicBezTo>
                  <a:pt x="79496" y="60574"/>
                  <a:pt x="75709" y="56778"/>
                  <a:pt x="75709" y="49218"/>
                </a:cubicBezTo>
                <a:cubicBezTo>
                  <a:pt x="75709" y="45422"/>
                  <a:pt x="75709" y="45422"/>
                  <a:pt x="75709" y="41643"/>
                </a:cubicBezTo>
                <a:cubicBezTo>
                  <a:pt x="79496" y="30287"/>
                  <a:pt x="87057" y="22711"/>
                  <a:pt x="98419" y="18932"/>
                </a:cubicBezTo>
                <a:cubicBezTo>
                  <a:pt x="105993" y="18932"/>
                  <a:pt x="109780" y="15135"/>
                  <a:pt x="113567" y="15135"/>
                </a:cubicBezTo>
                <a:cubicBezTo>
                  <a:pt x="117354" y="11356"/>
                  <a:pt x="121141" y="11356"/>
                  <a:pt x="124928" y="11356"/>
                </a:cubicBezTo>
                <a:cubicBezTo>
                  <a:pt x="124928" y="11356"/>
                  <a:pt x="128715" y="11356"/>
                  <a:pt x="132502" y="11356"/>
                </a:cubicBezTo>
                <a:cubicBezTo>
                  <a:pt x="132502" y="11356"/>
                  <a:pt x="136276" y="11356"/>
                  <a:pt x="136276" y="11356"/>
                </a:cubicBezTo>
                <a:cubicBezTo>
                  <a:pt x="140076" y="7576"/>
                  <a:pt x="143851" y="7576"/>
                  <a:pt x="147638" y="7576"/>
                </a:cubicBezTo>
                <a:cubicBezTo>
                  <a:pt x="155212" y="7576"/>
                  <a:pt x="166573" y="3780"/>
                  <a:pt x="177934" y="3780"/>
                </a:cubicBezTo>
                <a:cubicBezTo>
                  <a:pt x="189283" y="3780"/>
                  <a:pt x="204431" y="0"/>
                  <a:pt x="215792" y="0"/>
                </a:cubicBez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28" name="Freeform: Shape 127">
            <a:extLst>
              <a:ext uri="{FF2B5EF4-FFF2-40B4-BE49-F238E27FC236}">
                <a16:creationId xmlns:a16="http://schemas.microsoft.com/office/drawing/2014/main" id="{A10804F1-B961-456E-A0B5-C926158FDB9A}"/>
              </a:ext>
            </a:extLst>
          </p:cNvPr>
          <p:cNvSpPr/>
          <p:nvPr/>
        </p:nvSpPr>
        <p:spPr>
          <a:xfrm>
            <a:off x="3885721" y="4814537"/>
            <a:ext cx="1428176" cy="346405"/>
          </a:xfrm>
          <a:custGeom>
            <a:avLst/>
            <a:gdLst>
              <a:gd name="connsiteX0" fmla="*/ 102219 w 1904235"/>
              <a:gd name="connsiteY0" fmla="*/ 0 h 461873"/>
              <a:gd name="connsiteX1" fmla="*/ 136292 w 1904235"/>
              <a:gd name="connsiteY1" fmla="*/ 0 h 461873"/>
              <a:gd name="connsiteX2" fmla="*/ 162788 w 1904235"/>
              <a:gd name="connsiteY2" fmla="*/ 3790 h 461873"/>
              <a:gd name="connsiteX3" fmla="*/ 185496 w 1904235"/>
              <a:gd name="connsiteY3" fmla="*/ 7562 h 461873"/>
              <a:gd name="connsiteX4" fmla="*/ 276373 w 1904235"/>
              <a:gd name="connsiteY4" fmla="*/ 30284 h 461873"/>
              <a:gd name="connsiteX5" fmla="*/ 359649 w 1904235"/>
              <a:gd name="connsiteY5" fmla="*/ 53006 h 461873"/>
              <a:gd name="connsiteX6" fmla="*/ 378592 w 1904235"/>
              <a:gd name="connsiteY6" fmla="*/ 56778 h 461873"/>
              <a:gd name="connsiteX7" fmla="*/ 401299 w 1904235"/>
              <a:gd name="connsiteY7" fmla="*/ 60568 h 461873"/>
              <a:gd name="connsiteX8" fmla="*/ 424007 w 1904235"/>
              <a:gd name="connsiteY8" fmla="*/ 64358 h 461873"/>
              <a:gd name="connsiteX9" fmla="*/ 435372 w 1904235"/>
              <a:gd name="connsiteY9" fmla="*/ 68130 h 461873"/>
              <a:gd name="connsiteX10" fmla="*/ 450503 w 1904235"/>
              <a:gd name="connsiteY10" fmla="*/ 68130 h 461873"/>
              <a:gd name="connsiteX11" fmla="*/ 469445 w 1904235"/>
              <a:gd name="connsiteY11" fmla="*/ 68130 h 461873"/>
              <a:gd name="connsiteX12" fmla="*/ 488364 w 1904235"/>
              <a:gd name="connsiteY12" fmla="*/ 64358 h 461873"/>
              <a:gd name="connsiteX13" fmla="*/ 492153 w 1904235"/>
              <a:gd name="connsiteY13" fmla="*/ 68130 h 461873"/>
              <a:gd name="connsiteX14" fmla="*/ 488364 w 1904235"/>
              <a:gd name="connsiteY14" fmla="*/ 75710 h 461873"/>
              <a:gd name="connsiteX15" fmla="*/ 439161 w 1904235"/>
              <a:gd name="connsiteY15" fmla="*/ 83290 h 461873"/>
              <a:gd name="connsiteX16" fmla="*/ 420219 w 1904235"/>
              <a:gd name="connsiteY16" fmla="*/ 87062 h 461873"/>
              <a:gd name="connsiteX17" fmla="*/ 386146 w 1904235"/>
              <a:gd name="connsiteY17" fmla="*/ 90852 h 461873"/>
              <a:gd name="connsiteX18" fmla="*/ 352073 w 1904235"/>
              <a:gd name="connsiteY18" fmla="*/ 94642 h 461873"/>
              <a:gd name="connsiteX19" fmla="*/ 310423 w 1904235"/>
              <a:gd name="connsiteY19" fmla="*/ 94642 h 461873"/>
              <a:gd name="connsiteX20" fmla="*/ 272584 w 1904235"/>
              <a:gd name="connsiteY20" fmla="*/ 94642 h 461873"/>
              <a:gd name="connsiteX21" fmla="*/ 238511 w 1904235"/>
              <a:gd name="connsiteY21" fmla="*/ 90852 h 461873"/>
              <a:gd name="connsiteX22" fmla="*/ 170365 w 1904235"/>
              <a:gd name="connsiteY22" fmla="*/ 87062 h 461873"/>
              <a:gd name="connsiteX23" fmla="*/ 109773 w 1904235"/>
              <a:gd name="connsiteY23" fmla="*/ 87062 h 461873"/>
              <a:gd name="connsiteX24" fmla="*/ 102219 w 1904235"/>
              <a:gd name="connsiteY24" fmla="*/ 90852 h 461873"/>
              <a:gd name="connsiteX25" fmla="*/ 98431 w 1904235"/>
              <a:gd name="connsiteY25" fmla="*/ 117346 h 461873"/>
              <a:gd name="connsiteX26" fmla="*/ 98431 w 1904235"/>
              <a:gd name="connsiteY26" fmla="*/ 181704 h 461873"/>
              <a:gd name="connsiteX27" fmla="*/ 102219 w 1904235"/>
              <a:gd name="connsiteY27" fmla="*/ 219568 h 461873"/>
              <a:gd name="connsiteX28" fmla="*/ 113562 w 1904235"/>
              <a:gd name="connsiteY28" fmla="*/ 283926 h 461873"/>
              <a:gd name="connsiteX29" fmla="*/ 113562 w 1904235"/>
              <a:gd name="connsiteY29" fmla="*/ 287716 h 461873"/>
              <a:gd name="connsiteX30" fmla="*/ 113562 w 1904235"/>
              <a:gd name="connsiteY30" fmla="*/ 291506 h 461873"/>
              <a:gd name="connsiteX31" fmla="*/ 113562 w 1904235"/>
              <a:gd name="connsiteY31" fmla="*/ 295278 h 461873"/>
              <a:gd name="connsiteX32" fmla="*/ 113562 w 1904235"/>
              <a:gd name="connsiteY32" fmla="*/ 295296 h 461873"/>
              <a:gd name="connsiteX33" fmla="*/ 113562 w 1904235"/>
              <a:gd name="connsiteY33" fmla="*/ 299068 h 461873"/>
              <a:gd name="connsiteX34" fmla="*/ 116095 w 1904235"/>
              <a:gd name="connsiteY34" fmla="*/ 311728 h 461873"/>
              <a:gd name="connsiteX35" fmla="*/ 117384 w 1904235"/>
              <a:gd name="connsiteY35" fmla="*/ 310453 h 461873"/>
              <a:gd name="connsiteX36" fmla="*/ 132472 w 1904235"/>
              <a:gd name="connsiteY36" fmla="*/ 299083 h 461873"/>
              <a:gd name="connsiteX37" fmla="*/ 139950 w 1904235"/>
              <a:gd name="connsiteY37" fmla="*/ 291390 h 461873"/>
              <a:gd name="connsiteX38" fmla="*/ 164202 w 1904235"/>
              <a:gd name="connsiteY38" fmla="*/ 266439 h 461873"/>
              <a:gd name="connsiteX39" fmla="*/ 193072 w 1904235"/>
              <a:gd name="connsiteY39" fmla="*/ 230953 h 461873"/>
              <a:gd name="connsiteX40" fmla="*/ 211974 w 1904235"/>
              <a:gd name="connsiteY40" fmla="*/ 212021 h 461873"/>
              <a:gd name="connsiteX41" fmla="*/ 196886 w 1904235"/>
              <a:gd name="connsiteY41" fmla="*/ 185509 h 461873"/>
              <a:gd name="connsiteX42" fmla="*/ 215787 w 1904235"/>
              <a:gd name="connsiteY42" fmla="*/ 132521 h 461873"/>
              <a:gd name="connsiteX43" fmla="*/ 261217 w 1904235"/>
              <a:gd name="connsiteY43" fmla="*/ 128731 h 461873"/>
              <a:gd name="connsiteX44" fmla="*/ 276388 w 1904235"/>
              <a:gd name="connsiteY44" fmla="*/ 140083 h 461873"/>
              <a:gd name="connsiteX45" fmla="*/ 280119 w 1904235"/>
              <a:gd name="connsiteY45" fmla="*/ 136311 h 461873"/>
              <a:gd name="connsiteX46" fmla="*/ 295290 w 1904235"/>
              <a:gd name="connsiteY46" fmla="*/ 124941 h 461873"/>
              <a:gd name="connsiteX47" fmla="*/ 302834 w 1904235"/>
              <a:gd name="connsiteY47" fmla="*/ 121169 h 461873"/>
              <a:gd name="connsiteX48" fmla="*/ 314191 w 1904235"/>
              <a:gd name="connsiteY48" fmla="*/ 113589 h 461873"/>
              <a:gd name="connsiteX49" fmla="*/ 340719 w 1904235"/>
              <a:gd name="connsiteY49" fmla="*/ 109799 h 461873"/>
              <a:gd name="connsiteX50" fmla="*/ 355890 w 1904235"/>
              <a:gd name="connsiteY50" fmla="*/ 117379 h 461873"/>
              <a:gd name="connsiteX51" fmla="*/ 367248 w 1904235"/>
              <a:gd name="connsiteY51" fmla="*/ 140083 h 461873"/>
              <a:gd name="connsiteX52" fmla="*/ 363434 w 1904235"/>
              <a:gd name="connsiteY52" fmla="*/ 159015 h 461873"/>
              <a:gd name="connsiteX53" fmla="*/ 359621 w 1904235"/>
              <a:gd name="connsiteY53" fmla="*/ 166595 h 461873"/>
              <a:gd name="connsiteX54" fmla="*/ 352077 w 1904235"/>
              <a:gd name="connsiteY54" fmla="*/ 177947 h 461873"/>
              <a:gd name="connsiteX55" fmla="*/ 344533 w 1904235"/>
              <a:gd name="connsiteY55" fmla="*/ 181737 h 461873"/>
              <a:gd name="connsiteX56" fmla="*/ 336906 w 1904235"/>
              <a:gd name="connsiteY56" fmla="*/ 185509 h 461873"/>
              <a:gd name="connsiteX57" fmla="*/ 386149 w 1904235"/>
              <a:gd name="connsiteY57" fmla="*/ 204441 h 461873"/>
              <a:gd name="connsiteX58" fmla="*/ 465651 w 1904235"/>
              <a:gd name="connsiteY58" fmla="*/ 246077 h 461873"/>
              <a:gd name="connsiteX59" fmla="*/ 511081 w 1904235"/>
              <a:gd name="connsiteY59" fmla="*/ 268799 h 461873"/>
              <a:gd name="connsiteX60" fmla="*/ 548967 w 1904235"/>
              <a:gd name="connsiteY60" fmla="*/ 283941 h 461873"/>
              <a:gd name="connsiteX61" fmla="*/ 583039 w 1904235"/>
              <a:gd name="connsiteY61" fmla="*/ 299083 h 461873"/>
              <a:gd name="connsiteX62" fmla="*/ 617112 w 1904235"/>
              <a:gd name="connsiteY62" fmla="*/ 310435 h 461873"/>
              <a:gd name="connsiteX63" fmla="*/ 613298 w 1904235"/>
              <a:gd name="connsiteY63" fmla="*/ 310435 h 461873"/>
              <a:gd name="connsiteX64" fmla="*/ 658728 w 1904235"/>
              <a:gd name="connsiteY64" fmla="*/ 321805 h 461873"/>
              <a:gd name="connsiteX65" fmla="*/ 688987 w 1904235"/>
              <a:gd name="connsiteY65" fmla="*/ 329367 h 461873"/>
              <a:gd name="connsiteX66" fmla="*/ 745774 w 1904235"/>
              <a:gd name="connsiteY66" fmla="*/ 340737 h 461873"/>
              <a:gd name="connsiteX67" fmla="*/ 772303 w 1904235"/>
              <a:gd name="connsiteY67" fmla="*/ 344509 h 461873"/>
              <a:gd name="connsiteX68" fmla="*/ 829090 w 1904235"/>
              <a:gd name="connsiteY68" fmla="*/ 352089 h 461873"/>
              <a:gd name="connsiteX69" fmla="*/ 855618 w 1904235"/>
              <a:gd name="connsiteY69" fmla="*/ 355861 h 461873"/>
              <a:gd name="connsiteX70" fmla="*/ 938851 w 1904235"/>
              <a:gd name="connsiteY70" fmla="*/ 363441 h 461873"/>
              <a:gd name="connsiteX71" fmla="*/ 1037338 w 1904235"/>
              <a:gd name="connsiteY71" fmla="*/ 367231 h 461873"/>
              <a:gd name="connsiteX72" fmla="*/ 1067597 w 1904235"/>
              <a:gd name="connsiteY72" fmla="*/ 367231 h 461873"/>
              <a:gd name="connsiteX73" fmla="*/ 1131928 w 1904235"/>
              <a:gd name="connsiteY73" fmla="*/ 363441 h 461873"/>
              <a:gd name="connsiteX74" fmla="*/ 1219057 w 1904235"/>
              <a:gd name="connsiteY74" fmla="*/ 355861 h 461873"/>
              <a:gd name="connsiteX75" fmla="*/ 1264404 w 1904235"/>
              <a:gd name="connsiteY75" fmla="*/ 352089 h 461873"/>
              <a:gd name="connsiteX76" fmla="*/ 1393150 w 1904235"/>
              <a:gd name="connsiteY76" fmla="*/ 333157 h 461873"/>
              <a:gd name="connsiteX77" fmla="*/ 1684630 w 1904235"/>
              <a:gd name="connsiteY77" fmla="*/ 238515 h 461873"/>
              <a:gd name="connsiteX78" fmla="*/ 1771759 w 1904235"/>
              <a:gd name="connsiteY78" fmla="*/ 189299 h 461873"/>
              <a:gd name="connsiteX79" fmla="*/ 1851261 w 1904235"/>
              <a:gd name="connsiteY79" fmla="*/ 132503 h 461873"/>
              <a:gd name="connsiteX80" fmla="*/ 1889064 w 1904235"/>
              <a:gd name="connsiteY80" fmla="*/ 94657 h 461873"/>
              <a:gd name="connsiteX81" fmla="*/ 1896691 w 1904235"/>
              <a:gd name="connsiteY81" fmla="*/ 79515 h 461873"/>
              <a:gd name="connsiteX82" fmla="*/ 1900422 w 1904235"/>
              <a:gd name="connsiteY82" fmla="*/ 75725 h 461873"/>
              <a:gd name="connsiteX83" fmla="*/ 1904235 w 1904235"/>
              <a:gd name="connsiteY83" fmla="*/ 83305 h 461873"/>
              <a:gd name="connsiteX84" fmla="*/ 1870163 w 1904235"/>
              <a:gd name="connsiteY84" fmla="*/ 136293 h 461873"/>
              <a:gd name="connsiteX85" fmla="*/ 1824733 w 1904235"/>
              <a:gd name="connsiteY85" fmla="*/ 189299 h 461873"/>
              <a:gd name="connsiteX86" fmla="*/ 1771759 w 1904235"/>
              <a:gd name="connsiteY86" fmla="*/ 238515 h 461873"/>
              <a:gd name="connsiteX87" fmla="*/ 1718702 w 1904235"/>
              <a:gd name="connsiteY87" fmla="*/ 280151 h 461873"/>
              <a:gd name="connsiteX88" fmla="*/ 1658185 w 1904235"/>
              <a:gd name="connsiteY88" fmla="*/ 318015 h 461873"/>
              <a:gd name="connsiteX89" fmla="*/ 1590040 w 1904235"/>
              <a:gd name="connsiteY89" fmla="*/ 352089 h 461873"/>
              <a:gd name="connsiteX90" fmla="*/ 1457481 w 1904235"/>
              <a:gd name="connsiteY90" fmla="*/ 401305 h 461873"/>
              <a:gd name="connsiteX91" fmla="*/ 1321191 w 1904235"/>
              <a:gd name="connsiteY91" fmla="*/ 431589 h 461873"/>
              <a:gd name="connsiteX92" fmla="*/ 1245503 w 1904235"/>
              <a:gd name="connsiteY92" fmla="*/ 442941 h 461873"/>
              <a:gd name="connsiteX93" fmla="*/ 1181171 w 1904235"/>
              <a:gd name="connsiteY93" fmla="*/ 450521 h 461873"/>
              <a:gd name="connsiteX94" fmla="*/ 1143285 w 1904235"/>
              <a:gd name="connsiteY94" fmla="*/ 454293 h 461873"/>
              <a:gd name="connsiteX95" fmla="*/ 1041068 w 1904235"/>
              <a:gd name="connsiteY95" fmla="*/ 461873 h 461873"/>
              <a:gd name="connsiteX96" fmla="*/ 1010809 w 1904235"/>
              <a:gd name="connsiteY96" fmla="*/ 461873 h 461873"/>
              <a:gd name="connsiteX97" fmla="*/ 946478 w 1904235"/>
              <a:gd name="connsiteY97" fmla="*/ 461873 h 461873"/>
              <a:gd name="connsiteX98" fmla="*/ 908592 w 1904235"/>
              <a:gd name="connsiteY98" fmla="*/ 458083 h 461873"/>
              <a:gd name="connsiteX99" fmla="*/ 844261 w 1904235"/>
              <a:gd name="connsiteY99" fmla="*/ 454311 h 461873"/>
              <a:gd name="connsiteX100" fmla="*/ 813919 w 1904235"/>
              <a:gd name="connsiteY100" fmla="*/ 450521 h 461873"/>
              <a:gd name="connsiteX101" fmla="*/ 753401 w 1904235"/>
              <a:gd name="connsiteY101" fmla="*/ 442941 h 461873"/>
              <a:gd name="connsiteX102" fmla="*/ 723060 w 1904235"/>
              <a:gd name="connsiteY102" fmla="*/ 439169 h 461873"/>
              <a:gd name="connsiteX103" fmla="*/ 662542 w 1904235"/>
              <a:gd name="connsiteY103" fmla="*/ 427799 h 461873"/>
              <a:gd name="connsiteX104" fmla="*/ 628469 w 1904235"/>
              <a:gd name="connsiteY104" fmla="*/ 420237 h 461873"/>
              <a:gd name="connsiteX105" fmla="*/ 571682 w 1904235"/>
              <a:gd name="connsiteY105" fmla="*/ 405095 h 461873"/>
              <a:gd name="connsiteX106" fmla="*/ 575413 w 1904235"/>
              <a:gd name="connsiteY106" fmla="*/ 408867 h 461873"/>
              <a:gd name="connsiteX107" fmla="*/ 545154 w 1904235"/>
              <a:gd name="connsiteY107" fmla="*/ 397515 h 461873"/>
              <a:gd name="connsiteX108" fmla="*/ 499724 w 1904235"/>
              <a:gd name="connsiteY108" fmla="*/ 378583 h 461873"/>
              <a:gd name="connsiteX109" fmla="*/ 458107 w 1904235"/>
              <a:gd name="connsiteY109" fmla="*/ 359651 h 461873"/>
              <a:gd name="connsiteX110" fmla="*/ 408864 w 1904235"/>
              <a:gd name="connsiteY110" fmla="*/ 336947 h 461873"/>
              <a:gd name="connsiteX111" fmla="*/ 367248 w 1904235"/>
              <a:gd name="connsiteY111" fmla="*/ 314225 h 461873"/>
              <a:gd name="connsiteX112" fmla="*/ 295290 w 1904235"/>
              <a:gd name="connsiteY112" fmla="*/ 272589 h 461873"/>
              <a:gd name="connsiteX113" fmla="*/ 257404 w 1904235"/>
              <a:gd name="connsiteY113" fmla="*/ 249885 h 461873"/>
              <a:gd name="connsiteX114" fmla="*/ 242316 w 1904235"/>
              <a:gd name="connsiteY114" fmla="*/ 238515 h 461873"/>
              <a:gd name="connsiteX115" fmla="*/ 204430 w 1904235"/>
              <a:gd name="connsiteY115" fmla="*/ 261237 h 461873"/>
              <a:gd name="connsiteX116" fmla="*/ 185528 w 1904235"/>
              <a:gd name="connsiteY116" fmla="*/ 272589 h 461873"/>
              <a:gd name="connsiteX117" fmla="*/ 177902 w 1904235"/>
              <a:gd name="connsiteY117" fmla="*/ 276379 h 461873"/>
              <a:gd name="connsiteX118" fmla="*/ 147643 w 1904235"/>
              <a:gd name="connsiteY118" fmla="*/ 299083 h 461873"/>
              <a:gd name="connsiteX119" fmla="*/ 147643 w 1904235"/>
              <a:gd name="connsiteY119" fmla="*/ 299083 h 461873"/>
              <a:gd name="connsiteX120" fmla="*/ 121114 w 1904235"/>
              <a:gd name="connsiteY120" fmla="*/ 318015 h 461873"/>
              <a:gd name="connsiteX121" fmla="*/ 117384 w 1904235"/>
              <a:gd name="connsiteY121" fmla="*/ 318015 h 461873"/>
              <a:gd name="connsiteX122" fmla="*/ 117346 w 1904235"/>
              <a:gd name="connsiteY122" fmla="*/ 317977 h 461873"/>
              <a:gd name="connsiteX123" fmla="*/ 117350 w 1904235"/>
              <a:gd name="connsiteY123" fmla="*/ 318000 h 461873"/>
              <a:gd name="connsiteX124" fmla="*/ 117350 w 1904235"/>
              <a:gd name="connsiteY124" fmla="*/ 325580 h 461873"/>
              <a:gd name="connsiteX125" fmla="*/ 117350 w 1904235"/>
              <a:gd name="connsiteY125" fmla="*/ 344494 h 461873"/>
              <a:gd name="connsiteX126" fmla="*/ 117350 w 1904235"/>
              <a:gd name="connsiteY126" fmla="*/ 352074 h 461873"/>
              <a:gd name="connsiteX127" fmla="*/ 98431 w 1904235"/>
              <a:gd name="connsiteY127" fmla="*/ 378568 h 461873"/>
              <a:gd name="connsiteX128" fmla="*/ 75723 w 1904235"/>
              <a:gd name="connsiteY128" fmla="*/ 386148 h 461873"/>
              <a:gd name="connsiteX129" fmla="*/ 64358 w 1904235"/>
              <a:gd name="connsiteY129" fmla="*/ 386148 h 461873"/>
              <a:gd name="connsiteX130" fmla="*/ 30285 w 1904235"/>
              <a:gd name="connsiteY130" fmla="*/ 355864 h 461873"/>
              <a:gd name="connsiteX131" fmla="*/ 22708 w 1904235"/>
              <a:gd name="connsiteY131" fmla="*/ 336932 h 461873"/>
              <a:gd name="connsiteX132" fmla="*/ 18919 w 1904235"/>
              <a:gd name="connsiteY132" fmla="*/ 321790 h 461873"/>
              <a:gd name="connsiteX133" fmla="*/ 15131 w 1904235"/>
              <a:gd name="connsiteY133" fmla="*/ 310438 h 461873"/>
              <a:gd name="connsiteX134" fmla="*/ 15131 w 1904235"/>
              <a:gd name="connsiteY134" fmla="*/ 302858 h 461873"/>
              <a:gd name="connsiteX135" fmla="*/ 11366 w 1904235"/>
              <a:gd name="connsiteY135" fmla="*/ 283926 h 461873"/>
              <a:gd name="connsiteX136" fmla="*/ 3789 w 1904235"/>
              <a:gd name="connsiteY136" fmla="*/ 242290 h 461873"/>
              <a:gd name="connsiteX137" fmla="*/ 0 w 1904235"/>
              <a:gd name="connsiteY137" fmla="*/ 189284 h 461873"/>
              <a:gd name="connsiteX138" fmla="*/ 0 w 1904235"/>
              <a:gd name="connsiteY138" fmla="*/ 159000 h 461873"/>
              <a:gd name="connsiteX139" fmla="*/ 0 w 1904235"/>
              <a:gd name="connsiteY139" fmla="*/ 121136 h 461873"/>
              <a:gd name="connsiteX140" fmla="*/ 7577 w 1904235"/>
              <a:gd name="connsiteY140" fmla="*/ 98432 h 461873"/>
              <a:gd name="connsiteX141" fmla="*/ 15131 w 1904235"/>
              <a:gd name="connsiteY141" fmla="*/ 68148 h 461873"/>
              <a:gd name="connsiteX142" fmla="*/ 34073 w 1904235"/>
              <a:gd name="connsiteY142" fmla="*/ 34074 h 461873"/>
              <a:gd name="connsiteX143" fmla="*/ 49204 w 1904235"/>
              <a:gd name="connsiteY143" fmla="*/ 18932 h 461873"/>
              <a:gd name="connsiteX144" fmla="*/ 68146 w 1904235"/>
              <a:gd name="connsiteY144" fmla="*/ 7580 h 461873"/>
              <a:gd name="connsiteX145" fmla="*/ 102219 w 1904235"/>
              <a:gd name="connsiteY145" fmla="*/ 0 h 461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</a:cxnLst>
            <a:rect l="l" t="t" r="r" b="b"/>
            <a:pathLst>
              <a:path w="1904235" h="461873">
                <a:moveTo>
                  <a:pt x="102219" y="0"/>
                </a:moveTo>
                <a:cubicBezTo>
                  <a:pt x="113585" y="0"/>
                  <a:pt x="124927" y="0"/>
                  <a:pt x="136292" y="0"/>
                </a:cubicBezTo>
                <a:cubicBezTo>
                  <a:pt x="143869" y="3790"/>
                  <a:pt x="155211" y="3790"/>
                  <a:pt x="162788" y="3790"/>
                </a:cubicBezTo>
                <a:cubicBezTo>
                  <a:pt x="170365" y="3790"/>
                  <a:pt x="177942" y="7562"/>
                  <a:pt x="185496" y="7562"/>
                </a:cubicBezTo>
                <a:cubicBezTo>
                  <a:pt x="215781" y="15142"/>
                  <a:pt x="246065" y="22704"/>
                  <a:pt x="276373" y="30284"/>
                </a:cubicBezTo>
                <a:cubicBezTo>
                  <a:pt x="302869" y="37846"/>
                  <a:pt x="333153" y="45426"/>
                  <a:pt x="359649" y="53006"/>
                </a:cubicBezTo>
                <a:cubicBezTo>
                  <a:pt x="367226" y="53006"/>
                  <a:pt x="371015" y="56778"/>
                  <a:pt x="378592" y="56778"/>
                </a:cubicBezTo>
                <a:cubicBezTo>
                  <a:pt x="386146" y="56778"/>
                  <a:pt x="393722" y="60568"/>
                  <a:pt x="401299" y="60568"/>
                </a:cubicBezTo>
                <a:cubicBezTo>
                  <a:pt x="408876" y="60568"/>
                  <a:pt x="416430" y="64358"/>
                  <a:pt x="424007" y="64358"/>
                </a:cubicBezTo>
                <a:cubicBezTo>
                  <a:pt x="427795" y="68130"/>
                  <a:pt x="431584" y="68130"/>
                  <a:pt x="435372" y="68130"/>
                </a:cubicBezTo>
                <a:cubicBezTo>
                  <a:pt x="439161" y="68130"/>
                  <a:pt x="446738" y="68130"/>
                  <a:pt x="450503" y="68130"/>
                </a:cubicBezTo>
                <a:cubicBezTo>
                  <a:pt x="458080" y="68130"/>
                  <a:pt x="461868" y="68130"/>
                  <a:pt x="469445" y="68130"/>
                </a:cubicBezTo>
                <a:cubicBezTo>
                  <a:pt x="477022" y="68130"/>
                  <a:pt x="480811" y="64358"/>
                  <a:pt x="488364" y="64358"/>
                </a:cubicBezTo>
                <a:cubicBezTo>
                  <a:pt x="488364" y="64358"/>
                  <a:pt x="492153" y="64358"/>
                  <a:pt x="492153" y="68130"/>
                </a:cubicBezTo>
                <a:cubicBezTo>
                  <a:pt x="495941" y="71920"/>
                  <a:pt x="492153" y="75710"/>
                  <a:pt x="488364" y="75710"/>
                </a:cubicBezTo>
                <a:cubicBezTo>
                  <a:pt x="473234" y="79500"/>
                  <a:pt x="454292" y="83290"/>
                  <a:pt x="439161" y="83290"/>
                </a:cubicBezTo>
                <a:cubicBezTo>
                  <a:pt x="431584" y="83290"/>
                  <a:pt x="427795" y="87062"/>
                  <a:pt x="420219" y="87062"/>
                </a:cubicBezTo>
                <a:cubicBezTo>
                  <a:pt x="408876" y="87062"/>
                  <a:pt x="397511" y="90852"/>
                  <a:pt x="386146" y="90852"/>
                </a:cubicBezTo>
                <a:cubicBezTo>
                  <a:pt x="374780" y="94642"/>
                  <a:pt x="363438" y="94642"/>
                  <a:pt x="352073" y="94642"/>
                </a:cubicBezTo>
                <a:cubicBezTo>
                  <a:pt x="336942" y="94642"/>
                  <a:pt x="325576" y="94642"/>
                  <a:pt x="310423" y="94642"/>
                </a:cubicBezTo>
                <a:cubicBezTo>
                  <a:pt x="299080" y="94642"/>
                  <a:pt x="283927" y="94642"/>
                  <a:pt x="272584" y="94642"/>
                </a:cubicBezTo>
                <a:cubicBezTo>
                  <a:pt x="261219" y="90852"/>
                  <a:pt x="249854" y="90852"/>
                  <a:pt x="238511" y="90852"/>
                </a:cubicBezTo>
                <a:cubicBezTo>
                  <a:pt x="215781" y="90852"/>
                  <a:pt x="193073" y="90852"/>
                  <a:pt x="170365" y="87062"/>
                </a:cubicBezTo>
                <a:cubicBezTo>
                  <a:pt x="151423" y="87062"/>
                  <a:pt x="128715" y="83290"/>
                  <a:pt x="109773" y="87062"/>
                </a:cubicBezTo>
                <a:cubicBezTo>
                  <a:pt x="106008" y="90852"/>
                  <a:pt x="106008" y="90852"/>
                  <a:pt x="102219" y="90852"/>
                </a:cubicBezTo>
                <a:cubicBezTo>
                  <a:pt x="102219" y="102204"/>
                  <a:pt x="98431" y="109784"/>
                  <a:pt x="98431" y="117346"/>
                </a:cubicBezTo>
                <a:cubicBezTo>
                  <a:pt x="94642" y="136278"/>
                  <a:pt x="94642" y="159000"/>
                  <a:pt x="98431" y="181704"/>
                </a:cubicBezTo>
                <a:cubicBezTo>
                  <a:pt x="98431" y="196864"/>
                  <a:pt x="102219" y="208216"/>
                  <a:pt x="102219" y="219568"/>
                </a:cubicBezTo>
                <a:cubicBezTo>
                  <a:pt x="106008" y="242290"/>
                  <a:pt x="109796" y="261222"/>
                  <a:pt x="113562" y="283926"/>
                </a:cubicBezTo>
                <a:lnTo>
                  <a:pt x="113562" y="287716"/>
                </a:lnTo>
                <a:lnTo>
                  <a:pt x="113562" y="291506"/>
                </a:lnTo>
                <a:cubicBezTo>
                  <a:pt x="113562" y="291506"/>
                  <a:pt x="113562" y="295278"/>
                  <a:pt x="113562" y="295278"/>
                </a:cubicBezTo>
                <a:lnTo>
                  <a:pt x="113562" y="295296"/>
                </a:lnTo>
                <a:cubicBezTo>
                  <a:pt x="113562" y="299068"/>
                  <a:pt x="113562" y="299068"/>
                  <a:pt x="113562" y="299068"/>
                </a:cubicBezTo>
                <a:lnTo>
                  <a:pt x="116095" y="311728"/>
                </a:lnTo>
                <a:lnTo>
                  <a:pt x="117384" y="310453"/>
                </a:lnTo>
                <a:cubicBezTo>
                  <a:pt x="121114" y="306663"/>
                  <a:pt x="128741" y="302873"/>
                  <a:pt x="132472" y="299083"/>
                </a:cubicBezTo>
                <a:lnTo>
                  <a:pt x="139950" y="291390"/>
                </a:lnTo>
                <a:lnTo>
                  <a:pt x="164202" y="266439"/>
                </a:lnTo>
                <a:cubicBezTo>
                  <a:pt x="174150" y="254609"/>
                  <a:pt x="183622" y="242305"/>
                  <a:pt x="193072" y="230953"/>
                </a:cubicBezTo>
                <a:cubicBezTo>
                  <a:pt x="200616" y="227163"/>
                  <a:pt x="204430" y="219583"/>
                  <a:pt x="211974" y="212021"/>
                </a:cubicBezTo>
                <a:cubicBezTo>
                  <a:pt x="204430" y="204441"/>
                  <a:pt x="200616" y="196879"/>
                  <a:pt x="196886" y="185509"/>
                </a:cubicBezTo>
                <a:cubicBezTo>
                  <a:pt x="189259" y="166595"/>
                  <a:pt x="196886" y="143873"/>
                  <a:pt x="215787" y="132521"/>
                </a:cubicBezTo>
                <a:cubicBezTo>
                  <a:pt x="227145" y="121151"/>
                  <a:pt x="246046" y="121151"/>
                  <a:pt x="261217" y="128731"/>
                </a:cubicBezTo>
                <a:cubicBezTo>
                  <a:pt x="265031" y="132521"/>
                  <a:pt x="272575" y="136311"/>
                  <a:pt x="276388" y="140083"/>
                </a:cubicBezTo>
                <a:cubicBezTo>
                  <a:pt x="276388" y="140083"/>
                  <a:pt x="280119" y="136311"/>
                  <a:pt x="280119" y="136311"/>
                </a:cubicBezTo>
                <a:cubicBezTo>
                  <a:pt x="283932" y="132521"/>
                  <a:pt x="291476" y="128731"/>
                  <a:pt x="295290" y="124941"/>
                </a:cubicBezTo>
                <a:cubicBezTo>
                  <a:pt x="299103" y="124941"/>
                  <a:pt x="299103" y="121169"/>
                  <a:pt x="302834" y="121169"/>
                </a:cubicBezTo>
                <a:cubicBezTo>
                  <a:pt x="306647" y="117379"/>
                  <a:pt x="310460" y="117379"/>
                  <a:pt x="314191" y="113589"/>
                </a:cubicBezTo>
                <a:cubicBezTo>
                  <a:pt x="321818" y="109799"/>
                  <a:pt x="333175" y="109799"/>
                  <a:pt x="340719" y="109799"/>
                </a:cubicBezTo>
                <a:cubicBezTo>
                  <a:pt x="344533" y="109799"/>
                  <a:pt x="352077" y="113589"/>
                  <a:pt x="355890" y="117379"/>
                </a:cubicBezTo>
                <a:cubicBezTo>
                  <a:pt x="363434" y="124941"/>
                  <a:pt x="367248" y="132521"/>
                  <a:pt x="367248" y="140083"/>
                </a:cubicBezTo>
                <a:cubicBezTo>
                  <a:pt x="367248" y="147663"/>
                  <a:pt x="367248" y="155243"/>
                  <a:pt x="363434" y="159015"/>
                </a:cubicBezTo>
                <a:cubicBezTo>
                  <a:pt x="363434" y="162805"/>
                  <a:pt x="359621" y="162805"/>
                  <a:pt x="359621" y="166595"/>
                </a:cubicBezTo>
                <a:cubicBezTo>
                  <a:pt x="355890" y="170367"/>
                  <a:pt x="355890" y="174157"/>
                  <a:pt x="352077" y="177947"/>
                </a:cubicBezTo>
                <a:cubicBezTo>
                  <a:pt x="348263" y="177947"/>
                  <a:pt x="348263" y="181737"/>
                  <a:pt x="344533" y="181737"/>
                </a:cubicBezTo>
                <a:cubicBezTo>
                  <a:pt x="340719" y="181737"/>
                  <a:pt x="340719" y="181737"/>
                  <a:pt x="336906" y="185509"/>
                </a:cubicBezTo>
                <a:cubicBezTo>
                  <a:pt x="348263" y="193089"/>
                  <a:pt x="363434" y="200651"/>
                  <a:pt x="386149" y="204441"/>
                </a:cubicBezTo>
                <a:cubicBezTo>
                  <a:pt x="412678" y="219583"/>
                  <a:pt x="439123" y="234725"/>
                  <a:pt x="465651" y="246077"/>
                </a:cubicBezTo>
                <a:cubicBezTo>
                  <a:pt x="480822" y="253657"/>
                  <a:pt x="495910" y="261219"/>
                  <a:pt x="511081" y="268799"/>
                </a:cubicBezTo>
                <a:cubicBezTo>
                  <a:pt x="522439" y="272589"/>
                  <a:pt x="537610" y="280151"/>
                  <a:pt x="548967" y="283941"/>
                </a:cubicBezTo>
                <a:cubicBezTo>
                  <a:pt x="560325" y="291521"/>
                  <a:pt x="571682" y="295293"/>
                  <a:pt x="583039" y="299083"/>
                </a:cubicBezTo>
                <a:cubicBezTo>
                  <a:pt x="594397" y="302873"/>
                  <a:pt x="605754" y="306663"/>
                  <a:pt x="617112" y="310435"/>
                </a:cubicBezTo>
                <a:cubicBezTo>
                  <a:pt x="613298" y="310435"/>
                  <a:pt x="613298" y="310435"/>
                  <a:pt x="613298" y="310435"/>
                </a:cubicBezTo>
                <a:cubicBezTo>
                  <a:pt x="628469" y="314225"/>
                  <a:pt x="643557" y="318015"/>
                  <a:pt x="658728" y="321805"/>
                </a:cubicBezTo>
                <a:cubicBezTo>
                  <a:pt x="670086" y="325595"/>
                  <a:pt x="677630" y="325595"/>
                  <a:pt x="688987" y="329367"/>
                </a:cubicBezTo>
                <a:cubicBezTo>
                  <a:pt x="707972" y="333157"/>
                  <a:pt x="726873" y="336947"/>
                  <a:pt x="745774" y="340737"/>
                </a:cubicBezTo>
                <a:cubicBezTo>
                  <a:pt x="753401" y="340737"/>
                  <a:pt x="764759" y="344509"/>
                  <a:pt x="772303" y="344509"/>
                </a:cubicBezTo>
                <a:cubicBezTo>
                  <a:pt x="791204" y="348299"/>
                  <a:pt x="810189" y="348299"/>
                  <a:pt x="829090" y="352089"/>
                </a:cubicBezTo>
                <a:cubicBezTo>
                  <a:pt x="836634" y="352089"/>
                  <a:pt x="847992" y="355861"/>
                  <a:pt x="855618" y="355861"/>
                </a:cubicBezTo>
                <a:cubicBezTo>
                  <a:pt x="885877" y="359651"/>
                  <a:pt x="912406" y="359651"/>
                  <a:pt x="938851" y="363441"/>
                </a:cubicBezTo>
                <a:cubicBezTo>
                  <a:pt x="972924" y="367231"/>
                  <a:pt x="1003265" y="367231"/>
                  <a:pt x="1037338" y="367231"/>
                </a:cubicBezTo>
                <a:cubicBezTo>
                  <a:pt x="1044882" y="367231"/>
                  <a:pt x="1056239" y="367231"/>
                  <a:pt x="1067597" y="367231"/>
                </a:cubicBezTo>
                <a:cubicBezTo>
                  <a:pt x="1090312" y="363441"/>
                  <a:pt x="1109213" y="363441"/>
                  <a:pt x="1131928" y="363441"/>
                </a:cubicBezTo>
                <a:cubicBezTo>
                  <a:pt x="1162270" y="363441"/>
                  <a:pt x="1188715" y="359651"/>
                  <a:pt x="1219057" y="355861"/>
                </a:cubicBezTo>
                <a:cubicBezTo>
                  <a:pt x="1234145" y="355861"/>
                  <a:pt x="1249316" y="352089"/>
                  <a:pt x="1264404" y="352089"/>
                </a:cubicBezTo>
                <a:cubicBezTo>
                  <a:pt x="1309917" y="348299"/>
                  <a:pt x="1351533" y="340737"/>
                  <a:pt x="1393150" y="333157"/>
                </a:cubicBezTo>
                <a:cubicBezTo>
                  <a:pt x="1495367" y="314225"/>
                  <a:pt x="1593770" y="283941"/>
                  <a:pt x="1684630" y="238515"/>
                </a:cubicBezTo>
                <a:cubicBezTo>
                  <a:pt x="1714972" y="223373"/>
                  <a:pt x="1745231" y="208231"/>
                  <a:pt x="1771759" y="189299"/>
                </a:cubicBezTo>
                <a:cubicBezTo>
                  <a:pt x="1798205" y="174157"/>
                  <a:pt x="1824733" y="155225"/>
                  <a:pt x="1851261" y="132503"/>
                </a:cubicBezTo>
                <a:cubicBezTo>
                  <a:pt x="1866349" y="121151"/>
                  <a:pt x="1877707" y="109799"/>
                  <a:pt x="1889064" y="94657"/>
                </a:cubicBezTo>
                <a:cubicBezTo>
                  <a:pt x="1892878" y="87077"/>
                  <a:pt x="1892878" y="83287"/>
                  <a:pt x="1896691" y="79515"/>
                </a:cubicBezTo>
                <a:cubicBezTo>
                  <a:pt x="1896691" y="75725"/>
                  <a:pt x="1896691" y="75725"/>
                  <a:pt x="1900422" y="75725"/>
                </a:cubicBezTo>
                <a:cubicBezTo>
                  <a:pt x="1904235" y="75725"/>
                  <a:pt x="1904235" y="79515"/>
                  <a:pt x="1904235" y="83305"/>
                </a:cubicBezTo>
                <a:cubicBezTo>
                  <a:pt x="1892878" y="102219"/>
                  <a:pt x="1881520" y="117361"/>
                  <a:pt x="1870163" y="136293"/>
                </a:cubicBezTo>
                <a:cubicBezTo>
                  <a:pt x="1854992" y="155225"/>
                  <a:pt x="1839904" y="174157"/>
                  <a:pt x="1824733" y="189299"/>
                </a:cubicBezTo>
                <a:cubicBezTo>
                  <a:pt x="1805832" y="204441"/>
                  <a:pt x="1790661" y="223373"/>
                  <a:pt x="1771759" y="238515"/>
                </a:cubicBezTo>
                <a:cubicBezTo>
                  <a:pt x="1756588" y="253657"/>
                  <a:pt x="1737687" y="268799"/>
                  <a:pt x="1718702" y="280151"/>
                </a:cubicBezTo>
                <a:cubicBezTo>
                  <a:pt x="1699801" y="295293"/>
                  <a:pt x="1680899" y="306663"/>
                  <a:pt x="1658185" y="318015"/>
                </a:cubicBezTo>
                <a:cubicBezTo>
                  <a:pt x="1635470" y="329367"/>
                  <a:pt x="1612755" y="340737"/>
                  <a:pt x="1590040" y="352089"/>
                </a:cubicBezTo>
                <a:cubicBezTo>
                  <a:pt x="1544610" y="371021"/>
                  <a:pt x="1502911" y="389953"/>
                  <a:pt x="1457481" y="401305"/>
                </a:cubicBezTo>
                <a:cubicBezTo>
                  <a:pt x="1412051" y="412657"/>
                  <a:pt x="1366621" y="424009"/>
                  <a:pt x="1321191" y="431589"/>
                </a:cubicBezTo>
                <a:cubicBezTo>
                  <a:pt x="1298476" y="435379"/>
                  <a:pt x="1272031" y="439151"/>
                  <a:pt x="1245503" y="442941"/>
                </a:cubicBezTo>
                <a:cubicBezTo>
                  <a:pt x="1222788" y="446731"/>
                  <a:pt x="1203886" y="446731"/>
                  <a:pt x="1181171" y="450521"/>
                </a:cubicBezTo>
                <a:cubicBezTo>
                  <a:pt x="1166000" y="450521"/>
                  <a:pt x="1154643" y="454293"/>
                  <a:pt x="1143285" y="454293"/>
                </a:cubicBezTo>
                <a:cubicBezTo>
                  <a:pt x="1109213" y="458083"/>
                  <a:pt x="1075141" y="458083"/>
                  <a:pt x="1041068" y="461873"/>
                </a:cubicBezTo>
                <a:cubicBezTo>
                  <a:pt x="1029711" y="461873"/>
                  <a:pt x="1022167" y="461873"/>
                  <a:pt x="1010809" y="461873"/>
                </a:cubicBezTo>
                <a:cubicBezTo>
                  <a:pt x="988095" y="461873"/>
                  <a:pt x="969193" y="461873"/>
                  <a:pt x="946478" y="461873"/>
                </a:cubicBezTo>
                <a:cubicBezTo>
                  <a:pt x="935121" y="458083"/>
                  <a:pt x="919950" y="458083"/>
                  <a:pt x="908592" y="458083"/>
                </a:cubicBezTo>
                <a:cubicBezTo>
                  <a:pt x="885877" y="458083"/>
                  <a:pt x="866976" y="454311"/>
                  <a:pt x="844261" y="454311"/>
                </a:cubicBezTo>
                <a:cubicBezTo>
                  <a:pt x="832904" y="454311"/>
                  <a:pt x="825277" y="450521"/>
                  <a:pt x="813919" y="450521"/>
                </a:cubicBezTo>
                <a:cubicBezTo>
                  <a:pt x="795018" y="446731"/>
                  <a:pt x="772303" y="446731"/>
                  <a:pt x="753401" y="442941"/>
                </a:cubicBezTo>
                <a:cubicBezTo>
                  <a:pt x="742044" y="442941"/>
                  <a:pt x="734417" y="442941"/>
                  <a:pt x="723060" y="439169"/>
                </a:cubicBezTo>
                <a:cubicBezTo>
                  <a:pt x="704158" y="435379"/>
                  <a:pt x="681443" y="431589"/>
                  <a:pt x="662542" y="427799"/>
                </a:cubicBezTo>
                <a:cubicBezTo>
                  <a:pt x="651184" y="427799"/>
                  <a:pt x="639827" y="424009"/>
                  <a:pt x="628469" y="420237"/>
                </a:cubicBezTo>
                <a:cubicBezTo>
                  <a:pt x="609485" y="416447"/>
                  <a:pt x="590583" y="412657"/>
                  <a:pt x="571682" y="405095"/>
                </a:cubicBezTo>
                <a:cubicBezTo>
                  <a:pt x="571682" y="408867"/>
                  <a:pt x="575413" y="408867"/>
                  <a:pt x="575413" y="408867"/>
                </a:cubicBezTo>
                <a:cubicBezTo>
                  <a:pt x="564055" y="405095"/>
                  <a:pt x="556511" y="401305"/>
                  <a:pt x="545154" y="397515"/>
                </a:cubicBezTo>
                <a:cubicBezTo>
                  <a:pt x="529983" y="389953"/>
                  <a:pt x="514895" y="386163"/>
                  <a:pt x="499724" y="378583"/>
                </a:cubicBezTo>
                <a:cubicBezTo>
                  <a:pt x="484553" y="371021"/>
                  <a:pt x="473195" y="367231"/>
                  <a:pt x="458107" y="359651"/>
                </a:cubicBezTo>
                <a:cubicBezTo>
                  <a:pt x="439123" y="352089"/>
                  <a:pt x="424035" y="344509"/>
                  <a:pt x="408864" y="336947"/>
                </a:cubicBezTo>
                <a:cubicBezTo>
                  <a:pt x="393693" y="329385"/>
                  <a:pt x="382336" y="321805"/>
                  <a:pt x="367248" y="314225"/>
                </a:cubicBezTo>
                <a:cubicBezTo>
                  <a:pt x="344533" y="299083"/>
                  <a:pt x="318004" y="287731"/>
                  <a:pt x="295290" y="272589"/>
                </a:cubicBezTo>
                <a:cubicBezTo>
                  <a:pt x="283932" y="265027"/>
                  <a:pt x="268761" y="257447"/>
                  <a:pt x="257404" y="249885"/>
                </a:cubicBezTo>
                <a:cubicBezTo>
                  <a:pt x="253673" y="246095"/>
                  <a:pt x="246046" y="242305"/>
                  <a:pt x="242316" y="238515"/>
                </a:cubicBezTo>
                <a:cubicBezTo>
                  <a:pt x="230958" y="246095"/>
                  <a:pt x="215787" y="253657"/>
                  <a:pt x="204430" y="261237"/>
                </a:cubicBezTo>
                <a:cubicBezTo>
                  <a:pt x="196886" y="265009"/>
                  <a:pt x="193072" y="268799"/>
                  <a:pt x="185528" y="272589"/>
                </a:cubicBezTo>
                <a:cubicBezTo>
                  <a:pt x="181715" y="272589"/>
                  <a:pt x="181715" y="276379"/>
                  <a:pt x="177902" y="276379"/>
                </a:cubicBezTo>
                <a:lnTo>
                  <a:pt x="147643" y="299083"/>
                </a:lnTo>
                <a:lnTo>
                  <a:pt x="147643" y="299083"/>
                </a:lnTo>
                <a:cubicBezTo>
                  <a:pt x="140099" y="302873"/>
                  <a:pt x="128741" y="310453"/>
                  <a:pt x="121114" y="318015"/>
                </a:cubicBezTo>
                <a:cubicBezTo>
                  <a:pt x="121114" y="318015"/>
                  <a:pt x="117384" y="318015"/>
                  <a:pt x="117384" y="318015"/>
                </a:cubicBezTo>
                <a:lnTo>
                  <a:pt x="117346" y="317977"/>
                </a:lnTo>
                <a:lnTo>
                  <a:pt x="117350" y="318000"/>
                </a:lnTo>
                <a:cubicBezTo>
                  <a:pt x="117350" y="321790"/>
                  <a:pt x="117350" y="321790"/>
                  <a:pt x="117350" y="325580"/>
                </a:cubicBezTo>
                <a:cubicBezTo>
                  <a:pt x="121138" y="329352"/>
                  <a:pt x="117350" y="336932"/>
                  <a:pt x="117350" y="344494"/>
                </a:cubicBezTo>
                <a:cubicBezTo>
                  <a:pt x="117350" y="348284"/>
                  <a:pt x="117350" y="348284"/>
                  <a:pt x="117350" y="352074"/>
                </a:cubicBezTo>
                <a:cubicBezTo>
                  <a:pt x="117350" y="363426"/>
                  <a:pt x="106008" y="371006"/>
                  <a:pt x="98431" y="378568"/>
                </a:cubicBezTo>
                <a:cubicBezTo>
                  <a:pt x="90854" y="382358"/>
                  <a:pt x="83277" y="386148"/>
                  <a:pt x="75723" y="386148"/>
                </a:cubicBezTo>
                <a:cubicBezTo>
                  <a:pt x="71912" y="386148"/>
                  <a:pt x="68146" y="386148"/>
                  <a:pt x="64358" y="386148"/>
                </a:cubicBezTo>
                <a:cubicBezTo>
                  <a:pt x="49204" y="382358"/>
                  <a:pt x="37839" y="371006"/>
                  <a:pt x="30285" y="355864"/>
                </a:cubicBezTo>
                <a:cubicBezTo>
                  <a:pt x="26496" y="348284"/>
                  <a:pt x="22708" y="344512"/>
                  <a:pt x="22708" y="336932"/>
                </a:cubicBezTo>
                <a:cubicBezTo>
                  <a:pt x="22708" y="333142"/>
                  <a:pt x="18919" y="325580"/>
                  <a:pt x="18919" y="321790"/>
                </a:cubicBezTo>
                <a:cubicBezTo>
                  <a:pt x="15131" y="318000"/>
                  <a:pt x="15131" y="314210"/>
                  <a:pt x="15131" y="310438"/>
                </a:cubicBezTo>
                <a:cubicBezTo>
                  <a:pt x="15131" y="306648"/>
                  <a:pt x="15131" y="306648"/>
                  <a:pt x="15131" y="302858"/>
                </a:cubicBezTo>
                <a:cubicBezTo>
                  <a:pt x="11366" y="295296"/>
                  <a:pt x="11366" y="291506"/>
                  <a:pt x="11366" y="283926"/>
                </a:cubicBezTo>
                <a:cubicBezTo>
                  <a:pt x="7577" y="272574"/>
                  <a:pt x="3789" y="257432"/>
                  <a:pt x="3789" y="242290"/>
                </a:cubicBezTo>
                <a:cubicBezTo>
                  <a:pt x="3789" y="223358"/>
                  <a:pt x="0" y="208216"/>
                  <a:pt x="0" y="189284"/>
                </a:cubicBezTo>
                <a:cubicBezTo>
                  <a:pt x="0" y="177932"/>
                  <a:pt x="0" y="170352"/>
                  <a:pt x="0" y="159000"/>
                </a:cubicBezTo>
                <a:cubicBezTo>
                  <a:pt x="0" y="147648"/>
                  <a:pt x="0" y="132506"/>
                  <a:pt x="0" y="121136"/>
                </a:cubicBezTo>
                <a:cubicBezTo>
                  <a:pt x="0" y="109784"/>
                  <a:pt x="0" y="94642"/>
                  <a:pt x="7577" y="98432"/>
                </a:cubicBezTo>
                <a:cubicBezTo>
                  <a:pt x="7577" y="87080"/>
                  <a:pt x="11366" y="79500"/>
                  <a:pt x="15131" y="68148"/>
                </a:cubicBezTo>
                <a:cubicBezTo>
                  <a:pt x="18919" y="56796"/>
                  <a:pt x="22708" y="45426"/>
                  <a:pt x="34073" y="34074"/>
                </a:cubicBezTo>
                <a:cubicBezTo>
                  <a:pt x="37862" y="26494"/>
                  <a:pt x="45439" y="22722"/>
                  <a:pt x="49204" y="18932"/>
                </a:cubicBezTo>
                <a:cubicBezTo>
                  <a:pt x="56781" y="15142"/>
                  <a:pt x="60569" y="11352"/>
                  <a:pt x="68146" y="7580"/>
                </a:cubicBezTo>
                <a:cubicBezTo>
                  <a:pt x="79512" y="3790"/>
                  <a:pt x="90854" y="0"/>
                  <a:pt x="102219" y="0"/>
                </a:cubicBez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30" name="Freeform: Shape 129">
            <a:extLst>
              <a:ext uri="{FF2B5EF4-FFF2-40B4-BE49-F238E27FC236}">
                <a16:creationId xmlns:a16="http://schemas.microsoft.com/office/drawing/2014/main" id="{C0D044AB-ED1E-4B25-B500-49B2F2E71FD2}"/>
              </a:ext>
            </a:extLst>
          </p:cNvPr>
          <p:cNvSpPr/>
          <p:nvPr/>
        </p:nvSpPr>
        <p:spPr>
          <a:xfrm>
            <a:off x="3857324" y="2060400"/>
            <a:ext cx="1494660" cy="371954"/>
          </a:xfrm>
          <a:custGeom>
            <a:avLst/>
            <a:gdLst>
              <a:gd name="connsiteX0" fmla="*/ 972950 w 1992880"/>
              <a:gd name="connsiteY0" fmla="*/ 0 h 495938"/>
              <a:gd name="connsiteX1" fmla="*/ 1014600 w 1992880"/>
              <a:gd name="connsiteY1" fmla="*/ 0 h 495938"/>
              <a:gd name="connsiteX2" fmla="*/ 1082723 w 1992880"/>
              <a:gd name="connsiteY2" fmla="*/ 0 h 495938"/>
              <a:gd name="connsiteX3" fmla="*/ 1112990 w 1992880"/>
              <a:gd name="connsiteY3" fmla="*/ 0 h 495938"/>
              <a:gd name="connsiteX4" fmla="*/ 1177405 w 1992880"/>
              <a:gd name="connsiteY4" fmla="*/ 3788 h 495938"/>
              <a:gd name="connsiteX5" fmla="*/ 1211467 w 1992880"/>
              <a:gd name="connsiteY5" fmla="*/ 7577 h 495938"/>
              <a:gd name="connsiteX6" fmla="*/ 1275795 w 1992880"/>
              <a:gd name="connsiteY6" fmla="*/ 15131 h 495938"/>
              <a:gd name="connsiteX7" fmla="*/ 1309857 w 1992880"/>
              <a:gd name="connsiteY7" fmla="*/ 22707 h 495938"/>
              <a:gd name="connsiteX8" fmla="*/ 1370477 w 1992880"/>
              <a:gd name="connsiteY8" fmla="*/ 34073 h 495938"/>
              <a:gd name="connsiteX9" fmla="*/ 1362889 w 1992880"/>
              <a:gd name="connsiteY9" fmla="*/ 34073 h 495938"/>
              <a:gd name="connsiteX10" fmla="*/ 1396951 w 1992880"/>
              <a:gd name="connsiteY10" fmla="*/ 41650 h 495938"/>
              <a:gd name="connsiteX11" fmla="*/ 1446189 w 1992880"/>
              <a:gd name="connsiteY11" fmla="*/ 56780 h 495938"/>
              <a:gd name="connsiteX12" fmla="*/ 1491633 w 1992880"/>
              <a:gd name="connsiteY12" fmla="*/ 71934 h 495938"/>
              <a:gd name="connsiteX13" fmla="*/ 1544579 w 1992880"/>
              <a:gd name="connsiteY13" fmla="*/ 90853 h 495938"/>
              <a:gd name="connsiteX14" fmla="*/ 1590023 w 1992880"/>
              <a:gd name="connsiteY14" fmla="*/ 109795 h 495938"/>
              <a:gd name="connsiteX15" fmla="*/ 1673323 w 1992880"/>
              <a:gd name="connsiteY15" fmla="*/ 147656 h 495938"/>
              <a:gd name="connsiteX16" fmla="*/ 1714973 w 1992880"/>
              <a:gd name="connsiteY16" fmla="*/ 170364 h 495938"/>
              <a:gd name="connsiteX17" fmla="*/ 1733858 w 1992880"/>
              <a:gd name="connsiteY17" fmla="*/ 181706 h 495938"/>
              <a:gd name="connsiteX18" fmla="*/ 1771713 w 1992880"/>
              <a:gd name="connsiteY18" fmla="*/ 155210 h 495938"/>
              <a:gd name="connsiteX19" fmla="*/ 1790684 w 1992880"/>
              <a:gd name="connsiteY19" fmla="*/ 140080 h 495938"/>
              <a:gd name="connsiteX20" fmla="*/ 1798272 w 1992880"/>
              <a:gd name="connsiteY20" fmla="*/ 132503 h 495938"/>
              <a:gd name="connsiteX21" fmla="*/ 1828540 w 1992880"/>
              <a:gd name="connsiteY21" fmla="*/ 106007 h 495938"/>
              <a:gd name="connsiteX22" fmla="*/ 1852799 w 1992880"/>
              <a:gd name="connsiteY22" fmla="*/ 85177 h 495938"/>
              <a:gd name="connsiteX23" fmla="*/ 1852799 w 1992880"/>
              <a:gd name="connsiteY23" fmla="*/ 79506 h 495938"/>
              <a:gd name="connsiteX24" fmla="*/ 1871744 w 1992880"/>
              <a:gd name="connsiteY24" fmla="*/ 49208 h 495938"/>
              <a:gd name="connsiteX25" fmla="*/ 1894458 w 1992880"/>
              <a:gd name="connsiteY25" fmla="*/ 37860 h 495938"/>
              <a:gd name="connsiteX26" fmla="*/ 1905816 w 1992880"/>
              <a:gd name="connsiteY26" fmla="*/ 37860 h 495938"/>
              <a:gd name="connsiteX27" fmla="*/ 1943657 w 1992880"/>
              <a:gd name="connsiteY27" fmla="*/ 64357 h 495938"/>
              <a:gd name="connsiteX28" fmla="*/ 1951245 w 1992880"/>
              <a:gd name="connsiteY28" fmla="*/ 83289 h 495938"/>
              <a:gd name="connsiteX29" fmla="*/ 1955015 w 1992880"/>
              <a:gd name="connsiteY29" fmla="*/ 98438 h 495938"/>
              <a:gd name="connsiteX30" fmla="*/ 1958808 w 1992880"/>
              <a:gd name="connsiteY30" fmla="*/ 109786 h 495938"/>
              <a:gd name="connsiteX31" fmla="*/ 1958808 w 1992880"/>
              <a:gd name="connsiteY31" fmla="*/ 117370 h 495938"/>
              <a:gd name="connsiteX32" fmla="*/ 1962602 w 1992880"/>
              <a:gd name="connsiteY32" fmla="*/ 136283 h 495938"/>
              <a:gd name="connsiteX33" fmla="*/ 1973959 w 1992880"/>
              <a:gd name="connsiteY33" fmla="*/ 181712 h 495938"/>
              <a:gd name="connsiteX34" fmla="*/ 1985317 w 1992880"/>
              <a:gd name="connsiteY34" fmla="*/ 238507 h 495938"/>
              <a:gd name="connsiteX35" fmla="*/ 1989086 w 1992880"/>
              <a:gd name="connsiteY35" fmla="*/ 268787 h 495938"/>
              <a:gd name="connsiteX36" fmla="*/ 1992880 w 1992880"/>
              <a:gd name="connsiteY36" fmla="*/ 306650 h 495938"/>
              <a:gd name="connsiteX37" fmla="*/ 1989086 w 1992880"/>
              <a:gd name="connsiteY37" fmla="*/ 336930 h 495938"/>
              <a:gd name="connsiteX38" fmla="*/ 1985317 w 1992880"/>
              <a:gd name="connsiteY38" fmla="*/ 371011 h 495938"/>
              <a:gd name="connsiteX39" fmla="*/ 1970166 w 1992880"/>
              <a:gd name="connsiteY39" fmla="*/ 408856 h 495938"/>
              <a:gd name="connsiteX40" fmla="*/ 1955015 w 1992880"/>
              <a:gd name="connsiteY40" fmla="*/ 424005 h 495938"/>
              <a:gd name="connsiteX41" fmla="*/ 1936094 w 1992880"/>
              <a:gd name="connsiteY41" fmla="*/ 435353 h 495938"/>
              <a:gd name="connsiteX42" fmla="*/ 1902022 w 1992880"/>
              <a:gd name="connsiteY42" fmla="*/ 446720 h 495938"/>
              <a:gd name="connsiteX43" fmla="*/ 1867950 w 1992880"/>
              <a:gd name="connsiteY43" fmla="*/ 450502 h 495938"/>
              <a:gd name="connsiteX44" fmla="*/ 1837672 w 1992880"/>
              <a:gd name="connsiteY44" fmla="*/ 450502 h 495938"/>
              <a:gd name="connsiteX45" fmla="*/ 1811164 w 1992880"/>
              <a:gd name="connsiteY45" fmla="*/ 450502 h 495938"/>
              <a:gd name="connsiteX46" fmla="*/ 1712742 w 1992880"/>
              <a:gd name="connsiteY46" fmla="*/ 435353 h 495938"/>
              <a:gd name="connsiteX47" fmla="*/ 1621884 w 1992880"/>
              <a:gd name="connsiteY47" fmla="*/ 420223 h 495938"/>
              <a:gd name="connsiteX48" fmla="*/ 1599169 w 1992880"/>
              <a:gd name="connsiteY48" fmla="*/ 416421 h 495938"/>
              <a:gd name="connsiteX49" fmla="*/ 1576455 w 1992880"/>
              <a:gd name="connsiteY49" fmla="*/ 412638 h 495938"/>
              <a:gd name="connsiteX50" fmla="*/ 1549946 w 1992880"/>
              <a:gd name="connsiteY50" fmla="*/ 408856 h 495938"/>
              <a:gd name="connsiteX51" fmla="*/ 1538589 w 1992880"/>
              <a:gd name="connsiteY51" fmla="*/ 408856 h 495938"/>
              <a:gd name="connsiteX52" fmla="*/ 1523462 w 1992880"/>
              <a:gd name="connsiteY52" fmla="*/ 408856 h 495938"/>
              <a:gd name="connsiteX53" fmla="*/ 1519668 w 1992880"/>
              <a:gd name="connsiteY53" fmla="*/ 408856 h 495938"/>
              <a:gd name="connsiteX54" fmla="*/ 1500748 w 1992880"/>
              <a:gd name="connsiteY54" fmla="*/ 408856 h 495938"/>
              <a:gd name="connsiteX55" fmla="*/ 1481803 w 1992880"/>
              <a:gd name="connsiteY55" fmla="*/ 412638 h 495938"/>
              <a:gd name="connsiteX56" fmla="*/ 1478033 w 1992880"/>
              <a:gd name="connsiteY56" fmla="*/ 412638 h 495938"/>
              <a:gd name="connsiteX57" fmla="*/ 1481803 w 1992880"/>
              <a:gd name="connsiteY57" fmla="*/ 405073 h 495938"/>
              <a:gd name="connsiteX58" fmla="*/ 1534819 w 1992880"/>
              <a:gd name="connsiteY58" fmla="*/ 393706 h 495938"/>
              <a:gd name="connsiteX59" fmla="*/ 1553740 w 1992880"/>
              <a:gd name="connsiteY59" fmla="*/ 389924 h 495938"/>
              <a:gd name="connsiteX60" fmla="*/ 1587812 w 1992880"/>
              <a:gd name="connsiteY60" fmla="*/ 382359 h 495938"/>
              <a:gd name="connsiteX61" fmla="*/ 1625678 w 1992880"/>
              <a:gd name="connsiteY61" fmla="*/ 378576 h 495938"/>
              <a:gd name="connsiteX62" fmla="*/ 1667313 w 1992880"/>
              <a:gd name="connsiteY62" fmla="*/ 374794 h 495938"/>
              <a:gd name="connsiteX63" fmla="*/ 1708948 w 1992880"/>
              <a:gd name="connsiteY63" fmla="*/ 374794 h 495938"/>
              <a:gd name="connsiteX64" fmla="*/ 1746814 w 1992880"/>
              <a:gd name="connsiteY64" fmla="*/ 374794 h 495938"/>
              <a:gd name="connsiteX65" fmla="*/ 1818727 w 1992880"/>
              <a:gd name="connsiteY65" fmla="*/ 374794 h 495938"/>
              <a:gd name="connsiteX66" fmla="*/ 1883101 w 1992880"/>
              <a:gd name="connsiteY66" fmla="*/ 367210 h 495938"/>
              <a:gd name="connsiteX67" fmla="*/ 1890665 w 1992880"/>
              <a:gd name="connsiteY67" fmla="*/ 363427 h 495938"/>
              <a:gd name="connsiteX68" fmla="*/ 1894458 w 1992880"/>
              <a:gd name="connsiteY68" fmla="*/ 336930 h 495938"/>
              <a:gd name="connsiteX69" fmla="*/ 1886871 w 1992880"/>
              <a:gd name="connsiteY69" fmla="*/ 268787 h 495938"/>
              <a:gd name="connsiteX70" fmla="*/ 1879307 w 1992880"/>
              <a:gd name="connsiteY70" fmla="*/ 230923 h 495938"/>
              <a:gd name="connsiteX71" fmla="*/ 1860387 w 1992880"/>
              <a:gd name="connsiteY71" fmla="*/ 162780 h 495938"/>
              <a:gd name="connsiteX72" fmla="*/ 1860387 w 1992880"/>
              <a:gd name="connsiteY72" fmla="*/ 166581 h 495938"/>
              <a:gd name="connsiteX73" fmla="*/ 1856593 w 1992880"/>
              <a:gd name="connsiteY73" fmla="*/ 155215 h 495938"/>
              <a:gd name="connsiteX74" fmla="*/ 1856593 w 1992880"/>
              <a:gd name="connsiteY74" fmla="*/ 152999 h 495938"/>
              <a:gd name="connsiteX75" fmla="*/ 1856593 w 1992880"/>
              <a:gd name="connsiteY75" fmla="*/ 151432 h 495938"/>
              <a:gd name="connsiteX76" fmla="*/ 1856593 w 1992880"/>
              <a:gd name="connsiteY76" fmla="*/ 147650 h 495938"/>
              <a:gd name="connsiteX77" fmla="*/ 1856593 w 1992880"/>
              <a:gd name="connsiteY77" fmla="*/ 143867 h 495938"/>
              <a:gd name="connsiteX78" fmla="*/ 1856593 w 1992880"/>
              <a:gd name="connsiteY78" fmla="*/ 140065 h 495938"/>
              <a:gd name="connsiteX79" fmla="*/ 1852799 w 1992880"/>
              <a:gd name="connsiteY79" fmla="*/ 117351 h 495938"/>
              <a:gd name="connsiteX80" fmla="*/ 1852799 w 1992880"/>
              <a:gd name="connsiteY80" fmla="*/ 109786 h 495938"/>
              <a:gd name="connsiteX81" fmla="*/ 1852799 w 1992880"/>
              <a:gd name="connsiteY81" fmla="*/ 95352 h 495938"/>
              <a:gd name="connsiteX82" fmla="*/ 1843630 w 1992880"/>
              <a:gd name="connsiteY82" fmla="*/ 102218 h 495938"/>
              <a:gd name="connsiteX83" fmla="*/ 1786890 w 1992880"/>
              <a:gd name="connsiteY83" fmla="*/ 181706 h 495938"/>
              <a:gd name="connsiteX84" fmla="*/ 1771713 w 1992880"/>
              <a:gd name="connsiteY84" fmla="*/ 204437 h 495938"/>
              <a:gd name="connsiteX85" fmla="*/ 1790684 w 1992880"/>
              <a:gd name="connsiteY85" fmla="*/ 234721 h 495938"/>
              <a:gd name="connsiteX86" fmla="*/ 1775507 w 1992880"/>
              <a:gd name="connsiteY86" fmla="*/ 291501 h 495938"/>
              <a:gd name="connsiteX87" fmla="*/ 1726269 w 1992880"/>
              <a:gd name="connsiteY87" fmla="*/ 299078 h 495938"/>
              <a:gd name="connsiteX88" fmla="*/ 1707384 w 1992880"/>
              <a:gd name="connsiteY88" fmla="*/ 287713 h 495938"/>
              <a:gd name="connsiteX89" fmla="*/ 1703590 w 1992880"/>
              <a:gd name="connsiteY89" fmla="*/ 295290 h 495938"/>
              <a:gd name="connsiteX90" fmla="*/ 1688414 w 1992880"/>
              <a:gd name="connsiteY90" fmla="*/ 310421 h 495938"/>
              <a:gd name="connsiteX91" fmla="*/ 1680911 w 1992880"/>
              <a:gd name="connsiteY91" fmla="*/ 317997 h 495938"/>
              <a:gd name="connsiteX92" fmla="*/ 1669529 w 1992880"/>
              <a:gd name="connsiteY92" fmla="*/ 325574 h 495938"/>
              <a:gd name="connsiteX93" fmla="*/ 1643056 w 1992880"/>
              <a:gd name="connsiteY93" fmla="*/ 333151 h 495938"/>
              <a:gd name="connsiteX94" fmla="*/ 1624085 w 1992880"/>
              <a:gd name="connsiteY94" fmla="*/ 325574 h 495938"/>
              <a:gd name="connsiteX95" fmla="*/ 1608994 w 1992880"/>
              <a:gd name="connsiteY95" fmla="*/ 302867 h 495938"/>
              <a:gd name="connsiteX96" fmla="*/ 1612702 w 1992880"/>
              <a:gd name="connsiteY96" fmla="*/ 283925 h 495938"/>
              <a:gd name="connsiteX97" fmla="*/ 1616496 w 1992880"/>
              <a:gd name="connsiteY97" fmla="*/ 276371 h 495938"/>
              <a:gd name="connsiteX98" fmla="*/ 1624085 w 1992880"/>
              <a:gd name="connsiteY98" fmla="*/ 265005 h 495938"/>
              <a:gd name="connsiteX99" fmla="*/ 1627879 w 1992880"/>
              <a:gd name="connsiteY99" fmla="*/ 257429 h 495938"/>
              <a:gd name="connsiteX100" fmla="*/ 1635467 w 1992880"/>
              <a:gd name="connsiteY100" fmla="*/ 249852 h 495938"/>
              <a:gd name="connsiteX101" fmla="*/ 1593818 w 1992880"/>
              <a:gd name="connsiteY101" fmla="*/ 223356 h 495938"/>
              <a:gd name="connsiteX102" fmla="*/ 1506724 w 1992880"/>
              <a:gd name="connsiteY102" fmla="*/ 185495 h 495938"/>
              <a:gd name="connsiteX103" fmla="*/ 1457571 w 1992880"/>
              <a:gd name="connsiteY103" fmla="*/ 166576 h 495938"/>
              <a:gd name="connsiteX104" fmla="*/ 1415921 w 1992880"/>
              <a:gd name="connsiteY104" fmla="*/ 151422 h 495938"/>
              <a:gd name="connsiteX105" fmla="*/ 1378066 w 1992880"/>
              <a:gd name="connsiteY105" fmla="*/ 140080 h 495938"/>
              <a:gd name="connsiteX106" fmla="*/ 1340210 w 1992880"/>
              <a:gd name="connsiteY106" fmla="*/ 128714 h 495938"/>
              <a:gd name="connsiteX107" fmla="*/ 1343918 w 1992880"/>
              <a:gd name="connsiteY107" fmla="*/ 128714 h 495938"/>
              <a:gd name="connsiteX108" fmla="*/ 1294766 w 1992880"/>
              <a:gd name="connsiteY108" fmla="*/ 121138 h 495938"/>
              <a:gd name="connsiteX109" fmla="*/ 1264413 w 1992880"/>
              <a:gd name="connsiteY109" fmla="*/ 117349 h 495938"/>
              <a:gd name="connsiteX110" fmla="*/ 1203878 w 1992880"/>
              <a:gd name="connsiteY110" fmla="*/ 109795 h 495938"/>
              <a:gd name="connsiteX111" fmla="*/ 1177405 w 1992880"/>
              <a:gd name="connsiteY111" fmla="*/ 106007 h 495938"/>
              <a:gd name="connsiteX112" fmla="*/ 1116784 w 1992880"/>
              <a:gd name="connsiteY112" fmla="*/ 102218 h 495938"/>
              <a:gd name="connsiteX113" fmla="*/ 1086517 w 1992880"/>
              <a:gd name="connsiteY113" fmla="*/ 102218 h 495938"/>
              <a:gd name="connsiteX114" fmla="*/ 999423 w 1992880"/>
              <a:gd name="connsiteY114" fmla="*/ 102218 h 495938"/>
              <a:gd name="connsiteX115" fmla="*/ 893445 w 1992880"/>
              <a:gd name="connsiteY115" fmla="*/ 109795 h 495938"/>
              <a:gd name="connsiteX116" fmla="*/ 859383 w 1992880"/>
              <a:gd name="connsiteY116" fmla="*/ 113561 h 495938"/>
              <a:gd name="connsiteX117" fmla="*/ 791260 w 1992880"/>
              <a:gd name="connsiteY117" fmla="*/ 121138 h 495938"/>
              <a:gd name="connsiteX118" fmla="*/ 700372 w 1992880"/>
              <a:gd name="connsiteY118" fmla="*/ 136291 h 495938"/>
              <a:gd name="connsiteX119" fmla="*/ 654928 w 1992880"/>
              <a:gd name="connsiteY119" fmla="*/ 143868 h 495938"/>
              <a:gd name="connsiteX120" fmla="*/ 522477 w 1992880"/>
              <a:gd name="connsiteY120" fmla="*/ 177941 h 495938"/>
              <a:gd name="connsiteX121" fmla="*/ 219545 w 1992880"/>
              <a:gd name="connsiteY121" fmla="*/ 306655 h 495938"/>
              <a:gd name="connsiteX122" fmla="*/ 132538 w 1992880"/>
              <a:gd name="connsiteY122" fmla="*/ 367224 h 495938"/>
              <a:gd name="connsiteX123" fmla="*/ 53032 w 1992880"/>
              <a:gd name="connsiteY123" fmla="*/ 435369 h 495938"/>
              <a:gd name="connsiteX124" fmla="*/ 15176 w 1992880"/>
              <a:gd name="connsiteY124" fmla="*/ 477019 h 495938"/>
              <a:gd name="connsiteX125" fmla="*/ 7588 w 1992880"/>
              <a:gd name="connsiteY125" fmla="*/ 492150 h 495938"/>
              <a:gd name="connsiteX126" fmla="*/ 3794 w 1992880"/>
              <a:gd name="connsiteY126" fmla="*/ 495938 h 495938"/>
              <a:gd name="connsiteX127" fmla="*/ 0 w 1992880"/>
              <a:gd name="connsiteY127" fmla="*/ 488361 h 495938"/>
              <a:gd name="connsiteX128" fmla="*/ 30267 w 1992880"/>
              <a:gd name="connsiteY128" fmla="*/ 427793 h 495938"/>
              <a:gd name="connsiteX129" fmla="*/ 71917 w 1992880"/>
              <a:gd name="connsiteY129" fmla="*/ 367224 h 495938"/>
              <a:gd name="connsiteX130" fmla="*/ 121155 w 1992880"/>
              <a:gd name="connsiteY130" fmla="*/ 310443 h 495938"/>
              <a:gd name="connsiteX131" fmla="*/ 174187 w 1992880"/>
              <a:gd name="connsiteY131" fmla="*/ 261217 h 495938"/>
              <a:gd name="connsiteX132" fmla="*/ 234722 w 1992880"/>
              <a:gd name="connsiteY132" fmla="*/ 215802 h 495938"/>
              <a:gd name="connsiteX133" fmla="*/ 302845 w 1992880"/>
              <a:gd name="connsiteY133" fmla="*/ 174152 h 495938"/>
              <a:gd name="connsiteX134" fmla="*/ 439177 w 1992880"/>
              <a:gd name="connsiteY134" fmla="*/ 109795 h 495938"/>
              <a:gd name="connsiteX135" fmla="*/ 579217 w 1992880"/>
              <a:gd name="connsiteY135" fmla="*/ 64357 h 495938"/>
              <a:gd name="connsiteX136" fmla="*/ 658722 w 1992880"/>
              <a:gd name="connsiteY136" fmla="*/ 45438 h 495938"/>
              <a:gd name="connsiteX137" fmla="*/ 723051 w 1992880"/>
              <a:gd name="connsiteY137" fmla="*/ 30284 h 495938"/>
              <a:gd name="connsiteX138" fmla="*/ 760907 w 1992880"/>
              <a:gd name="connsiteY138" fmla="*/ 22707 h 495938"/>
              <a:gd name="connsiteX139" fmla="*/ 870766 w 1992880"/>
              <a:gd name="connsiteY139" fmla="*/ 7577 h 495938"/>
              <a:gd name="connsiteX140" fmla="*/ 904827 w 1992880"/>
              <a:gd name="connsiteY140" fmla="*/ 3788 h 495938"/>
              <a:gd name="connsiteX141" fmla="*/ 972950 w 1992880"/>
              <a:gd name="connsiteY141" fmla="*/ 0 h 495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</a:cxnLst>
            <a:rect l="l" t="t" r="r" b="b"/>
            <a:pathLst>
              <a:path w="1992880" h="495938">
                <a:moveTo>
                  <a:pt x="972950" y="0"/>
                </a:moveTo>
                <a:cubicBezTo>
                  <a:pt x="988127" y="0"/>
                  <a:pt x="999423" y="0"/>
                  <a:pt x="1014600" y="0"/>
                </a:cubicBezTo>
                <a:cubicBezTo>
                  <a:pt x="1037279" y="0"/>
                  <a:pt x="1060044" y="0"/>
                  <a:pt x="1082723" y="0"/>
                </a:cubicBezTo>
                <a:cubicBezTo>
                  <a:pt x="1094105" y="0"/>
                  <a:pt x="1101694" y="0"/>
                  <a:pt x="1112990" y="0"/>
                </a:cubicBezTo>
                <a:cubicBezTo>
                  <a:pt x="1135755" y="0"/>
                  <a:pt x="1154640" y="3788"/>
                  <a:pt x="1177405" y="3788"/>
                </a:cubicBezTo>
                <a:cubicBezTo>
                  <a:pt x="1188701" y="7577"/>
                  <a:pt x="1200084" y="7577"/>
                  <a:pt x="1211467" y="7577"/>
                </a:cubicBezTo>
                <a:cubicBezTo>
                  <a:pt x="1234145" y="11365"/>
                  <a:pt x="1253116" y="11365"/>
                  <a:pt x="1275795" y="15131"/>
                </a:cubicBezTo>
                <a:cubicBezTo>
                  <a:pt x="1287178" y="18919"/>
                  <a:pt x="1298560" y="18919"/>
                  <a:pt x="1309857" y="22707"/>
                </a:cubicBezTo>
                <a:cubicBezTo>
                  <a:pt x="1328828" y="26496"/>
                  <a:pt x="1351507" y="30284"/>
                  <a:pt x="1370477" y="34073"/>
                </a:cubicBezTo>
                <a:cubicBezTo>
                  <a:pt x="1366683" y="34073"/>
                  <a:pt x="1366683" y="34073"/>
                  <a:pt x="1362889" y="34073"/>
                </a:cubicBezTo>
                <a:cubicBezTo>
                  <a:pt x="1374272" y="37861"/>
                  <a:pt x="1385568" y="37861"/>
                  <a:pt x="1396951" y="41650"/>
                </a:cubicBezTo>
                <a:cubicBezTo>
                  <a:pt x="1412127" y="45438"/>
                  <a:pt x="1431012" y="52992"/>
                  <a:pt x="1446189" y="56780"/>
                </a:cubicBezTo>
                <a:cubicBezTo>
                  <a:pt x="1461279" y="60569"/>
                  <a:pt x="1476456" y="64357"/>
                  <a:pt x="1491633" y="71934"/>
                </a:cubicBezTo>
                <a:cubicBezTo>
                  <a:pt x="1510518" y="75722"/>
                  <a:pt x="1525695" y="83299"/>
                  <a:pt x="1544579" y="90853"/>
                </a:cubicBezTo>
                <a:cubicBezTo>
                  <a:pt x="1559756" y="98430"/>
                  <a:pt x="1574847" y="102218"/>
                  <a:pt x="1590023" y="109795"/>
                </a:cubicBezTo>
                <a:cubicBezTo>
                  <a:pt x="1620291" y="121138"/>
                  <a:pt x="1646850" y="136291"/>
                  <a:pt x="1673323" y="147656"/>
                </a:cubicBezTo>
                <a:cubicBezTo>
                  <a:pt x="1688500" y="155210"/>
                  <a:pt x="1699796" y="162787"/>
                  <a:pt x="1714973" y="170364"/>
                </a:cubicBezTo>
                <a:cubicBezTo>
                  <a:pt x="1722561" y="174152"/>
                  <a:pt x="1726355" y="177941"/>
                  <a:pt x="1733858" y="181706"/>
                </a:cubicBezTo>
                <a:cubicBezTo>
                  <a:pt x="1745240" y="174152"/>
                  <a:pt x="1760417" y="162787"/>
                  <a:pt x="1771713" y="155210"/>
                </a:cubicBezTo>
                <a:cubicBezTo>
                  <a:pt x="1779302" y="147633"/>
                  <a:pt x="1783096" y="143868"/>
                  <a:pt x="1790684" y="140080"/>
                </a:cubicBezTo>
                <a:cubicBezTo>
                  <a:pt x="1794478" y="136291"/>
                  <a:pt x="1794478" y="136291"/>
                  <a:pt x="1798272" y="132503"/>
                </a:cubicBezTo>
                <a:cubicBezTo>
                  <a:pt x="1809569" y="124926"/>
                  <a:pt x="1817157" y="113561"/>
                  <a:pt x="1828540" y="106007"/>
                </a:cubicBezTo>
                <a:lnTo>
                  <a:pt x="1852799" y="85177"/>
                </a:lnTo>
                <a:lnTo>
                  <a:pt x="1852799" y="79506"/>
                </a:lnTo>
                <a:cubicBezTo>
                  <a:pt x="1852799" y="68140"/>
                  <a:pt x="1864180" y="56792"/>
                  <a:pt x="1871744" y="49208"/>
                </a:cubicBezTo>
                <a:cubicBezTo>
                  <a:pt x="1879307" y="41643"/>
                  <a:pt x="1886895" y="37860"/>
                  <a:pt x="1894458" y="37860"/>
                </a:cubicBezTo>
                <a:cubicBezTo>
                  <a:pt x="1898252" y="37860"/>
                  <a:pt x="1902022" y="37860"/>
                  <a:pt x="1905816" y="37860"/>
                </a:cubicBezTo>
                <a:cubicBezTo>
                  <a:pt x="1920967" y="37860"/>
                  <a:pt x="1936094" y="49208"/>
                  <a:pt x="1943657" y="64357"/>
                </a:cubicBezTo>
                <a:cubicBezTo>
                  <a:pt x="1943657" y="71941"/>
                  <a:pt x="1947451" y="75724"/>
                  <a:pt x="1951245" y="83289"/>
                </a:cubicBezTo>
                <a:cubicBezTo>
                  <a:pt x="1951245" y="87071"/>
                  <a:pt x="1955015" y="94656"/>
                  <a:pt x="1955015" y="98438"/>
                </a:cubicBezTo>
                <a:cubicBezTo>
                  <a:pt x="1955015" y="102221"/>
                  <a:pt x="1958808" y="106003"/>
                  <a:pt x="1958808" y="109786"/>
                </a:cubicBezTo>
                <a:cubicBezTo>
                  <a:pt x="1958808" y="113568"/>
                  <a:pt x="1958808" y="113568"/>
                  <a:pt x="1958808" y="117370"/>
                </a:cubicBezTo>
                <a:cubicBezTo>
                  <a:pt x="1958808" y="124935"/>
                  <a:pt x="1962602" y="128718"/>
                  <a:pt x="1962602" y="136283"/>
                </a:cubicBezTo>
                <a:cubicBezTo>
                  <a:pt x="1966372" y="151432"/>
                  <a:pt x="1970166" y="166581"/>
                  <a:pt x="1973959" y="181712"/>
                </a:cubicBezTo>
                <a:cubicBezTo>
                  <a:pt x="1977729" y="200644"/>
                  <a:pt x="1981523" y="219575"/>
                  <a:pt x="1985317" y="238507"/>
                </a:cubicBezTo>
                <a:cubicBezTo>
                  <a:pt x="1985317" y="249855"/>
                  <a:pt x="1989086" y="257439"/>
                  <a:pt x="1989086" y="268787"/>
                </a:cubicBezTo>
                <a:cubicBezTo>
                  <a:pt x="1992880" y="280154"/>
                  <a:pt x="1992880" y="291501"/>
                  <a:pt x="1992880" y="306650"/>
                </a:cubicBezTo>
                <a:cubicBezTo>
                  <a:pt x="1992880" y="321800"/>
                  <a:pt x="1992880" y="333147"/>
                  <a:pt x="1989086" y="336930"/>
                </a:cubicBezTo>
                <a:cubicBezTo>
                  <a:pt x="1989086" y="348297"/>
                  <a:pt x="1989086" y="359644"/>
                  <a:pt x="1985317" y="371011"/>
                </a:cubicBezTo>
                <a:cubicBezTo>
                  <a:pt x="1985317" y="382359"/>
                  <a:pt x="1977729" y="397508"/>
                  <a:pt x="1970166" y="408856"/>
                </a:cubicBezTo>
                <a:cubicBezTo>
                  <a:pt x="1966372" y="412638"/>
                  <a:pt x="1958808" y="420223"/>
                  <a:pt x="1955015" y="424005"/>
                </a:cubicBezTo>
                <a:cubicBezTo>
                  <a:pt x="1947451" y="427788"/>
                  <a:pt x="1943657" y="431570"/>
                  <a:pt x="1936094" y="435353"/>
                </a:cubicBezTo>
                <a:cubicBezTo>
                  <a:pt x="1924737" y="439154"/>
                  <a:pt x="1913379" y="442937"/>
                  <a:pt x="1902022" y="446720"/>
                </a:cubicBezTo>
                <a:cubicBezTo>
                  <a:pt x="1890665" y="450502"/>
                  <a:pt x="1879307" y="450502"/>
                  <a:pt x="1867950" y="450502"/>
                </a:cubicBezTo>
                <a:cubicBezTo>
                  <a:pt x="1856593" y="450502"/>
                  <a:pt x="1845236" y="450502"/>
                  <a:pt x="1837672" y="450502"/>
                </a:cubicBezTo>
                <a:cubicBezTo>
                  <a:pt x="1826315" y="450502"/>
                  <a:pt x="1818727" y="450502"/>
                  <a:pt x="1811164" y="450502"/>
                </a:cubicBezTo>
                <a:cubicBezTo>
                  <a:pt x="1777092" y="446720"/>
                  <a:pt x="1746814" y="439135"/>
                  <a:pt x="1712742" y="435353"/>
                </a:cubicBezTo>
                <a:cubicBezTo>
                  <a:pt x="1682440" y="431570"/>
                  <a:pt x="1652162" y="427788"/>
                  <a:pt x="1621884" y="420223"/>
                </a:cubicBezTo>
                <a:cubicBezTo>
                  <a:pt x="1614320" y="420223"/>
                  <a:pt x="1606733" y="416421"/>
                  <a:pt x="1599169" y="416421"/>
                </a:cubicBezTo>
                <a:cubicBezTo>
                  <a:pt x="1591606" y="416421"/>
                  <a:pt x="1584018" y="412638"/>
                  <a:pt x="1576455" y="412638"/>
                </a:cubicBezTo>
                <a:cubicBezTo>
                  <a:pt x="1568891" y="412638"/>
                  <a:pt x="1557534" y="408856"/>
                  <a:pt x="1549946" y="408856"/>
                </a:cubicBezTo>
                <a:cubicBezTo>
                  <a:pt x="1546153" y="408856"/>
                  <a:pt x="1542383" y="408856"/>
                  <a:pt x="1538589" y="408856"/>
                </a:cubicBezTo>
                <a:lnTo>
                  <a:pt x="1523462" y="408856"/>
                </a:lnTo>
                <a:lnTo>
                  <a:pt x="1519668" y="408856"/>
                </a:lnTo>
                <a:lnTo>
                  <a:pt x="1500748" y="408856"/>
                </a:lnTo>
                <a:cubicBezTo>
                  <a:pt x="1493160" y="408856"/>
                  <a:pt x="1489390" y="412638"/>
                  <a:pt x="1481803" y="412638"/>
                </a:cubicBezTo>
                <a:cubicBezTo>
                  <a:pt x="1481803" y="416421"/>
                  <a:pt x="1478033" y="416421"/>
                  <a:pt x="1478033" y="412638"/>
                </a:cubicBezTo>
                <a:cubicBezTo>
                  <a:pt x="1474239" y="408856"/>
                  <a:pt x="1478033" y="405073"/>
                  <a:pt x="1481803" y="405073"/>
                </a:cubicBezTo>
                <a:cubicBezTo>
                  <a:pt x="1500748" y="401291"/>
                  <a:pt x="1515875" y="397508"/>
                  <a:pt x="1534819" y="393706"/>
                </a:cubicBezTo>
                <a:cubicBezTo>
                  <a:pt x="1538589" y="393706"/>
                  <a:pt x="1546177" y="389924"/>
                  <a:pt x="1553740" y="389924"/>
                </a:cubicBezTo>
                <a:cubicBezTo>
                  <a:pt x="1565097" y="386141"/>
                  <a:pt x="1576455" y="386141"/>
                  <a:pt x="1587812" y="382359"/>
                </a:cubicBezTo>
                <a:cubicBezTo>
                  <a:pt x="1602963" y="382359"/>
                  <a:pt x="1614320" y="378576"/>
                  <a:pt x="1625678" y="378576"/>
                </a:cubicBezTo>
                <a:cubicBezTo>
                  <a:pt x="1640805" y="378576"/>
                  <a:pt x="1652162" y="374794"/>
                  <a:pt x="1667313" y="374794"/>
                </a:cubicBezTo>
                <a:cubicBezTo>
                  <a:pt x="1682464" y="374794"/>
                  <a:pt x="1693797" y="374794"/>
                  <a:pt x="1708948" y="374794"/>
                </a:cubicBezTo>
                <a:cubicBezTo>
                  <a:pt x="1724099" y="374794"/>
                  <a:pt x="1735457" y="374794"/>
                  <a:pt x="1746814" y="374794"/>
                </a:cubicBezTo>
                <a:cubicBezTo>
                  <a:pt x="1769528" y="374794"/>
                  <a:pt x="1796037" y="374794"/>
                  <a:pt x="1818727" y="374794"/>
                </a:cubicBezTo>
                <a:cubicBezTo>
                  <a:pt x="1841442" y="371011"/>
                  <a:pt x="1860387" y="371011"/>
                  <a:pt x="1883101" y="367210"/>
                </a:cubicBezTo>
                <a:cubicBezTo>
                  <a:pt x="1886871" y="367210"/>
                  <a:pt x="1886871" y="363427"/>
                  <a:pt x="1890665" y="363427"/>
                </a:cubicBezTo>
                <a:cubicBezTo>
                  <a:pt x="1894458" y="355862"/>
                  <a:pt x="1894458" y="344495"/>
                  <a:pt x="1894458" y="336930"/>
                </a:cubicBezTo>
                <a:cubicBezTo>
                  <a:pt x="1894458" y="314216"/>
                  <a:pt x="1890665" y="291501"/>
                  <a:pt x="1886871" y="268787"/>
                </a:cubicBezTo>
                <a:cubicBezTo>
                  <a:pt x="1883101" y="257439"/>
                  <a:pt x="1883101" y="242290"/>
                  <a:pt x="1879307" y="230923"/>
                </a:cubicBezTo>
                <a:cubicBezTo>
                  <a:pt x="1871744" y="208209"/>
                  <a:pt x="1867950" y="185494"/>
                  <a:pt x="1860387" y="162780"/>
                </a:cubicBezTo>
                <a:cubicBezTo>
                  <a:pt x="1860387" y="162780"/>
                  <a:pt x="1860387" y="166581"/>
                  <a:pt x="1860387" y="166581"/>
                </a:cubicBezTo>
                <a:cubicBezTo>
                  <a:pt x="1860387" y="162780"/>
                  <a:pt x="1856593" y="158997"/>
                  <a:pt x="1856593" y="155215"/>
                </a:cubicBezTo>
                <a:lnTo>
                  <a:pt x="1856593" y="152999"/>
                </a:lnTo>
                <a:lnTo>
                  <a:pt x="1856593" y="151432"/>
                </a:lnTo>
                <a:lnTo>
                  <a:pt x="1856593" y="147650"/>
                </a:lnTo>
                <a:cubicBezTo>
                  <a:pt x="1856593" y="147650"/>
                  <a:pt x="1856593" y="143867"/>
                  <a:pt x="1856593" y="143867"/>
                </a:cubicBezTo>
                <a:cubicBezTo>
                  <a:pt x="1856593" y="140065"/>
                  <a:pt x="1856593" y="140065"/>
                  <a:pt x="1856593" y="140065"/>
                </a:cubicBezTo>
                <a:cubicBezTo>
                  <a:pt x="1856593" y="132500"/>
                  <a:pt x="1852799" y="124935"/>
                  <a:pt x="1852799" y="117351"/>
                </a:cubicBezTo>
                <a:cubicBezTo>
                  <a:pt x="1852799" y="113568"/>
                  <a:pt x="1852799" y="113568"/>
                  <a:pt x="1852799" y="109786"/>
                </a:cubicBezTo>
                <a:lnTo>
                  <a:pt x="1852799" y="95352"/>
                </a:lnTo>
                <a:lnTo>
                  <a:pt x="1843630" y="102218"/>
                </a:lnTo>
                <a:cubicBezTo>
                  <a:pt x="1824746" y="128714"/>
                  <a:pt x="1805775" y="155210"/>
                  <a:pt x="1786890" y="181706"/>
                </a:cubicBezTo>
                <a:cubicBezTo>
                  <a:pt x="1783096" y="189283"/>
                  <a:pt x="1775507" y="196860"/>
                  <a:pt x="1771713" y="204437"/>
                </a:cubicBezTo>
                <a:cubicBezTo>
                  <a:pt x="1779302" y="215779"/>
                  <a:pt x="1786890" y="223356"/>
                  <a:pt x="1790684" y="234721"/>
                </a:cubicBezTo>
                <a:cubicBezTo>
                  <a:pt x="1798272" y="253640"/>
                  <a:pt x="1794478" y="276348"/>
                  <a:pt x="1775507" y="291501"/>
                </a:cubicBezTo>
                <a:cubicBezTo>
                  <a:pt x="1760417" y="302867"/>
                  <a:pt x="1741446" y="306655"/>
                  <a:pt x="1726269" y="299078"/>
                </a:cubicBezTo>
                <a:cubicBezTo>
                  <a:pt x="1718767" y="295290"/>
                  <a:pt x="1714973" y="291501"/>
                  <a:pt x="1707384" y="287713"/>
                </a:cubicBezTo>
                <a:cubicBezTo>
                  <a:pt x="1707384" y="291501"/>
                  <a:pt x="1703590" y="291501"/>
                  <a:pt x="1703590" y="295290"/>
                </a:cubicBezTo>
                <a:cubicBezTo>
                  <a:pt x="1699796" y="299078"/>
                  <a:pt x="1692208" y="306655"/>
                  <a:pt x="1688414" y="310421"/>
                </a:cubicBezTo>
                <a:cubicBezTo>
                  <a:pt x="1684706" y="314209"/>
                  <a:pt x="1684706" y="314209"/>
                  <a:pt x="1680911" y="317997"/>
                </a:cubicBezTo>
                <a:cubicBezTo>
                  <a:pt x="1677117" y="321786"/>
                  <a:pt x="1673323" y="321786"/>
                  <a:pt x="1669529" y="325574"/>
                </a:cubicBezTo>
                <a:cubicBezTo>
                  <a:pt x="1661940" y="333151"/>
                  <a:pt x="1654352" y="333151"/>
                  <a:pt x="1643056" y="333151"/>
                </a:cubicBezTo>
                <a:cubicBezTo>
                  <a:pt x="1635467" y="333151"/>
                  <a:pt x="1627879" y="329363"/>
                  <a:pt x="1624085" y="325574"/>
                </a:cubicBezTo>
                <a:cubicBezTo>
                  <a:pt x="1616496" y="321786"/>
                  <a:pt x="1608994" y="310443"/>
                  <a:pt x="1608994" y="302867"/>
                </a:cubicBezTo>
                <a:cubicBezTo>
                  <a:pt x="1608994" y="295290"/>
                  <a:pt x="1608994" y="291501"/>
                  <a:pt x="1612702" y="283925"/>
                </a:cubicBezTo>
                <a:cubicBezTo>
                  <a:pt x="1612702" y="283925"/>
                  <a:pt x="1616496" y="280136"/>
                  <a:pt x="1616496" y="276371"/>
                </a:cubicBezTo>
                <a:cubicBezTo>
                  <a:pt x="1620291" y="272582"/>
                  <a:pt x="1620291" y="268794"/>
                  <a:pt x="1624085" y="265005"/>
                </a:cubicBezTo>
                <a:cubicBezTo>
                  <a:pt x="1624085" y="261217"/>
                  <a:pt x="1627879" y="261217"/>
                  <a:pt x="1627879" y="257429"/>
                </a:cubicBezTo>
                <a:cubicBezTo>
                  <a:pt x="1631673" y="253640"/>
                  <a:pt x="1631673" y="253640"/>
                  <a:pt x="1635467" y="249852"/>
                </a:cubicBezTo>
                <a:cubicBezTo>
                  <a:pt x="1620291" y="242298"/>
                  <a:pt x="1605200" y="234721"/>
                  <a:pt x="1593818" y="223356"/>
                </a:cubicBezTo>
                <a:cubicBezTo>
                  <a:pt x="1563550" y="208225"/>
                  <a:pt x="1537077" y="196860"/>
                  <a:pt x="1506724" y="185495"/>
                </a:cubicBezTo>
                <a:cubicBezTo>
                  <a:pt x="1491633" y="177918"/>
                  <a:pt x="1472662" y="174152"/>
                  <a:pt x="1457571" y="166576"/>
                </a:cubicBezTo>
                <a:cubicBezTo>
                  <a:pt x="1442395" y="158999"/>
                  <a:pt x="1431012" y="155210"/>
                  <a:pt x="1415921" y="151422"/>
                </a:cubicBezTo>
                <a:cubicBezTo>
                  <a:pt x="1400745" y="147633"/>
                  <a:pt x="1389362" y="143845"/>
                  <a:pt x="1378066" y="140080"/>
                </a:cubicBezTo>
                <a:cubicBezTo>
                  <a:pt x="1366683" y="136291"/>
                  <a:pt x="1351507" y="132503"/>
                  <a:pt x="1340210" y="128714"/>
                </a:cubicBezTo>
                <a:cubicBezTo>
                  <a:pt x="1343918" y="128714"/>
                  <a:pt x="1343918" y="128714"/>
                  <a:pt x="1343918" y="128714"/>
                </a:cubicBezTo>
                <a:cubicBezTo>
                  <a:pt x="1328828" y="128714"/>
                  <a:pt x="1309857" y="124926"/>
                  <a:pt x="1294766" y="121138"/>
                </a:cubicBezTo>
                <a:cubicBezTo>
                  <a:pt x="1287178" y="121138"/>
                  <a:pt x="1275795" y="117349"/>
                  <a:pt x="1264413" y="117349"/>
                </a:cubicBezTo>
                <a:cubicBezTo>
                  <a:pt x="1245528" y="113561"/>
                  <a:pt x="1222849" y="113561"/>
                  <a:pt x="1203878" y="109795"/>
                </a:cubicBezTo>
                <a:cubicBezTo>
                  <a:pt x="1196290" y="106007"/>
                  <a:pt x="1184907" y="106007"/>
                  <a:pt x="1177405" y="106007"/>
                </a:cubicBezTo>
                <a:cubicBezTo>
                  <a:pt x="1158434" y="106007"/>
                  <a:pt x="1135755" y="102218"/>
                  <a:pt x="1116784" y="102218"/>
                </a:cubicBezTo>
                <a:cubicBezTo>
                  <a:pt x="1105488" y="102218"/>
                  <a:pt x="1097900" y="102218"/>
                  <a:pt x="1086517" y="102218"/>
                </a:cubicBezTo>
                <a:cubicBezTo>
                  <a:pt x="1056250" y="102218"/>
                  <a:pt x="1029777" y="102218"/>
                  <a:pt x="999423" y="102218"/>
                </a:cubicBezTo>
                <a:cubicBezTo>
                  <a:pt x="965362" y="106007"/>
                  <a:pt x="927506" y="106007"/>
                  <a:pt x="893445" y="109795"/>
                </a:cubicBezTo>
                <a:cubicBezTo>
                  <a:pt x="882062" y="109795"/>
                  <a:pt x="870766" y="113561"/>
                  <a:pt x="859383" y="113561"/>
                </a:cubicBezTo>
                <a:cubicBezTo>
                  <a:pt x="836618" y="113561"/>
                  <a:pt x="813939" y="117349"/>
                  <a:pt x="791260" y="121138"/>
                </a:cubicBezTo>
                <a:cubicBezTo>
                  <a:pt x="760907" y="124926"/>
                  <a:pt x="730640" y="128714"/>
                  <a:pt x="700372" y="136291"/>
                </a:cubicBezTo>
                <a:cubicBezTo>
                  <a:pt x="685196" y="136291"/>
                  <a:pt x="670105" y="140080"/>
                  <a:pt x="654928" y="143868"/>
                </a:cubicBezTo>
                <a:cubicBezTo>
                  <a:pt x="609484" y="155210"/>
                  <a:pt x="567834" y="166576"/>
                  <a:pt x="522477" y="177941"/>
                </a:cubicBezTo>
                <a:cubicBezTo>
                  <a:pt x="416412" y="208225"/>
                  <a:pt x="314227" y="249875"/>
                  <a:pt x="219545" y="306655"/>
                </a:cubicBezTo>
                <a:cubicBezTo>
                  <a:pt x="189278" y="325574"/>
                  <a:pt x="159011" y="344516"/>
                  <a:pt x="132538" y="367224"/>
                </a:cubicBezTo>
                <a:cubicBezTo>
                  <a:pt x="105978" y="386143"/>
                  <a:pt x="79505" y="408873"/>
                  <a:pt x="53032" y="435369"/>
                </a:cubicBezTo>
                <a:cubicBezTo>
                  <a:pt x="37855" y="446735"/>
                  <a:pt x="26473" y="461865"/>
                  <a:pt x="15176" y="477019"/>
                </a:cubicBezTo>
                <a:cubicBezTo>
                  <a:pt x="11382" y="480807"/>
                  <a:pt x="11382" y="488361"/>
                  <a:pt x="7588" y="492150"/>
                </a:cubicBezTo>
                <a:cubicBezTo>
                  <a:pt x="7588" y="495938"/>
                  <a:pt x="7588" y="495938"/>
                  <a:pt x="3794" y="495938"/>
                </a:cubicBezTo>
                <a:cubicBezTo>
                  <a:pt x="0" y="495938"/>
                  <a:pt x="0" y="492150"/>
                  <a:pt x="0" y="488361"/>
                </a:cubicBezTo>
                <a:cubicBezTo>
                  <a:pt x="7588" y="469442"/>
                  <a:pt x="18971" y="446735"/>
                  <a:pt x="30267" y="427793"/>
                </a:cubicBezTo>
                <a:cubicBezTo>
                  <a:pt x="41650" y="408873"/>
                  <a:pt x="56826" y="386143"/>
                  <a:pt x="71917" y="367224"/>
                </a:cubicBezTo>
                <a:cubicBezTo>
                  <a:pt x="87094" y="348305"/>
                  <a:pt x="102184" y="329363"/>
                  <a:pt x="121155" y="310443"/>
                </a:cubicBezTo>
                <a:cubicBezTo>
                  <a:pt x="136332" y="291501"/>
                  <a:pt x="155217" y="276371"/>
                  <a:pt x="174187" y="261217"/>
                </a:cubicBezTo>
                <a:cubicBezTo>
                  <a:pt x="193072" y="242298"/>
                  <a:pt x="212043" y="230933"/>
                  <a:pt x="234722" y="215802"/>
                </a:cubicBezTo>
                <a:cubicBezTo>
                  <a:pt x="257401" y="200648"/>
                  <a:pt x="280166" y="185495"/>
                  <a:pt x="302845" y="174152"/>
                </a:cubicBezTo>
                <a:cubicBezTo>
                  <a:pt x="348289" y="147656"/>
                  <a:pt x="393733" y="128714"/>
                  <a:pt x="439177" y="109795"/>
                </a:cubicBezTo>
                <a:cubicBezTo>
                  <a:pt x="484621" y="90853"/>
                  <a:pt x="529979" y="75722"/>
                  <a:pt x="579217" y="64357"/>
                </a:cubicBezTo>
                <a:cubicBezTo>
                  <a:pt x="605690" y="56780"/>
                  <a:pt x="632249" y="52992"/>
                  <a:pt x="658722" y="45438"/>
                </a:cubicBezTo>
                <a:cubicBezTo>
                  <a:pt x="677693" y="37861"/>
                  <a:pt x="700372" y="34073"/>
                  <a:pt x="723051" y="30284"/>
                </a:cubicBezTo>
                <a:cubicBezTo>
                  <a:pt x="734434" y="26496"/>
                  <a:pt x="749610" y="22707"/>
                  <a:pt x="760907" y="22707"/>
                </a:cubicBezTo>
                <a:cubicBezTo>
                  <a:pt x="798762" y="18919"/>
                  <a:pt x="832910" y="11365"/>
                  <a:pt x="870766" y="7577"/>
                </a:cubicBezTo>
                <a:cubicBezTo>
                  <a:pt x="882062" y="3788"/>
                  <a:pt x="893445" y="3788"/>
                  <a:pt x="904827" y="3788"/>
                </a:cubicBezTo>
                <a:cubicBezTo>
                  <a:pt x="927506" y="3788"/>
                  <a:pt x="950271" y="0"/>
                  <a:pt x="972950" y="0"/>
                </a:cubicBez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19" name="Shape">
            <a:extLst>
              <a:ext uri="{FF2B5EF4-FFF2-40B4-BE49-F238E27FC236}">
                <a16:creationId xmlns:a16="http://schemas.microsoft.com/office/drawing/2014/main" id="{E8432307-6412-4800-9426-85A7FF7788A0}"/>
              </a:ext>
            </a:extLst>
          </p:cNvPr>
          <p:cNvSpPr/>
          <p:nvPr/>
        </p:nvSpPr>
        <p:spPr>
          <a:xfrm>
            <a:off x="5418949" y="2770230"/>
            <a:ext cx="459972" cy="4770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733" y="386"/>
                </a:moveTo>
                <a:cubicBezTo>
                  <a:pt x="19600" y="257"/>
                  <a:pt x="19333" y="257"/>
                  <a:pt x="19200" y="129"/>
                </a:cubicBezTo>
                <a:cubicBezTo>
                  <a:pt x="19067" y="129"/>
                  <a:pt x="18933" y="129"/>
                  <a:pt x="18667" y="0"/>
                </a:cubicBezTo>
                <a:cubicBezTo>
                  <a:pt x="18533" y="0"/>
                  <a:pt x="18267" y="0"/>
                  <a:pt x="18133" y="0"/>
                </a:cubicBezTo>
                <a:cubicBezTo>
                  <a:pt x="17867" y="0"/>
                  <a:pt x="17600" y="129"/>
                  <a:pt x="17467" y="129"/>
                </a:cubicBezTo>
                <a:cubicBezTo>
                  <a:pt x="17067" y="257"/>
                  <a:pt x="16800" y="386"/>
                  <a:pt x="16400" y="514"/>
                </a:cubicBezTo>
                <a:cubicBezTo>
                  <a:pt x="15733" y="771"/>
                  <a:pt x="14933" y="1157"/>
                  <a:pt x="14267" y="1414"/>
                </a:cubicBezTo>
                <a:cubicBezTo>
                  <a:pt x="13733" y="1671"/>
                  <a:pt x="13333" y="1929"/>
                  <a:pt x="12800" y="2186"/>
                </a:cubicBezTo>
                <a:cubicBezTo>
                  <a:pt x="12267" y="2443"/>
                  <a:pt x="11733" y="2829"/>
                  <a:pt x="11067" y="3086"/>
                </a:cubicBezTo>
                <a:cubicBezTo>
                  <a:pt x="11067" y="3086"/>
                  <a:pt x="11067" y="3086"/>
                  <a:pt x="11067" y="3086"/>
                </a:cubicBezTo>
                <a:cubicBezTo>
                  <a:pt x="11067" y="3086"/>
                  <a:pt x="11067" y="3214"/>
                  <a:pt x="11067" y="3214"/>
                </a:cubicBezTo>
                <a:cubicBezTo>
                  <a:pt x="11067" y="3214"/>
                  <a:pt x="11067" y="3214"/>
                  <a:pt x="11067" y="3214"/>
                </a:cubicBezTo>
                <a:cubicBezTo>
                  <a:pt x="11067" y="3214"/>
                  <a:pt x="11200" y="3214"/>
                  <a:pt x="11200" y="3214"/>
                </a:cubicBezTo>
                <a:cubicBezTo>
                  <a:pt x="11200" y="3214"/>
                  <a:pt x="11200" y="3214"/>
                  <a:pt x="11200" y="3214"/>
                </a:cubicBezTo>
                <a:cubicBezTo>
                  <a:pt x="11333" y="3214"/>
                  <a:pt x="11467" y="3086"/>
                  <a:pt x="11600" y="3086"/>
                </a:cubicBezTo>
                <a:cubicBezTo>
                  <a:pt x="11867" y="3086"/>
                  <a:pt x="12133" y="2957"/>
                  <a:pt x="12400" y="2957"/>
                </a:cubicBezTo>
                <a:cubicBezTo>
                  <a:pt x="12667" y="2957"/>
                  <a:pt x="12800" y="2829"/>
                  <a:pt x="13067" y="2829"/>
                </a:cubicBezTo>
                <a:cubicBezTo>
                  <a:pt x="13600" y="2700"/>
                  <a:pt x="14133" y="2700"/>
                  <a:pt x="14667" y="2571"/>
                </a:cubicBezTo>
                <a:cubicBezTo>
                  <a:pt x="15200" y="2443"/>
                  <a:pt x="15733" y="2443"/>
                  <a:pt x="16266" y="2314"/>
                </a:cubicBezTo>
                <a:cubicBezTo>
                  <a:pt x="16933" y="2186"/>
                  <a:pt x="17600" y="2057"/>
                  <a:pt x="18266" y="2057"/>
                </a:cubicBezTo>
                <a:cubicBezTo>
                  <a:pt x="18266" y="2057"/>
                  <a:pt x="18266" y="2057"/>
                  <a:pt x="18400" y="2057"/>
                </a:cubicBezTo>
                <a:cubicBezTo>
                  <a:pt x="18400" y="2057"/>
                  <a:pt x="18400" y="2186"/>
                  <a:pt x="18400" y="2186"/>
                </a:cubicBezTo>
                <a:cubicBezTo>
                  <a:pt x="18400" y="2443"/>
                  <a:pt x="18400" y="2571"/>
                  <a:pt x="18400" y="2829"/>
                </a:cubicBezTo>
                <a:cubicBezTo>
                  <a:pt x="18400" y="3086"/>
                  <a:pt x="18400" y="3343"/>
                  <a:pt x="18266" y="3600"/>
                </a:cubicBezTo>
                <a:cubicBezTo>
                  <a:pt x="18133" y="4500"/>
                  <a:pt x="17866" y="5271"/>
                  <a:pt x="17600" y="6043"/>
                </a:cubicBezTo>
                <a:cubicBezTo>
                  <a:pt x="17467" y="6429"/>
                  <a:pt x="17333" y="6686"/>
                  <a:pt x="17333" y="7071"/>
                </a:cubicBezTo>
                <a:cubicBezTo>
                  <a:pt x="17333" y="7200"/>
                  <a:pt x="17200" y="7329"/>
                  <a:pt x="17200" y="7457"/>
                </a:cubicBezTo>
                <a:cubicBezTo>
                  <a:pt x="17200" y="7586"/>
                  <a:pt x="17200" y="7586"/>
                  <a:pt x="17200" y="7714"/>
                </a:cubicBezTo>
                <a:cubicBezTo>
                  <a:pt x="17200" y="7714"/>
                  <a:pt x="17200" y="7714"/>
                  <a:pt x="17200" y="7714"/>
                </a:cubicBezTo>
                <a:cubicBezTo>
                  <a:pt x="17067" y="7586"/>
                  <a:pt x="17067" y="7586"/>
                  <a:pt x="16933" y="7457"/>
                </a:cubicBezTo>
                <a:cubicBezTo>
                  <a:pt x="16800" y="7329"/>
                  <a:pt x="16667" y="7200"/>
                  <a:pt x="16533" y="7071"/>
                </a:cubicBezTo>
                <a:cubicBezTo>
                  <a:pt x="16400" y="6943"/>
                  <a:pt x="16267" y="6814"/>
                  <a:pt x="16133" y="6814"/>
                </a:cubicBezTo>
                <a:cubicBezTo>
                  <a:pt x="16133" y="6686"/>
                  <a:pt x="16133" y="6557"/>
                  <a:pt x="16133" y="6557"/>
                </a:cubicBezTo>
                <a:cubicBezTo>
                  <a:pt x="16133" y="6300"/>
                  <a:pt x="16000" y="6171"/>
                  <a:pt x="15867" y="6043"/>
                </a:cubicBezTo>
                <a:cubicBezTo>
                  <a:pt x="15733" y="5914"/>
                  <a:pt x="15600" y="5786"/>
                  <a:pt x="15333" y="5657"/>
                </a:cubicBezTo>
                <a:cubicBezTo>
                  <a:pt x="15067" y="5529"/>
                  <a:pt x="14933" y="5529"/>
                  <a:pt x="14667" y="5657"/>
                </a:cubicBezTo>
                <a:cubicBezTo>
                  <a:pt x="14667" y="5657"/>
                  <a:pt x="14667" y="5657"/>
                  <a:pt x="14667" y="5657"/>
                </a:cubicBezTo>
                <a:cubicBezTo>
                  <a:pt x="14133" y="5271"/>
                  <a:pt x="13467" y="4886"/>
                  <a:pt x="12933" y="4371"/>
                </a:cubicBezTo>
                <a:cubicBezTo>
                  <a:pt x="12667" y="4114"/>
                  <a:pt x="12400" y="3857"/>
                  <a:pt x="12133" y="3471"/>
                </a:cubicBezTo>
                <a:cubicBezTo>
                  <a:pt x="12133" y="3343"/>
                  <a:pt x="12000" y="3471"/>
                  <a:pt x="11867" y="3471"/>
                </a:cubicBezTo>
                <a:cubicBezTo>
                  <a:pt x="11867" y="3471"/>
                  <a:pt x="11867" y="3600"/>
                  <a:pt x="11867" y="3600"/>
                </a:cubicBezTo>
                <a:cubicBezTo>
                  <a:pt x="11867" y="3728"/>
                  <a:pt x="11867" y="3857"/>
                  <a:pt x="12000" y="3986"/>
                </a:cubicBezTo>
                <a:cubicBezTo>
                  <a:pt x="12133" y="4114"/>
                  <a:pt x="12133" y="4371"/>
                  <a:pt x="12266" y="4500"/>
                </a:cubicBezTo>
                <a:cubicBezTo>
                  <a:pt x="12400" y="4886"/>
                  <a:pt x="12667" y="5143"/>
                  <a:pt x="12800" y="5528"/>
                </a:cubicBezTo>
                <a:cubicBezTo>
                  <a:pt x="12933" y="5786"/>
                  <a:pt x="13200" y="6171"/>
                  <a:pt x="13467" y="6429"/>
                </a:cubicBezTo>
                <a:cubicBezTo>
                  <a:pt x="13467" y="6429"/>
                  <a:pt x="13467" y="6557"/>
                  <a:pt x="13600" y="6557"/>
                </a:cubicBezTo>
                <a:cubicBezTo>
                  <a:pt x="13600" y="6557"/>
                  <a:pt x="13467" y="6686"/>
                  <a:pt x="13467" y="6686"/>
                </a:cubicBezTo>
                <a:cubicBezTo>
                  <a:pt x="13200" y="6943"/>
                  <a:pt x="12933" y="7200"/>
                  <a:pt x="12667" y="7457"/>
                </a:cubicBezTo>
                <a:cubicBezTo>
                  <a:pt x="12133" y="7971"/>
                  <a:pt x="11467" y="8614"/>
                  <a:pt x="10933" y="9128"/>
                </a:cubicBezTo>
                <a:cubicBezTo>
                  <a:pt x="9866" y="10286"/>
                  <a:pt x="8667" y="11314"/>
                  <a:pt x="7600" y="12471"/>
                </a:cubicBezTo>
                <a:cubicBezTo>
                  <a:pt x="7066" y="12986"/>
                  <a:pt x="6533" y="13629"/>
                  <a:pt x="6000" y="14143"/>
                </a:cubicBezTo>
                <a:cubicBezTo>
                  <a:pt x="5600" y="14657"/>
                  <a:pt x="5067" y="15043"/>
                  <a:pt x="4667" y="15557"/>
                </a:cubicBezTo>
                <a:cubicBezTo>
                  <a:pt x="4133" y="16071"/>
                  <a:pt x="3600" y="16714"/>
                  <a:pt x="3067" y="17357"/>
                </a:cubicBezTo>
                <a:cubicBezTo>
                  <a:pt x="2800" y="17743"/>
                  <a:pt x="2400" y="18129"/>
                  <a:pt x="2133" y="18514"/>
                </a:cubicBezTo>
                <a:cubicBezTo>
                  <a:pt x="2000" y="18771"/>
                  <a:pt x="1733" y="18900"/>
                  <a:pt x="1600" y="19157"/>
                </a:cubicBezTo>
                <a:cubicBezTo>
                  <a:pt x="1333" y="19543"/>
                  <a:pt x="1067" y="19800"/>
                  <a:pt x="800" y="20186"/>
                </a:cubicBezTo>
                <a:cubicBezTo>
                  <a:pt x="533" y="20571"/>
                  <a:pt x="133" y="21086"/>
                  <a:pt x="0" y="21471"/>
                </a:cubicBezTo>
                <a:cubicBezTo>
                  <a:pt x="0" y="21471"/>
                  <a:pt x="0" y="21600"/>
                  <a:pt x="133" y="21600"/>
                </a:cubicBezTo>
                <a:lnTo>
                  <a:pt x="133" y="21600"/>
                </a:lnTo>
                <a:cubicBezTo>
                  <a:pt x="133" y="21600"/>
                  <a:pt x="267" y="21600"/>
                  <a:pt x="267" y="21600"/>
                </a:cubicBezTo>
                <a:cubicBezTo>
                  <a:pt x="533" y="21343"/>
                  <a:pt x="800" y="21086"/>
                  <a:pt x="1200" y="20829"/>
                </a:cubicBezTo>
                <a:cubicBezTo>
                  <a:pt x="1333" y="20700"/>
                  <a:pt x="1466" y="20571"/>
                  <a:pt x="1733" y="20443"/>
                </a:cubicBezTo>
                <a:cubicBezTo>
                  <a:pt x="2000" y="20186"/>
                  <a:pt x="2267" y="19929"/>
                  <a:pt x="2667" y="19671"/>
                </a:cubicBezTo>
                <a:cubicBezTo>
                  <a:pt x="3333" y="19157"/>
                  <a:pt x="3867" y="18643"/>
                  <a:pt x="4533" y="18000"/>
                </a:cubicBezTo>
                <a:cubicBezTo>
                  <a:pt x="5733" y="16971"/>
                  <a:pt x="6800" y="16071"/>
                  <a:pt x="7867" y="15043"/>
                </a:cubicBezTo>
                <a:cubicBezTo>
                  <a:pt x="8933" y="14014"/>
                  <a:pt x="10133" y="13114"/>
                  <a:pt x="11333" y="12086"/>
                </a:cubicBezTo>
                <a:cubicBezTo>
                  <a:pt x="12533" y="11057"/>
                  <a:pt x="13733" y="10029"/>
                  <a:pt x="15067" y="9000"/>
                </a:cubicBezTo>
                <a:cubicBezTo>
                  <a:pt x="15200" y="8871"/>
                  <a:pt x="15333" y="8743"/>
                  <a:pt x="15600" y="8614"/>
                </a:cubicBezTo>
                <a:cubicBezTo>
                  <a:pt x="15733" y="8743"/>
                  <a:pt x="15733" y="8743"/>
                  <a:pt x="15867" y="8871"/>
                </a:cubicBezTo>
                <a:cubicBezTo>
                  <a:pt x="16000" y="9129"/>
                  <a:pt x="16133" y="9257"/>
                  <a:pt x="16400" y="9514"/>
                </a:cubicBezTo>
                <a:cubicBezTo>
                  <a:pt x="16533" y="9643"/>
                  <a:pt x="16667" y="9771"/>
                  <a:pt x="16800" y="9900"/>
                </a:cubicBezTo>
                <a:cubicBezTo>
                  <a:pt x="16933" y="10028"/>
                  <a:pt x="17200" y="10286"/>
                  <a:pt x="17333" y="10414"/>
                </a:cubicBezTo>
                <a:cubicBezTo>
                  <a:pt x="17467" y="10543"/>
                  <a:pt x="17600" y="10671"/>
                  <a:pt x="17733" y="10671"/>
                </a:cubicBezTo>
                <a:cubicBezTo>
                  <a:pt x="18000" y="10800"/>
                  <a:pt x="18267" y="10671"/>
                  <a:pt x="18533" y="10671"/>
                </a:cubicBezTo>
                <a:cubicBezTo>
                  <a:pt x="18800" y="10543"/>
                  <a:pt x="18933" y="10286"/>
                  <a:pt x="19067" y="10029"/>
                </a:cubicBezTo>
                <a:cubicBezTo>
                  <a:pt x="19067" y="10029"/>
                  <a:pt x="19067" y="9900"/>
                  <a:pt x="19067" y="9771"/>
                </a:cubicBezTo>
                <a:cubicBezTo>
                  <a:pt x="19067" y="9771"/>
                  <a:pt x="19200" y="9771"/>
                  <a:pt x="19200" y="9771"/>
                </a:cubicBezTo>
                <a:cubicBezTo>
                  <a:pt x="19467" y="9771"/>
                  <a:pt x="19867" y="9514"/>
                  <a:pt x="20000" y="9257"/>
                </a:cubicBezTo>
                <a:cubicBezTo>
                  <a:pt x="20133" y="9000"/>
                  <a:pt x="20267" y="8743"/>
                  <a:pt x="20400" y="8614"/>
                </a:cubicBezTo>
                <a:cubicBezTo>
                  <a:pt x="20400" y="8486"/>
                  <a:pt x="20400" y="8486"/>
                  <a:pt x="20533" y="8357"/>
                </a:cubicBezTo>
                <a:cubicBezTo>
                  <a:pt x="20533" y="8228"/>
                  <a:pt x="20667" y="7971"/>
                  <a:pt x="20667" y="7843"/>
                </a:cubicBezTo>
                <a:cubicBezTo>
                  <a:pt x="20800" y="7457"/>
                  <a:pt x="20933" y="7071"/>
                  <a:pt x="20933" y="6686"/>
                </a:cubicBezTo>
                <a:cubicBezTo>
                  <a:pt x="21200" y="5528"/>
                  <a:pt x="21467" y="4371"/>
                  <a:pt x="21600" y="3214"/>
                </a:cubicBezTo>
                <a:cubicBezTo>
                  <a:pt x="21600" y="2957"/>
                  <a:pt x="21600" y="2571"/>
                  <a:pt x="21600" y="2314"/>
                </a:cubicBezTo>
                <a:cubicBezTo>
                  <a:pt x="21600" y="2057"/>
                  <a:pt x="21600" y="1800"/>
                  <a:pt x="21467" y="1671"/>
                </a:cubicBezTo>
                <a:cubicBezTo>
                  <a:pt x="21467" y="1543"/>
                  <a:pt x="21333" y="1414"/>
                  <a:pt x="21333" y="1157"/>
                </a:cubicBezTo>
                <a:cubicBezTo>
                  <a:pt x="21333" y="1157"/>
                  <a:pt x="21333" y="1157"/>
                  <a:pt x="21333" y="1028"/>
                </a:cubicBezTo>
                <a:cubicBezTo>
                  <a:pt x="21200" y="900"/>
                  <a:pt x="21200" y="771"/>
                  <a:pt x="21067" y="643"/>
                </a:cubicBezTo>
                <a:cubicBezTo>
                  <a:pt x="20134" y="643"/>
                  <a:pt x="19867" y="514"/>
                  <a:pt x="19733" y="386"/>
                </a:cubicBezTo>
                <a:close/>
                <a:moveTo>
                  <a:pt x="18400" y="2186"/>
                </a:moveTo>
                <a:cubicBezTo>
                  <a:pt x="18400" y="2186"/>
                  <a:pt x="18400" y="2186"/>
                  <a:pt x="18400" y="2186"/>
                </a:cubicBezTo>
                <a:cubicBezTo>
                  <a:pt x="18400" y="2186"/>
                  <a:pt x="18400" y="2186"/>
                  <a:pt x="18400" y="2186"/>
                </a:cubicBezTo>
                <a:cubicBezTo>
                  <a:pt x="18400" y="2186"/>
                  <a:pt x="18400" y="2186"/>
                  <a:pt x="18400" y="2186"/>
                </a:cubicBezTo>
                <a:close/>
                <a:moveTo>
                  <a:pt x="18400" y="2186"/>
                </a:moveTo>
                <a:cubicBezTo>
                  <a:pt x="18400" y="2186"/>
                  <a:pt x="18400" y="2186"/>
                  <a:pt x="18400" y="2186"/>
                </a:cubicBezTo>
                <a:cubicBezTo>
                  <a:pt x="18400" y="2186"/>
                  <a:pt x="18400" y="2186"/>
                  <a:pt x="18400" y="2186"/>
                </a:cubicBezTo>
                <a:cubicBezTo>
                  <a:pt x="18400" y="2186"/>
                  <a:pt x="18400" y="2186"/>
                  <a:pt x="18400" y="2186"/>
                </a:cubicBez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20" name="Shape">
            <a:extLst>
              <a:ext uri="{FF2B5EF4-FFF2-40B4-BE49-F238E27FC236}">
                <a16:creationId xmlns:a16="http://schemas.microsoft.com/office/drawing/2014/main" id="{65911D81-7051-4960-B821-9782173BCD37}"/>
              </a:ext>
            </a:extLst>
          </p:cNvPr>
          <p:cNvSpPr/>
          <p:nvPr/>
        </p:nvSpPr>
        <p:spPr>
          <a:xfrm>
            <a:off x="3232670" y="2741839"/>
            <a:ext cx="477017" cy="4599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86" y="1867"/>
                </a:moveTo>
                <a:cubicBezTo>
                  <a:pt x="257" y="2000"/>
                  <a:pt x="257" y="2267"/>
                  <a:pt x="129" y="2400"/>
                </a:cubicBezTo>
                <a:cubicBezTo>
                  <a:pt x="129" y="2533"/>
                  <a:pt x="129" y="2667"/>
                  <a:pt x="0" y="2933"/>
                </a:cubicBezTo>
                <a:cubicBezTo>
                  <a:pt x="0" y="3067"/>
                  <a:pt x="0" y="3333"/>
                  <a:pt x="0" y="3467"/>
                </a:cubicBezTo>
                <a:cubicBezTo>
                  <a:pt x="0" y="3733"/>
                  <a:pt x="129" y="4000"/>
                  <a:pt x="129" y="4133"/>
                </a:cubicBezTo>
                <a:cubicBezTo>
                  <a:pt x="257" y="4533"/>
                  <a:pt x="386" y="4800"/>
                  <a:pt x="514" y="5200"/>
                </a:cubicBezTo>
                <a:cubicBezTo>
                  <a:pt x="771" y="5867"/>
                  <a:pt x="1157" y="6667"/>
                  <a:pt x="1414" y="7333"/>
                </a:cubicBezTo>
                <a:cubicBezTo>
                  <a:pt x="1671" y="7867"/>
                  <a:pt x="1929" y="8267"/>
                  <a:pt x="2186" y="8800"/>
                </a:cubicBezTo>
                <a:cubicBezTo>
                  <a:pt x="2443" y="9333"/>
                  <a:pt x="2828" y="9867"/>
                  <a:pt x="3086" y="10533"/>
                </a:cubicBezTo>
                <a:cubicBezTo>
                  <a:pt x="3086" y="10533"/>
                  <a:pt x="3086" y="10533"/>
                  <a:pt x="3086" y="10533"/>
                </a:cubicBezTo>
                <a:cubicBezTo>
                  <a:pt x="3086" y="10533"/>
                  <a:pt x="3214" y="10533"/>
                  <a:pt x="3214" y="10533"/>
                </a:cubicBezTo>
                <a:cubicBezTo>
                  <a:pt x="3214" y="10533"/>
                  <a:pt x="3214" y="10533"/>
                  <a:pt x="3214" y="10533"/>
                </a:cubicBezTo>
                <a:cubicBezTo>
                  <a:pt x="3214" y="10533"/>
                  <a:pt x="3214" y="10400"/>
                  <a:pt x="3214" y="10400"/>
                </a:cubicBezTo>
                <a:cubicBezTo>
                  <a:pt x="3214" y="10400"/>
                  <a:pt x="3214" y="10400"/>
                  <a:pt x="3214" y="10400"/>
                </a:cubicBezTo>
                <a:cubicBezTo>
                  <a:pt x="3214" y="10267"/>
                  <a:pt x="3086" y="10133"/>
                  <a:pt x="3086" y="10000"/>
                </a:cubicBezTo>
                <a:cubicBezTo>
                  <a:pt x="3086" y="9733"/>
                  <a:pt x="2957" y="9467"/>
                  <a:pt x="2957" y="9200"/>
                </a:cubicBezTo>
                <a:cubicBezTo>
                  <a:pt x="2957" y="8933"/>
                  <a:pt x="2828" y="8800"/>
                  <a:pt x="2828" y="8533"/>
                </a:cubicBezTo>
                <a:cubicBezTo>
                  <a:pt x="2700" y="8000"/>
                  <a:pt x="2700" y="7467"/>
                  <a:pt x="2571" y="6933"/>
                </a:cubicBezTo>
                <a:cubicBezTo>
                  <a:pt x="2443" y="6400"/>
                  <a:pt x="2443" y="5867"/>
                  <a:pt x="2314" y="5333"/>
                </a:cubicBezTo>
                <a:cubicBezTo>
                  <a:pt x="2186" y="4667"/>
                  <a:pt x="2057" y="4000"/>
                  <a:pt x="2057" y="3333"/>
                </a:cubicBezTo>
                <a:cubicBezTo>
                  <a:pt x="2057" y="3333"/>
                  <a:pt x="2057" y="3333"/>
                  <a:pt x="2057" y="3200"/>
                </a:cubicBezTo>
                <a:cubicBezTo>
                  <a:pt x="2057" y="3200"/>
                  <a:pt x="2186" y="3200"/>
                  <a:pt x="2186" y="3200"/>
                </a:cubicBezTo>
                <a:cubicBezTo>
                  <a:pt x="2443" y="3200"/>
                  <a:pt x="2572" y="3200"/>
                  <a:pt x="2829" y="3200"/>
                </a:cubicBezTo>
                <a:cubicBezTo>
                  <a:pt x="3086" y="3200"/>
                  <a:pt x="3343" y="3200"/>
                  <a:pt x="3600" y="3333"/>
                </a:cubicBezTo>
                <a:cubicBezTo>
                  <a:pt x="4500" y="3467"/>
                  <a:pt x="5271" y="3733"/>
                  <a:pt x="6043" y="4000"/>
                </a:cubicBezTo>
                <a:cubicBezTo>
                  <a:pt x="6429" y="4133"/>
                  <a:pt x="6686" y="4267"/>
                  <a:pt x="7071" y="4267"/>
                </a:cubicBezTo>
                <a:cubicBezTo>
                  <a:pt x="7200" y="4267"/>
                  <a:pt x="7329" y="4400"/>
                  <a:pt x="7457" y="4400"/>
                </a:cubicBezTo>
                <a:cubicBezTo>
                  <a:pt x="7586" y="4400"/>
                  <a:pt x="7586" y="4400"/>
                  <a:pt x="7714" y="4400"/>
                </a:cubicBezTo>
                <a:cubicBezTo>
                  <a:pt x="7714" y="4400"/>
                  <a:pt x="7714" y="4400"/>
                  <a:pt x="7714" y="4400"/>
                </a:cubicBezTo>
                <a:cubicBezTo>
                  <a:pt x="7586" y="4533"/>
                  <a:pt x="7586" y="4533"/>
                  <a:pt x="7457" y="4667"/>
                </a:cubicBezTo>
                <a:cubicBezTo>
                  <a:pt x="7329" y="4800"/>
                  <a:pt x="7200" y="4933"/>
                  <a:pt x="7071" y="5067"/>
                </a:cubicBezTo>
                <a:cubicBezTo>
                  <a:pt x="6943" y="5200"/>
                  <a:pt x="6814" y="5333"/>
                  <a:pt x="6814" y="5467"/>
                </a:cubicBezTo>
                <a:cubicBezTo>
                  <a:pt x="6686" y="5467"/>
                  <a:pt x="6557" y="5467"/>
                  <a:pt x="6557" y="5467"/>
                </a:cubicBezTo>
                <a:cubicBezTo>
                  <a:pt x="6300" y="5467"/>
                  <a:pt x="6172" y="5600"/>
                  <a:pt x="6043" y="5733"/>
                </a:cubicBezTo>
                <a:cubicBezTo>
                  <a:pt x="5914" y="5867"/>
                  <a:pt x="5786" y="6000"/>
                  <a:pt x="5657" y="6267"/>
                </a:cubicBezTo>
                <a:cubicBezTo>
                  <a:pt x="5529" y="6533"/>
                  <a:pt x="5529" y="6667"/>
                  <a:pt x="5657" y="6933"/>
                </a:cubicBezTo>
                <a:cubicBezTo>
                  <a:pt x="5657" y="6933"/>
                  <a:pt x="5657" y="6933"/>
                  <a:pt x="5657" y="6933"/>
                </a:cubicBezTo>
                <a:cubicBezTo>
                  <a:pt x="5271" y="7467"/>
                  <a:pt x="4886" y="8133"/>
                  <a:pt x="4372" y="8667"/>
                </a:cubicBezTo>
                <a:cubicBezTo>
                  <a:pt x="4114" y="8933"/>
                  <a:pt x="3857" y="9200"/>
                  <a:pt x="3472" y="9467"/>
                </a:cubicBezTo>
                <a:cubicBezTo>
                  <a:pt x="3343" y="9467"/>
                  <a:pt x="3472" y="9600"/>
                  <a:pt x="3472" y="9733"/>
                </a:cubicBezTo>
                <a:cubicBezTo>
                  <a:pt x="3472" y="9733"/>
                  <a:pt x="3600" y="9733"/>
                  <a:pt x="3600" y="9733"/>
                </a:cubicBezTo>
                <a:cubicBezTo>
                  <a:pt x="3729" y="9733"/>
                  <a:pt x="3857" y="9733"/>
                  <a:pt x="3986" y="9600"/>
                </a:cubicBezTo>
                <a:cubicBezTo>
                  <a:pt x="4114" y="9467"/>
                  <a:pt x="4372" y="9467"/>
                  <a:pt x="4500" y="9333"/>
                </a:cubicBezTo>
                <a:cubicBezTo>
                  <a:pt x="4886" y="9200"/>
                  <a:pt x="5143" y="8933"/>
                  <a:pt x="5529" y="8800"/>
                </a:cubicBezTo>
                <a:cubicBezTo>
                  <a:pt x="5786" y="8667"/>
                  <a:pt x="6172" y="8400"/>
                  <a:pt x="6429" y="8133"/>
                </a:cubicBezTo>
                <a:cubicBezTo>
                  <a:pt x="6429" y="8133"/>
                  <a:pt x="6557" y="8133"/>
                  <a:pt x="6557" y="8000"/>
                </a:cubicBezTo>
                <a:cubicBezTo>
                  <a:pt x="6557" y="8000"/>
                  <a:pt x="6686" y="8133"/>
                  <a:pt x="6686" y="8133"/>
                </a:cubicBezTo>
                <a:cubicBezTo>
                  <a:pt x="6943" y="8400"/>
                  <a:pt x="7200" y="8667"/>
                  <a:pt x="7457" y="8933"/>
                </a:cubicBezTo>
                <a:cubicBezTo>
                  <a:pt x="7972" y="9467"/>
                  <a:pt x="8614" y="10133"/>
                  <a:pt x="9129" y="10667"/>
                </a:cubicBezTo>
                <a:cubicBezTo>
                  <a:pt x="10286" y="11733"/>
                  <a:pt x="11314" y="12933"/>
                  <a:pt x="12471" y="14000"/>
                </a:cubicBezTo>
                <a:cubicBezTo>
                  <a:pt x="12986" y="14533"/>
                  <a:pt x="13629" y="15067"/>
                  <a:pt x="14143" y="15600"/>
                </a:cubicBezTo>
                <a:cubicBezTo>
                  <a:pt x="14657" y="16000"/>
                  <a:pt x="15043" y="16533"/>
                  <a:pt x="15557" y="16933"/>
                </a:cubicBezTo>
                <a:cubicBezTo>
                  <a:pt x="16071" y="17467"/>
                  <a:pt x="16714" y="18000"/>
                  <a:pt x="17357" y="18533"/>
                </a:cubicBezTo>
                <a:cubicBezTo>
                  <a:pt x="17743" y="18800"/>
                  <a:pt x="18129" y="19200"/>
                  <a:pt x="18514" y="19467"/>
                </a:cubicBezTo>
                <a:cubicBezTo>
                  <a:pt x="18771" y="19600"/>
                  <a:pt x="18900" y="19867"/>
                  <a:pt x="19157" y="20000"/>
                </a:cubicBezTo>
                <a:cubicBezTo>
                  <a:pt x="19543" y="20267"/>
                  <a:pt x="19800" y="20533"/>
                  <a:pt x="20186" y="20800"/>
                </a:cubicBezTo>
                <a:cubicBezTo>
                  <a:pt x="20572" y="21067"/>
                  <a:pt x="21086" y="21467"/>
                  <a:pt x="21471" y="21600"/>
                </a:cubicBezTo>
                <a:cubicBezTo>
                  <a:pt x="21471" y="21600"/>
                  <a:pt x="21600" y="21600"/>
                  <a:pt x="21600" y="21467"/>
                </a:cubicBezTo>
                <a:lnTo>
                  <a:pt x="21600" y="21467"/>
                </a:lnTo>
                <a:cubicBezTo>
                  <a:pt x="21600" y="21467"/>
                  <a:pt x="21600" y="21333"/>
                  <a:pt x="21600" y="21333"/>
                </a:cubicBezTo>
                <a:cubicBezTo>
                  <a:pt x="21343" y="21067"/>
                  <a:pt x="21086" y="20800"/>
                  <a:pt x="20829" y="20400"/>
                </a:cubicBezTo>
                <a:cubicBezTo>
                  <a:pt x="20700" y="20267"/>
                  <a:pt x="20572" y="20133"/>
                  <a:pt x="20443" y="19867"/>
                </a:cubicBezTo>
                <a:cubicBezTo>
                  <a:pt x="20186" y="19600"/>
                  <a:pt x="19929" y="19333"/>
                  <a:pt x="19671" y="18933"/>
                </a:cubicBezTo>
                <a:cubicBezTo>
                  <a:pt x="19157" y="18267"/>
                  <a:pt x="18643" y="17733"/>
                  <a:pt x="18000" y="17067"/>
                </a:cubicBezTo>
                <a:cubicBezTo>
                  <a:pt x="16971" y="15867"/>
                  <a:pt x="16071" y="14800"/>
                  <a:pt x="15043" y="13733"/>
                </a:cubicBezTo>
                <a:cubicBezTo>
                  <a:pt x="14014" y="12667"/>
                  <a:pt x="13114" y="11467"/>
                  <a:pt x="12086" y="10267"/>
                </a:cubicBezTo>
                <a:cubicBezTo>
                  <a:pt x="11057" y="9067"/>
                  <a:pt x="10029" y="7867"/>
                  <a:pt x="9000" y="6533"/>
                </a:cubicBezTo>
                <a:cubicBezTo>
                  <a:pt x="8871" y="6400"/>
                  <a:pt x="8743" y="6267"/>
                  <a:pt x="8614" y="6000"/>
                </a:cubicBezTo>
                <a:cubicBezTo>
                  <a:pt x="8743" y="5867"/>
                  <a:pt x="8743" y="5867"/>
                  <a:pt x="8871" y="5733"/>
                </a:cubicBezTo>
                <a:cubicBezTo>
                  <a:pt x="9128" y="5600"/>
                  <a:pt x="9257" y="5467"/>
                  <a:pt x="9514" y="5200"/>
                </a:cubicBezTo>
                <a:cubicBezTo>
                  <a:pt x="9643" y="5067"/>
                  <a:pt x="9771" y="4933"/>
                  <a:pt x="9900" y="4800"/>
                </a:cubicBezTo>
                <a:cubicBezTo>
                  <a:pt x="10028" y="4667"/>
                  <a:pt x="10286" y="4400"/>
                  <a:pt x="10414" y="4267"/>
                </a:cubicBezTo>
                <a:cubicBezTo>
                  <a:pt x="10543" y="4133"/>
                  <a:pt x="10671" y="4000"/>
                  <a:pt x="10671" y="3867"/>
                </a:cubicBezTo>
                <a:cubicBezTo>
                  <a:pt x="10800" y="3600"/>
                  <a:pt x="10671" y="3333"/>
                  <a:pt x="10671" y="3067"/>
                </a:cubicBezTo>
                <a:cubicBezTo>
                  <a:pt x="10543" y="2800"/>
                  <a:pt x="10286" y="2667"/>
                  <a:pt x="10028" y="2533"/>
                </a:cubicBezTo>
                <a:cubicBezTo>
                  <a:pt x="10028" y="2533"/>
                  <a:pt x="9900" y="2533"/>
                  <a:pt x="9771" y="2533"/>
                </a:cubicBezTo>
                <a:cubicBezTo>
                  <a:pt x="9771" y="2533"/>
                  <a:pt x="9771" y="2400"/>
                  <a:pt x="9771" y="2400"/>
                </a:cubicBezTo>
                <a:cubicBezTo>
                  <a:pt x="9771" y="2133"/>
                  <a:pt x="9514" y="1733"/>
                  <a:pt x="9257" y="1600"/>
                </a:cubicBezTo>
                <a:cubicBezTo>
                  <a:pt x="9000" y="1467"/>
                  <a:pt x="8743" y="1333"/>
                  <a:pt x="8614" y="1200"/>
                </a:cubicBezTo>
                <a:cubicBezTo>
                  <a:pt x="8486" y="1200"/>
                  <a:pt x="8486" y="1200"/>
                  <a:pt x="8357" y="1067"/>
                </a:cubicBezTo>
                <a:cubicBezTo>
                  <a:pt x="8229" y="1067"/>
                  <a:pt x="7971" y="933"/>
                  <a:pt x="7843" y="933"/>
                </a:cubicBezTo>
                <a:cubicBezTo>
                  <a:pt x="7457" y="800"/>
                  <a:pt x="7071" y="667"/>
                  <a:pt x="6686" y="667"/>
                </a:cubicBezTo>
                <a:cubicBezTo>
                  <a:pt x="5529" y="400"/>
                  <a:pt x="4371" y="133"/>
                  <a:pt x="3214" y="0"/>
                </a:cubicBezTo>
                <a:cubicBezTo>
                  <a:pt x="2957" y="0"/>
                  <a:pt x="2572" y="0"/>
                  <a:pt x="2314" y="0"/>
                </a:cubicBezTo>
                <a:cubicBezTo>
                  <a:pt x="2057" y="0"/>
                  <a:pt x="1800" y="0"/>
                  <a:pt x="1672" y="133"/>
                </a:cubicBezTo>
                <a:cubicBezTo>
                  <a:pt x="1543" y="133"/>
                  <a:pt x="1415" y="267"/>
                  <a:pt x="1157" y="267"/>
                </a:cubicBezTo>
                <a:cubicBezTo>
                  <a:pt x="1157" y="267"/>
                  <a:pt x="1157" y="267"/>
                  <a:pt x="1029" y="267"/>
                </a:cubicBezTo>
                <a:cubicBezTo>
                  <a:pt x="900" y="400"/>
                  <a:pt x="772" y="400"/>
                  <a:pt x="643" y="533"/>
                </a:cubicBezTo>
                <a:cubicBezTo>
                  <a:pt x="643" y="1600"/>
                  <a:pt x="514" y="1733"/>
                  <a:pt x="386" y="1867"/>
                </a:cubicBezTo>
                <a:close/>
                <a:moveTo>
                  <a:pt x="2186" y="3200"/>
                </a:moveTo>
                <a:cubicBezTo>
                  <a:pt x="2186" y="3200"/>
                  <a:pt x="2186" y="3200"/>
                  <a:pt x="2186" y="3200"/>
                </a:cubicBezTo>
                <a:cubicBezTo>
                  <a:pt x="2186" y="3200"/>
                  <a:pt x="2186" y="3200"/>
                  <a:pt x="2186" y="3200"/>
                </a:cubicBezTo>
                <a:cubicBezTo>
                  <a:pt x="2186" y="3200"/>
                  <a:pt x="2186" y="3200"/>
                  <a:pt x="2186" y="3200"/>
                </a:cubicBezTo>
                <a:close/>
                <a:moveTo>
                  <a:pt x="2186" y="3200"/>
                </a:moveTo>
                <a:cubicBezTo>
                  <a:pt x="2186" y="3200"/>
                  <a:pt x="2186" y="3200"/>
                  <a:pt x="2186" y="3200"/>
                </a:cubicBezTo>
                <a:cubicBezTo>
                  <a:pt x="2186" y="3200"/>
                  <a:pt x="2186" y="3200"/>
                  <a:pt x="2186" y="3200"/>
                </a:cubicBezTo>
                <a:cubicBezTo>
                  <a:pt x="2186" y="3200"/>
                  <a:pt x="2186" y="3200"/>
                  <a:pt x="2186" y="3200"/>
                </a:cubicBez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21" name="Shape">
            <a:extLst>
              <a:ext uri="{FF2B5EF4-FFF2-40B4-BE49-F238E27FC236}">
                <a16:creationId xmlns:a16="http://schemas.microsoft.com/office/drawing/2014/main" id="{E4CC547A-7A61-4002-A535-F07ABF02AC6E}"/>
              </a:ext>
            </a:extLst>
          </p:cNvPr>
          <p:cNvSpPr/>
          <p:nvPr/>
        </p:nvSpPr>
        <p:spPr>
          <a:xfrm>
            <a:off x="3204276" y="4047947"/>
            <a:ext cx="459972" cy="4770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67" y="21214"/>
                </a:moveTo>
                <a:cubicBezTo>
                  <a:pt x="2000" y="21343"/>
                  <a:pt x="2267" y="21343"/>
                  <a:pt x="2400" y="21471"/>
                </a:cubicBezTo>
                <a:cubicBezTo>
                  <a:pt x="2533" y="21471"/>
                  <a:pt x="2667" y="21471"/>
                  <a:pt x="2933" y="21600"/>
                </a:cubicBezTo>
                <a:cubicBezTo>
                  <a:pt x="3067" y="21600"/>
                  <a:pt x="3333" y="21600"/>
                  <a:pt x="3467" y="21600"/>
                </a:cubicBezTo>
                <a:cubicBezTo>
                  <a:pt x="3733" y="21600"/>
                  <a:pt x="4000" y="21471"/>
                  <a:pt x="4133" y="21471"/>
                </a:cubicBezTo>
                <a:cubicBezTo>
                  <a:pt x="4533" y="21343"/>
                  <a:pt x="4800" y="21214"/>
                  <a:pt x="5200" y="21086"/>
                </a:cubicBezTo>
                <a:cubicBezTo>
                  <a:pt x="5867" y="20829"/>
                  <a:pt x="6667" y="20443"/>
                  <a:pt x="7333" y="20186"/>
                </a:cubicBezTo>
                <a:cubicBezTo>
                  <a:pt x="7867" y="19929"/>
                  <a:pt x="8267" y="19671"/>
                  <a:pt x="8800" y="19414"/>
                </a:cubicBezTo>
                <a:cubicBezTo>
                  <a:pt x="9333" y="19157"/>
                  <a:pt x="9867" y="18771"/>
                  <a:pt x="10533" y="18514"/>
                </a:cubicBezTo>
                <a:cubicBezTo>
                  <a:pt x="10533" y="18514"/>
                  <a:pt x="10533" y="18514"/>
                  <a:pt x="10533" y="18514"/>
                </a:cubicBezTo>
                <a:cubicBezTo>
                  <a:pt x="10533" y="18514"/>
                  <a:pt x="10533" y="18386"/>
                  <a:pt x="10533" y="18386"/>
                </a:cubicBezTo>
                <a:cubicBezTo>
                  <a:pt x="10533" y="18386"/>
                  <a:pt x="10533" y="18386"/>
                  <a:pt x="10533" y="18386"/>
                </a:cubicBezTo>
                <a:cubicBezTo>
                  <a:pt x="10533" y="18386"/>
                  <a:pt x="10400" y="18386"/>
                  <a:pt x="10400" y="18386"/>
                </a:cubicBezTo>
                <a:cubicBezTo>
                  <a:pt x="10400" y="18386"/>
                  <a:pt x="10400" y="18386"/>
                  <a:pt x="10400" y="18386"/>
                </a:cubicBezTo>
                <a:cubicBezTo>
                  <a:pt x="10267" y="18386"/>
                  <a:pt x="10133" y="18514"/>
                  <a:pt x="10000" y="18514"/>
                </a:cubicBezTo>
                <a:cubicBezTo>
                  <a:pt x="9733" y="18514"/>
                  <a:pt x="9467" y="18643"/>
                  <a:pt x="9200" y="18643"/>
                </a:cubicBezTo>
                <a:cubicBezTo>
                  <a:pt x="8933" y="18643"/>
                  <a:pt x="8800" y="18771"/>
                  <a:pt x="8533" y="18771"/>
                </a:cubicBezTo>
                <a:cubicBezTo>
                  <a:pt x="8000" y="18900"/>
                  <a:pt x="7467" y="18900"/>
                  <a:pt x="6933" y="19029"/>
                </a:cubicBezTo>
                <a:cubicBezTo>
                  <a:pt x="6400" y="19157"/>
                  <a:pt x="5867" y="19157"/>
                  <a:pt x="5334" y="19286"/>
                </a:cubicBezTo>
                <a:cubicBezTo>
                  <a:pt x="4667" y="19414"/>
                  <a:pt x="4000" y="19543"/>
                  <a:pt x="3334" y="19543"/>
                </a:cubicBezTo>
                <a:cubicBezTo>
                  <a:pt x="3334" y="19543"/>
                  <a:pt x="3334" y="19543"/>
                  <a:pt x="3200" y="19543"/>
                </a:cubicBezTo>
                <a:cubicBezTo>
                  <a:pt x="3200" y="19543"/>
                  <a:pt x="3200" y="19414"/>
                  <a:pt x="3200" y="19414"/>
                </a:cubicBezTo>
                <a:cubicBezTo>
                  <a:pt x="3200" y="19157"/>
                  <a:pt x="3200" y="19029"/>
                  <a:pt x="3200" y="18771"/>
                </a:cubicBezTo>
                <a:cubicBezTo>
                  <a:pt x="3200" y="18514"/>
                  <a:pt x="3200" y="18257"/>
                  <a:pt x="3334" y="18000"/>
                </a:cubicBezTo>
                <a:cubicBezTo>
                  <a:pt x="3467" y="17100"/>
                  <a:pt x="3734" y="16329"/>
                  <a:pt x="4000" y="15557"/>
                </a:cubicBezTo>
                <a:cubicBezTo>
                  <a:pt x="4133" y="15171"/>
                  <a:pt x="4267" y="14914"/>
                  <a:pt x="4267" y="14529"/>
                </a:cubicBezTo>
                <a:cubicBezTo>
                  <a:pt x="4267" y="14400"/>
                  <a:pt x="4400" y="14271"/>
                  <a:pt x="4400" y="14143"/>
                </a:cubicBezTo>
                <a:cubicBezTo>
                  <a:pt x="4400" y="14014"/>
                  <a:pt x="4400" y="14014"/>
                  <a:pt x="4400" y="13886"/>
                </a:cubicBezTo>
                <a:cubicBezTo>
                  <a:pt x="4400" y="13886"/>
                  <a:pt x="4400" y="13886"/>
                  <a:pt x="4400" y="13886"/>
                </a:cubicBezTo>
                <a:cubicBezTo>
                  <a:pt x="4533" y="14014"/>
                  <a:pt x="4533" y="14014"/>
                  <a:pt x="4667" y="14143"/>
                </a:cubicBezTo>
                <a:cubicBezTo>
                  <a:pt x="4800" y="14271"/>
                  <a:pt x="4933" y="14400"/>
                  <a:pt x="5067" y="14529"/>
                </a:cubicBezTo>
                <a:cubicBezTo>
                  <a:pt x="5200" y="14657"/>
                  <a:pt x="5333" y="14786"/>
                  <a:pt x="5467" y="14786"/>
                </a:cubicBezTo>
                <a:cubicBezTo>
                  <a:pt x="5467" y="14914"/>
                  <a:pt x="5467" y="15043"/>
                  <a:pt x="5467" y="15043"/>
                </a:cubicBezTo>
                <a:cubicBezTo>
                  <a:pt x="5467" y="15300"/>
                  <a:pt x="5600" y="15429"/>
                  <a:pt x="5733" y="15557"/>
                </a:cubicBezTo>
                <a:cubicBezTo>
                  <a:pt x="5867" y="15686"/>
                  <a:pt x="6000" y="15814"/>
                  <a:pt x="6267" y="15943"/>
                </a:cubicBezTo>
                <a:cubicBezTo>
                  <a:pt x="6533" y="16071"/>
                  <a:pt x="6667" y="16071"/>
                  <a:pt x="6933" y="15943"/>
                </a:cubicBezTo>
                <a:cubicBezTo>
                  <a:pt x="6933" y="15943"/>
                  <a:pt x="6933" y="15943"/>
                  <a:pt x="6933" y="15943"/>
                </a:cubicBezTo>
                <a:cubicBezTo>
                  <a:pt x="7467" y="16329"/>
                  <a:pt x="8133" y="16714"/>
                  <a:pt x="8667" y="17229"/>
                </a:cubicBezTo>
                <a:cubicBezTo>
                  <a:pt x="8933" y="17486"/>
                  <a:pt x="9200" y="17743"/>
                  <a:pt x="9467" y="18129"/>
                </a:cubicBezTo>
                <a:cubicBezTo>
                  <a:pt x="9467" y="18257"/>
                  <a:pt x="9600" y="18129"/>
                  <a:pt x="9733" y="18129"/>
                </a:cubicBezTo>
                <a:cubicBezTo>
                  <a:pt x="9733" y="18129"/>
                  <a:pt x="9733" y="18000"/>
                  <a:pt x="9733" y="18000"/>
                </a:cubicBezTo>
                <a:cubicBezTo>
                  <a:pt x="9733" y="17872"/>
                  <a:pt x="9733" y="17743"/>
                  <a:pt x="9600" y="17614"/>
                </a:cubicBezTo>
                <a:cubicBezTo>
                  <a:pt x="9467" y="17486"/>
                  <a:pt x="9467" y="17229"/>
                  <a:pt x="9334" y="17100"/>
                </a:cubicBezTo>
                <a:cubicBezTo>
                  <a:pt x="9200" y="16714"/>
                  <a:pt x="8933" y="16457"/>
                  <a:pt x="8800" y="16072"/>
                </a:cubicBezTo>
                <a:cubicBezTo>
                  <a:pt x="8667" y="15814"/>
                  <a:pt x="8400" y="15429"/>
                  <a:pt x="8133" y="15171"/>
                </a:cubicBezTo>
                <a:cubicBezTo>
                  <a:pt x="8133" y="15171"/>
                  <a:pt x="8133" y="15043"/>
                  <a:pt x="8000" y="15043"/>
                </a:cubicBezTo>
                <a:cubicBezTo>
                  <a:pt x="8000" y="15043"/>
                  <a:pt x="8133" y="14914"/>
                  <a:pt x="8133" y="14914"/>
                </a:cubicBezTo>
                <a:cubicBezTo>
                  <a:pt x="8400" y="14657"/>
                  <a:pt x="8667" y="14400"/>
                  <a:pt x="8933" y="14143"/>
                </a:cubicBezTo>
                <a:cubicBezTo>
                  <a:pt x="9467" y="13629"/>
                  <a:pt x="10133" y="12986"/>
                  <a:pt x="10667" y="12472"/>
                </a:cubicBezTo>
                <a:cubicBezTo>
                  <a:pt x="11734" y="11314"/>
                  <a:pt x="12933" y="10286"/>
                  <a:pt x="14000" y="9129"/>
                </a:cubicBezTo>
                <a:cubicBezTo>
                  <a:pt x="14534" y="8614"/>
                  <a:pt x="15067" y="7971"/>
                  <a:pt x="15600" y="7457"/>
                </a:cubicBezTo>
                <a:cubicBezTo>
                  <a:pt x="16000" y="6943"/>
                  <a:pt x="16533" y="6557"/>
                  <a:pt x="16933" y="6043"/>
                </a:cubicBezTo>
                <a:cubicBezTo>
                  <a:pt x="17467" y="5529"/>
                  <a:pt x="18000" y="4886"/>
                  <a:pt x="18533" y="4243"/>
                </a:cubicBezTo>
                <a:cubicBezTo>
                  <a:pt x="18800" y="3857"/>
                  <a:pt x="19200" y="3471"/>
                  <a:pt x="19467" y="3086"/>
                </a:cubicBezTo>
                <a:cubicBezTo>
                  <a:pt x="19600" y="2829"/>
                  <a:pt x="19867" y="2700"/>
                  <a:pt x="20000" y="2443"/>
                </a:cubicBezTo>
                <a:cubicBezTo>
                  <a:pt x="20267" y="2057"/>
                  <a:pt x="20533" y="1800"/>
                  <a:pt x="20800" y="1414"/>
                </a:cubicBezTo>
                <a:cubicBezTo>
                  <a:pt x="21067" y="1029"/>
                  <a:pt x="21467" y="514"/>
                  <a:pt x="21600" y="129"/>
                </a:cubicBezTo>
                <a:cubicBezTo>
                  <a:pt x="21600" y="129"/>
                  <a:pt x="21600" y="0"/>
                  <a:pt x="21467" y="0"/>
                </a:cubicBezTo>
                <a:lnTo>
                  <a:pt x="21467" y="0"/>
                </a:lnTo>
                <a:cubicBezTo>
                  <a:pt x="21467" y="0"/>
                  <a:pt x="21333" y="0"/>
                  <a:pt x="21333" y="0"/>
                </a:cubicBezTo>
                <a:cubicBezTo>
                  <a:pt x="21067" y="257"/>
                  <a:pt x="20800" y="514"/>
                  <a:pt x="20400" y="771"/>
                </a:cubicBezTo>
                <a:cubicBezTo>
                  <a:pt x="20267" y="900"/>
                  <a:pt x="20134" y="1029"/>
                  <a:pt x="19867" y="1157"/>
                </a:cubicBezTo>
                <a:cubicBezTo>
                  <a:pt x="19600" y="1414"/>
                  <a:pt x="19333" y="1671"/>
                  <a:pt x="18933" y="1929"/>
                </a:cubicBezTo>
                <a:cubicBezTo>
                  <a:pt x="18267" y="2443"/>
                  <a:pt x="17733" y="2957"/>
                  <a:pt x="17067" y="3600"/>
                </a:cubicBezTo>
                <a:cubicBezTo>
                  <a:pt x="15867" y="4629"/>
                  <a:pt x="14800" y="5529"/>
                  <a:pt x="13733" y="6557"/>
                </a:cubicBezTo>
                <a:cubicBezTo>
                  <a:pt x="12667" y="7586"/>
                  <a:pt x="11467" y="8486"/>
                  <a:pt x="10267" y="9514"/>
                </a:cubicBezTo>
                <a:cubicBezTo>
                  <a:pt x="9067" y="10543"/>
                  <a:pt x="7867" y="11571"/>
                  <a:pt x="6533" y="12600"/>
                </a:cubicBezTo>
                <a:cubicBezTo>
                  <a:pt x="6400" y="12729"/>
                  <a:pt x="6267" y="12857"/>
                  <a:pt x="6000" y="12986"/>
                </a:cubicBezTo>
                <a:cubicBezTo>
                  <a:pt x="5867" y="12857"/>
                  <a:pt x="5867" y="12857"/>
                  <a:pt x="5733" y="12729"/>
                </a:cubicBezTo>
                <a:cubicBezTo>
                  <a:pt x="5600" y="12471"/>
                  <a:pt x="5467" y="12343"/>
                  <a:pt x="5200" y="12086"/>
                </a:cubicBezTo>
                <a:cubicBezTo>
                  <a:pt x="5067" y="11957"/>
                  <a:pt x="4933" y="11829"/>
                  <a:pt x="4800" y="11700"/>
                </a:cubicBezTo>
                <a:cubicBezTo>
                  <a:pt x="4667" y="11572"/>
                  <a:pt x="4400" y="11314"/>
                  <a:pt x="4267" y="11186"/>
                </a:cubicBezTo>
                <a:cubicBezTo>
                  <a:pt x="4133" y="11057"/>
                  <a:pt x="4000" y="10929"/>
                  <a:pt x="3867" y="10929"/>
                </a:cubicBezTo>
                <a:cubicBezTo>
                  <a:pt x="3600" y="10800"/>
                  <a:pt x="3333" y="10929"/>
                  <a:pt x="3067" y="10929"/>
                </a:cubicBezTo>
                <a:cubicBezTo>
                  <a:pt x="2800" y="11057"/>
                  <a:pt x="2667" y="11314"/>
                  <a:pt x="2533" y="11571"/>
                </a:cubicBezTo>
                <a:cubicBezTo>
                  <a:pt x="2533" y="11571"/>
                  <a:pt x="2533" y="11700"/>
                  <a:pt x="2533" y="11829"/>
                </a:cubicBezTo>
                <a:cubicBezTo>
                  <a:pt x="2533" y="11829"/>
                  <a:pt x="2400" y="11829"/>
                  <a:pt x="2400" y="11829"/>
                </a:cubicBezTo>
                <a:cubicBezTo>
                  <a:pt x="2133" y="11829"/>
                  <a:pt x="1733" y="12086"/>
                  <a:pt x="1600" y="12343"/>
                </a:cubicBezTo>
                <a:cubicBezTo>
                  <a:pt x="1467" y="12600"/>
                  <a:pt x="1333" y="12857"/>
                  <a:pt x="1200" y="12986"/>
                </a:cubicBezTo>
                <a:cubicBezTo>
                  <a:pt x="1200" y="13114"/>
                  <a:pt x="1200" y="13114"/>
                  <a:pt x="1067" y="13243"/>
                </a:cubicBezTo>
                <a:cubicBezTo>
                  <a:pt x="1067" y="13372"/>
                  <a:pt x="933" y="13629"/>
                  <a:pt x="933" y="13757"/>
                </a:cubicBezTo>
                <a:cubicBezTo>
                  <a:pt x="800" y="14143"/>
                  <a:pt x="667" y="14529"/>
                  <a:pt x="667" y="14914"/>
                </a:cubicBezTo>
                <a:cubicBezTo>
                  <a:pt x="400" y="16072"/>
                  <a:pt x="133" y="17229"/>
                  <a:pt x="0" y="18386"/>
                </a:cubicBezTo>
                <a:cubicBezTo>
                  <a:pt x="0" y="18643"/>
                  <a:pt x="0" y="19029"/>
                  <a:pt x="0" y="19286"/>
                </a:cubicBezTo>
                <a:cubicBezTo>
                  <a:pt x="0" y="19543"/>
                  <a:pt x="0" y="19800"/>
                  <a:pt x="133" y="19929"/>
                </a:cubicBezTo>
                <a:cubicBezTo>
                  <a:pt x="133" y="20057"/>
                  <a:pt x="267" y="20186"/>
                  <a:pt x="267" y="20443"/>
                </a:cubicBezTo>
                <a:cubicBezTo>
                  <a:pt x="267" y="20443"/>
                  <a:pt x="267" y="20443"/>
                  <a:pt x="267" y="20572"/>
                </a:cubicBezTo>
                <a:cubicBezTo>
                  <a:pt x="400" y="20700"/>
                  <a:pt x="400" y="20829"/>
                  <a:pt x="533" y="20957"/>
                </a:cubicBezTo>
                <a:cubicBezTo>
                  <a:pt x="1600" y="20957"/>
                  <a:pt x="1733" y="21086"/>
                  <a:pt x="1867" y="21214"/>
                </a:cubicBezTo>
                <a:close/>
                <a:moveTo>
                  <a:pt x="3200" y="19414"/>
                </a:moveTo>
                <a:cubicBezTo>
                  <a:pt x="3200" y="19414"/>
                  <a:pt x="3200" y="19414"/>
                  <a:pt x="3200" y="19414"/>
                </a:cubicBezTo>
                <a:cubicBezTo>
                  <a:pt x="3200" y="19414"/>
                  <a:pt x="3200" y="19414"/>
                  <a:pt x="3200" y="19414"/>
                </a:cubicBezTo>
                <a:cubicBezTo>
                  <a:pt x="3200" y="19414"/>
                  <a:pt x="3200" y="19414"/>
                  <a:pt x="3200" y="19414"/>
                </a:cubicBezTo>
                <a:close/>
                <a:moveTo>
                  <a:pt x="3200" y="19543"/>
                </a:moveTo>
                <a:cubicBezTo>
                  <a:pt x="3200" y="19543"/>
                  <a:pt x="3200" y="19543"/>
                  <a:pt x="3200" y="19543"/>
                </a:cubicBezTo>
                <a:cubicBezTo>
                  <a:pt x="3200" y="19543"/>
                  <a:pt x="3200" y="19543"/>
                  <a:pt x="3200" y="19543"/>
                </a:cubicBezTo>
                <a:cubicBezTo>
                  <a:pt x="3200" y="19543"/>
                  <a:pt x="3200" y="19543"/>
                  <a:pt x="3200" y="19543"/>
                </a:cubicBez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22" name="Shape">
            <a:extLst>
              <a:ext uri="{FF2B5EF4-FFF2-40B4-BE49-F238E27FC236}">
                <a16:creationId xmlns:a16="http://schemas.microsoft.com/office/drawing/2014/main" id="{4D787916-1798-44A2-A82E-D5FD80F1181A}"/>
              </a:ext>
            </a:extLst>
          </p:cNvPr>
          <p:cNvSpPr/>
          <p:nvPr/>
        </p:nvSpPr>
        <p:spPr>
          <a:xfrm>
            <a:off x="5390561" y="4076320"/>
            <a:ext cx="477017" cy="4599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214" y="19733"/>
                </a:moveTo>
                <a:cubicBezTo>
                  <a:pt x="21343" y="19600"/>
                  <a:pt x="21343" y="19333"/>
                  <a:pt x="21471" y="19200"/>
                </a:cubicBezTo>
                <a:cubicBezTo>
                  <a:pt x="21471" y="19067"/>
                  <a:pt x="21471" y="18933"/>
                  <a:pt x="21600" y="18667"/>
                </a:cubicBezTo>
                <a:cubicBezTo>
                  <a:pt x="21600" y="18533"/>
                  <a:pt x="21600" y="18267"/>
                  <a:pt x="21600" y="18133"/>
                </a:cubicBezTo>
                <a:cubicBezTo>
                  <a:pt x="21600" y="17867"/>
                  <a:pt x="21471" y="17600"/>
                  <a:pt x="21471" y="17467"/>
                </a:cubicBezTo>
                <a:cubicBezTo>
                  <a:pt x="21343" y="17067"/>
                  <a:pt x="21214" y="16800"/>
                  <a:pt x="21086" y="16400"/>
                </a:cubicBezTo>
                <a:cubicBezTo>
                  <a:pt x="20829" y="15733"/>
                  <a:pt x="20443" y="14933"/>
                  <a:pt x="20186" y="14267"/>
                </a:cubicBezTo>
                <a:cubicBezTo>
                  <a:pt x="19929" y="13733"/>
                  <a:pt x="19671" y="13333"/>
                  <a:pt x="19414" y="12800"/>
                </a:cubicBezTo>
                <a:cubicBezTo>
                  <a:pt x="19157" y="12267"/>
                  <a:pt x="18772" y="11733"/>
                  <a:pt x="18514" y="11067"/>
                </a:cubicBezTo>
                <a:cubicBezTo>
                  <a:pt x="18514" y="11067"/>
                  <a:pt x="18514" y="11067"/>
                  <a:pt x="18514" y="11067"/>
                </a:cubicBezTo>
                <a:cubicBezTo>
                  <a:pt x="18514" y="11067"/>
                  <a:pt x="18386" y="11067"/>
                  <a:pt x="18386" y="11067"/>
                </a:cubicBezTo>
                <a:cubicBezTo>
                  <a:pt x="18386" y="11067"/>
                  <a:pt x="18386" y="11067"/>
                  <a:pt x="18386" y="11067"/>
                </a:cubicBezTo>
                <a:cubicBezTo>
                  <a:pt x="18386" y="11067"/>
                  <a:pt x="18386" y="11200"/>
                  <a:pt x="18386" y="11200"/>
                </a:cubicBezTo>
                <a:cubicBezTo>
                  <a:pt x="18386" y="11200"/>
                  <a:pt x="18386" y="11200"/>
                  <a:pt x="18386" y="11200"/>
                </a:cubicBezTo>
                <a:cubicBezTo>
                  <a:pt x="18386" y="11333"/>
                  <a:pt x="18514" y="11467"/>
                  <a:pt x="18514" y="11600"/>
                </a:cubicBezTo>
                <a:cubicBezTo>
                  <a:pt x="18514" y="11867"/>
                  <a:pt x="18643" y="12133"/>
                  <a:pt x="18643" y="12400"/>
                </a:cubicBezTo>
                <a:cubicBezTo>
                  <a:pt x="18643" y="12667"/>
                  <a:pt x="18772" y="12800"/>
                  <a:pt x="18772" y="13067"/>
                </a:cubicBezTo>
                <a:cubicBezTo>
                  <a:pt x="18900" y="13600"/>
                  <a:pt x="18900" y="14133"/>
                  <a:pt x="19029" y="14667"/>
                </a:cubicBezTo>
                <a:cubicBezTo>
                  <a:pt x="19157" y="15200"/>
                  <a:pt x="19157" y="15733"/>
                  <a:pt x="19286" y="16267"/>
                </a:cubicBezTo>
                <a:cubicBezTo>
                  <a:pt x="19414" y="16933"/>
                  <a:pt x="19543" y="17600"/>
                  <a:pt x="19543" y="18267"/>
                </a:cubicBezTo>
                <a:cubicBezTo>
                  <a:pt x="19543" y="18267"/>
                  <a:pt x="19543" y="18267"/>
                  <a:pt x="19543" y="18400"/>
                </a:cubicBezTo>
                <a:cubicBezTo>
                  <a:pt x="19543" y="18400"/>
                  <a:pt x="19414" y="18400"/>
                  <a:pt x="19414" y="18400"/>
                </a:cubicBezTo>
                <a:cubicBezTo>
                  <a:pt x="19157" y="18400"/>
                  <a:pt x="19028" y="18400"/>
                  <a:pt x="18771" y="18400"/>
                </a:cubicBezTo>
                <a:cubicBezTo>
                  <a:pt x="18514" y="18400"/>
                  <a:pt x="18257" y="18400"/>
                  <a:pt x="18000" y="18267"/>
                </a:cubicBezTo>
                <a:cubicBezTo>
                  <a:pt x="17100" y="18133"/>
                  <a:pt x="16329" y="17867"/>
                  <a:pt x="15557" y="17600"/>
                </a:cubicBezTo>
                <a:cubicBezTo>
                  <a:pt x="15171" y="17467"/>
                  <a:pt x="14914" y="17333"/>
                  <a:pt x="14529" y="17333"/>
                </a:cubicBezTo>
                <a:cubicBezTo>
                  <a:pt x="14400" y="17333"/>
                  <a:pt x="14271" y="17200"/>
                  <a:pt x="14143" y="17200"/>
                </a:cubicBezTo>
                <a:cubicBezTo>
                  <a:pt x="14014" y="17200"/>
                  <a:pt x="14014" y="17200"/>
                  <a:pt x="13886" y="17200"/>
                </a:cubicBezTo>
                <a:cubicBezTo>
                  <a:pt x="13886" y="17200"/>
                  <a:pt x="13886" y="17200"/>
                  <a:pt x="13886" y="17200"/>
                </a:cubicBezTo>
                <a:cubicBezTo>
                  <a:pt x="14014" y="17067"/>
                  <a:pt x="14014" y="17067"/>
                  <a:pt x="14143" y="16933"/>
                </a:cubicBezTo>
                <a:cubicBezTo>
                  <a:pt x="14271" y="16800"/>
                  <a:pt x="14400" y="16667"/>
                  <a:pt x="14529" y="16533"/>
                </a:cubicBezTo>
                <a:cubicBezTo>
                  <a:pt x="14657" y="16400"/>
                  <a:pt x="14786" y="16267"/>
                  <a:pt x="14786" y="16133"/>
                </a:cubicBezTo>
                <a:cubicBezTo>
                  <a:pt x="14914" y="16133"/>
                  <a:pt x="15043" y="16133"/>
                  <a:pt x="15043" y="16133"/>
                </a:cubicBezTo>
                <a:cubicBezTo>
                  <a:pt x="15300" y="16133"/>
                  <a:pt x="15428" y="16000"/>
                  <a:pt x="15557" y="15867"/>
                </a:cubicBezTo>
                <a:cubicBezTo>
                  <a:pt x="15686" y="15733"/>
                  <a:pt x="15814" y="15600"/>
                  <a:pt x="15943" y="15333"/>
                </a:cubicBezTo>
                <a:cubicBezTo>
                  <a:pt x="16071" y="15067"/>
                  <a:pt x="16071" y="14933"/>
                  <a:pt x="15943" y="14667"/>
                </a:cubicBezTo>
                <a:cubicBezTo>
                  <a:pt x="15943" y="14667"/>
                  <a:pt x="15943" y="14667"/>
                  <a:pt x="15943" y="14667"/>
                </a:cubicBezTo>
                <a:cubicBezTo>
                  <a:pt x="16329" y="14133"/>
                  <a:pt x="16714" y="13467"/>
                  <a:pt x="17228" y="12933"/>
                </a:cubicBezTo>
                <a:cubicBezTo>
                  <a:pt x="17486" y="12667"/>
                  <a:pt x="17743" y="12400"/>
                  <a:pt x="18128" y="12133"/>
                </a:cubicBezTo>
                <a:cubicBezTo>
                  <a:pt x="18257" y="12133"/>
                  <a:pt x="18128" y="12000"/>
                  <a:pt x="18128" y="11867"/>
                </a:cubicBezTo>
                <a:cubicBezTo>
                  <a:pt x="18128" y="11867"/>
                  <a:pt x="18000" y="11867"/>
                  <a:pt x="18000" y="11867"/>
                </a:cubicBezTo>
                <a:cubicBezTo>
                  <a:pt x="17871" y="11867"/>
                  <a:pt x="17743" y="11867"/>
                  <a:pt x="17614" y="12000"/>
                </a:cubicBezTo>
                <a:cubicBezTo>
                  <a:pt x="17486" y="12133"/>
                  <a:pt x="17228" y="12133"/>
                  <a:pt x="17100" y="12267"/>
                </a:cubicBezTo>
                <a:cubicBezTo>
                  <a:pt x="16714" y="12400"/>
                  <a:pt x="16457" y="12667"/>
                  <a:pt x="16071" y="12800"/>
                </a:cubicBezTo>
                <a:cubicBezTo>
                  <a:pt x="15814" y="12933"/>
                  <a:pt x="15428" y="13200"/>
                  <a:pt x="15171" y="13467"/>
                </a:cubicBezTo>
                <a:cubicBezTo>
                  <a:pt x="15171" y="13467"/>
                  <a:pt x="15043" y="13467"/>
                  <a:pt x="15043" y="13600"/>
                </a:cubicBezTo>
                <a:cubicBezTo>
                  <a:pt x="15043" y="13600"/>
                  <a:pt x="14914" y="13467"/>
                  <a:pt x="14914" y="13467"/>
                </a:cubicBezTo>
                <a:cubicBezTo>
                  <a:pt x="14657" y="13200"/>
                  <a:pt x="14400" y="12933"/>
                  <a:pt x="14143" y="12667"/>
                </a:cubicBezTo>
                <a:cubicBezTo>
                  <a:pt x="13628" y="12133"/>
                  <a:pt x="12986" y="11467"/>
                  <a:pt x="12471" y="10933"/>
                </a:cubicBezTo>
                <a:cubicBezTo>
                  <a:pt x="11314" y="9867"/>
                  <a:pt x="10286" y="8667"/>
                  <a:pt x="9129" y="7600"/>
                </a:cubicBezTo>
                <a:cubicBezTo>
                  <a:pt x="8614" y="7067"/>
                  <a:pt x="7971" y="6533"/>
                  <a:pt x="7457" y="6000"/>
                </a:cubicBezTo>
                <a:cubicBezTo>
                  <a:pt x="6943" y="5600"/>
                  <a:pt x="6557" y="5067"/>
                  <a:pt x="6043" y="4667"/>
                </a:cubicBezTo>
                <a:cubicBezTo>
                  <a:pt x="5529" y="4133"/>
                  <a:pt x="4886" y="3600"/>
                  <a:pt x="4243" y="3067"/>
                </a:cubicBezTo>
                <a:cubicBezTo>
                  <a:pt x="3857" y="2800"/>
                  <a:pt x="3471" y="2400"/>
                  <a:pt x="3086" y="2133"/>
                </a:cubicBezTo>
                <a:cubicBezTo>
                  <a:pt x="2829" y="2000"/>
                  <a:pt x="2700" y="1733"/>
                  <a:pt x="2443" y="1600"/>
                </a:cubicBezTo>
                <a:cubicBezTo>
                  <a:pt x="2057" y="1333"/>
                  <a:pt x="1800" y="1067"/>
                  <a:pt x="1414" y="800"/>
                </a:cubicBezTo>
                <a:cubicBezTo>
                  <a:pt x="1028" y="533"/>
                  <a:pt x="514" y="133"/>
                  <a:pt x="129" y="0"/>
                </a:cubicBezTo>
                <a:cubicBezTo>
                  <a:pt x="129" y="0"/>
                  <a:pt x="0" y="0"/>
                  <a:pt x="0" y="133"/>
                </a:cubicBezTo>
                <a:lnTo>
                  <a:pt x="0" y="133"/>
                </a:lnTo>
                <a:cubicBezTo>
                  <a:pt x="0" y="133"/>
                  <a:pt x="0" y="267"/>
                  <a:pt x="0" y="267"/>
                </a:cubicBezTo>
                <a:cubicBezTo>
                  <a:pt x="257" y="533"/>
                  <a:pt x="514" y="800"/>
                  <a:pt x="771" y="1200"/>
                </a:cubicBezTo>
                <a:cubicBezTo>
                  <a:pt x="900" y="1333"/>
                  <a:pt x="1028" y="1467"/>
                  <a:pt x="1157" y="1733"/>
                </a:cubicBezTo>
                <a:cubicBezTo>
                  <a:pt x="1414" y="2000"/>
                  <a:pt x="1671" y="2267"/>
                  <a:pt x="1929" y="2667"/>
                </a:cubicBezTo>
                <a:cubicBezTo>
                  <a:pt x="2443" y="3333"/>
                  <a:pt x="2957" y="3867"/>
                  <a:pt x="3600" y="4533"/>
                </a:cubicBezTo>
                <a:cubicBezTo>
                  <a:pt x="4629" y="5733"/>
                  <a:pt x="5529" y="6800"/>
                  <a:pt x="6557" y="7867"/>
                </a:cubicBezTo>
                <a:cubicBezTo>
                  <a:pt x="7586" y="8933"/>
                  <a:pt x="8486" y="10133"/>
                  <a:pt x="9514" y="11333"/>
                </a:cubicBezTo>
                <a:cubicBezTo>
                  <a:pt x="10543" y="12533"/>
                  <a:pt x="11571" y="13733"/>
                  <a:pt x="12600" y="15067"/>
                </a:cubicBezTo>
                <a:cubicBezTo>
                  <a:pt x="12729" y="15200"/>
                  <a:pt x="12857" y="15333"/>
                  <a:pt x="12986" y="15600"/>
                </a:cubicBezTo>
                <a:cubicBezTo>
                  <a:pt x="12857" y="15733"/>
                  <a:pt x="12857" y="15733"/>
                  <a:pt x="12729" y="15867"/>
                </a:cubicBezTo>
                <a:cubicBezTo>
                  <a:pt x="12472" y="16000"/>
                  <a:pt x="12343" y="16133"/>
                  <a:pt x="12086" y="16400"/>
                </a:cubicBezTo>
                <a:cubicBezTo>
                  <a:pt x="11957" y="16533"/>
                  <a:pt x="11829" y="16667"/>
                  <a:pt x="11700" y="16800"/>
                </a:cubicBezTo>
                <a:cubicBezTo>
                  <a:pt x="11572" y="16933"/>
                  <a:pt x="11314" y="17200"/>
                  <a:pt x="11186" y="17333"/>
                </a:cubicBezTo>
                <a:cubicBezTo>
                  <a:pt x="11057" y="17467"/>
                  <a:pt x="10929" y="17600"/>
                  <a:pt x="10929" y="17733"/>
                </a:cubicBezTo>
                <a:cubicBezTo>
                  <a:pt x="10800" y="18000"/>
                  <a:pt x="10929" y="18267"/>
                  <a:pt x="10929" y="18533"/>
                </a:cubicBezTo>
                <a:cubicBezTo>
                  <a:pt x="11057" y="18800"/>
                  <a:pt x="11314" y="18933"/>
                  <a:pt x="11572" y="19067"/>
                </a:cubicBezTo>
                <a:cubicBezTo>
                  <a:pt x="11572" y="19067"/>
                  <a:pt x="11700" y="19067"/>
                  <a:pt x="11829" y="19067"/>
                </a:cubicBezTo>
                <a:cubicBezTo>
                  <a:pt x="11829" y="19067"/>
                  <a:pt x="11829" y="19200"/>
                  <a:pt x="11829" y="19200"/>
                </a:cubicBezTo>
                <a:cubicBezTo>
                  <a:pt x="11829" y="19467"/>
                  <a:pt x="12086" y="19867"/>
                  <a:pt x="12343" y="20000"/>
                </a:cubicBezTo>
                <a:cubicBezTo>
                  <a:pt x="12600" y="20133"/>
                  <a:pt x="12857" y="20267"/>
                  <a:pt x="12986" y="20400"/>
                </a:cubicBezTo>
                <a:cubicBezTo>
                  <a:pt x="13114" y="20400"/>
                  <a:pt x="13114" y="20400"/>
                  <a:pt x="13243" y="20533"/>
                </a:cubicBezTo>
                <a:cubicBezTo>
                  <a:pt x="13371" y="20533"/>
                  <a:pt x="13629" y="20667"/>
                  <a:pt x="13757" y="20667"/>
                </a:cubicBezTo>
                <a:cubicBezTo>
                  <a:pt x="14143" y="20800"/>
                  <a:pt x="14529" y="20933"/>
                  <a:pt x="14914" y="20933"/>
                </a:cubicBezTo>
                <a:cubicBezTo>
                  <a:pt x="16071" y="21200"/>
                  <a:pt x="17229" y="21467"/>
                  <a:pt x="18386" y="21600"/>
                </a:cubicBezTo>
                <a:cubicBezTo>
                  <a:pt x="18643" y="21600"/>
                  <a:pt x="19028" y="21600"/>
                  <a:pt x="19286" y="21600"/>
                </a:cubicBezTo>
                <a:cubicBezTo>
                  <a:pt x="19543" y="21600"/>
                  <a:pt x="19800" y="21600"/>
                  <a:pt x="19928" y="21467"/>
                </a:cubicBezTo>
                <a:cubicBezTo>
                  <a:pt x="20057" y="21467"/>
                  <a:pt x="20185" y="21333"/>
                  <a:pt x="20443" y="21333"/>
                </a:cubicBezTo>
                <a:cubicBezTo>
                  <a:pt x="20443" y="21333"/>
                  <a:pt x="20443" y="21333"/>
                  <a:pt x="20571" y="21333"/>
                </a:cubicBezTo>
                <a:cubicBezTo>
                  <a:pt x="20700" y="21200"/>
                  <a:pt x="20828" y="21200"/>
                  <a:pt x="20957" y="21067"/>
                </a:cubicBezTo>
                <a:cubicBezTo>
                  <a:pt x="20957" y="20000"/>
                  <a:pt x="21086" y="19867"/>
                  <a:pt x="21214" y="19733"/>
                </a:cubicBezTo>
                <a:close/>
                <a:moveTo>
                  <a:pt x="19414" y="18400"/>
                </a:moveTo>
                <a:cubicBezTo>
                  <a:pt x="19414" y="18400"/>
                  <a:pt x="19414" y="18400"/>
                  <a:pt x="19414" y="18400"/>
                </a:cubicBezTo>
                <a:cubicBezTo>
                  <a:pt x="19414" y="18400"/>
                  <a:pt x="19414" y="18400"/>
                  <a:pt x="19414" y="18400"/>
                </a:cubicBezTo>
                <a:cubicBezTo>
                  <a:pt x="19414" y="18400"/>
                  <a:pt x="19414" y="18400"/>
                  <a:pt x="19414" y="18400"/>
                </a:cubicBezTo>
                <a:close/>
                <a:moveTo>
                  <a:pt x="19414" y="18400"/>
                </a:moveTo>
                <a:cubicBezTo>
                  <a:pt x="19414" y="18400"/>
                  <a:pt x="19414" y="18400"/>
                  <a:pt x="19414" y="18400"/>
                </a:cubicBezTo>
                <a:cubicBezTo>
                  <a:pt x="19414" y="18400"/>
                  <a:pt x="19414" y="18400"/>
                  <a:pt x="19414" y="18400"/>
                </a:cubicBezTo>
                <a:cubicBezTo>
                  <a:pt x="19414" y="18400"/>
                  <a:pt x="19414" y="18400"/>
                  <a:pt x="19414" y="18400"/>
                </a:cubicBez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grpSp>
        <p:nvGrpSpPr>
          <p:cNvPr id="15" name="Graphic 126" descr="Lightbulb">
            <a:extLst>
              <a:ext uri="{FF2B5EF4-FFF2-40B4-BE49-F238E27FC236}">
                <a16:creationId xmlns:a16="http://schemas.microsoft.com/office/drawing/2014/main" id="{CB60C9BC-7C41-4FC5-956D-8C62A19CE438}"/>
              </a:ext>
            </a:extLst>
          </p:cNvPr>
          <p:cNvGrpSpPr/>
          <p:nvPr/>
        </p:nvGrpSpPr>
        <p:grpSpPr>
          <a:xfrm>
            <a:off x="4053770" y="3075257"/>
            <a:ext cx="1032137" cy="1032137"/>
            <a:chOff x="5405026" y="2584111"/>
            <a:chExt cx="1376183" cy="1376183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6AEAF82-AD9D-4314-8B2D-7F7CFFF3138F}"/>
                </a:ext>
              </a:extLst>
            </p:cNvPr>
            <p:cNvSpPr/>
            <p:nvPr/>
          </p:nvSpPr>
          <p:spPr>
            <a:xfrm>
              <a:off x="5906759" y="3501566"/>
              <a:ext cx="372716" cy="86011"/>
            </a:xfrm>
            <a:custGeom>
              <a:avLst/>
              <a:gdLst>
                <a:gd name="connsiteX0" fmla="*/ 43006 w 372716"/>
                <a:gd name="connsiteY0" fmla="*/ 0 h 86011"/>
                <a:gd name="connsiteX1" fmla="*/ 329711 w 372716"/>
                <a:gd name="connsiteY1" fmla="*/ 0 h 86011"/>
                <a:gd name="connsiteX2" fmla="*/ 372716 w 372716"/>
                <a:gd name="connsiteY2" fmla="*/ 43006 h 86011"/>
                <a:gd name="connsiteX3" fmla="*/ 329711 w 372716"/>
                <a:gd name="connsiteY3" fmla="*/ 86011 h 86011"/>
                <a:gd name="connsiteX4" fmla="*/ 43006 w 372716"/>
                <a:gd name="connsiteY4" fmla="*/ 86011 h 86011"/>
                <a:gd name="connsiteX5" fmla="*/ 0 w 372716"/>
                <a:gd name="connsiteY5" fmla="*/ 43006 h 86011"/>
                <a:gd name="connsiteX6" fmla="*/ 43006 w 372716"/>
                <a:gd name="connsiteY6" fmla="*/ 0 h 860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72716" h="86011">
                  <a:moveTo>
                    <a:pt x="43006" y="0"/>
                  </a:moveTo>
                  <a:lnTo>
                    <a:pt x="329711" y="0"/>
                  </a:lnTo>
                  <a:cubicBezTo>
                    <a:pt x="354080" y="0"/>
                    <a:pt x="372716" y="18636"/>
                    <a:pt x="372716" y="43006"/>
                  </a:cubicBezTo>
                  <a:cubicBezTo>
                    <a:pt x="372716" y="67376"/>
                    <a:pt x="354080" y="86011"/>
                    <a:pt x="329711" y="86011"/>
                  </a:cubicBezTo>
                  <a:lnTo>
                    <a:pt x="43006" y="86011"/>
                  </a:lnTo>
                  <a:cubicBezTo>
                    <a:pt x="18636" y="86011"/>
                    <a:pt x="0" y="67376"/>
                    <a:pt x="0" y="43006"/>
                  </a:cubicBezTo>
                  <a:cubicBezTo>
                    <a:pt x="0" y="18636"/>
                    <a:pt x="18636" y="0"/>
                    <a:pt x="43006" y="0"/>
                  </a:cubicBezTo>
                  <a:close/>
                </a:path>
              </a:pathLst>
            </a:custGeom>
            <a:solidFill>
              <a:srgbClr val="000000"/>
            </a:solidFill>
            <a:ln w="1428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DC70500F-FF33-4D06-B0D4-750389073101}"/>
                </a:ext>
              </a:extLst>
            </p:cNvPr>
            <p:cNvSpPr/>
            <p:nvPr/>
          </p:nvSpPr>
          <p:spPr>
            <a:xfrm>
              <a:off x="5906759" y="3644918"/>
              <a:ext cx="372716" cy="86011"/>
            </a:xfrm>
            <a:custGeom>
              <a:avLst/>
              <a:gdLst>
                <a:gd name="connsiteX0" fmla="*/ 43006 w 372716"/>
                <a:gd name="connsiteY0" fmla="*/ 0 h 86011"/>
                <a:gd name="connsiteX1" fmla="*/ 329711 w 372716"/>
                <a:gd name="connsiteY1" fmla="*/ 0 h 86011"/>
                <a:gd name="connsiteX2" fmla="*/ 372716 w 372716"/>
                <a:gd name="connsiteY2" fmla="*/ 43006 h 86011"/>
                <a:gd name="connsiteX3" fmla="*/ 329711 w 372716"/>
                <a:gd name="connsiteY3" fmla="*/ 86011 h 86011"/>
                <a:gd name="connsiteX4" fmla="*/ 43006 w 372716"/>
                <a:gd name="connsiteY4" fmla="*/ 86011 h 86011"/>
                <a:gd name="connsiteX5" fmla="*/ 0 w 372716"/>
                <a:gd name="connsiteY5" fmla="*/ 43006 h 86011"/>
                <a:gd name="connsiteX6" fmla="*/ 43006 w 372716"/>
                <a:gd name="connsiteY6" fmla="*/ 0 h 860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72716" h="86011">
                  <a:moveTo>
                    <a:pt x="43006" y="0"/>
                  </a:moveTo>
                  <a:lnTo>
                    <a:pt x="329711" y="0"/>
                  </a:lnTo>
                  <a:cubicBezTo>
                    <a:pt x="354080" y="0"/>
                    <a:pt x="372716" y="18636"/>
                    <a:pt x="372716" y="43006"/>
                  </a:cubicBezTo>
                  <a:cubicBezTo>
                    <a:pt x="372716" y="67376"/>
                    <a:pt x="354080" y="86011"/>
                    <a:pt x="329711" y="86011"/>
                  </a:cubicBezTo>
                  <a:lnTo>
                    <a:pt x="43006" y="86011"/>
                  </a:lnTo>
                  <a:cubicBezTo>
                    <a:pt x="18636" y="86011"/>
                    <a:pt x="0" y="67376"/>
                    <a:pt x="0" y="43006"/>
                  </a:cubicBezTo>
                  <a:cubicBezTo>
                    <a:pt x="0" y="18636"/>
                    <a:pt x="18636" y="0"/>
                    <a:pt x="43006" y="0"/>
                  </a:cubicBezTo>
                  <a:close/>
                </a:path>
              </a:pathLst>
            </a:custGeom>
            <a:solidFill>
              <a:srgbClr val="000000"/>
            </a:solidFill>
            <a:ln w="1428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2AE23C00-6FA1-44C3-B873-D0789DAC1EDF}"/>
                </a:ext>
              </a:extLst>
            </p:cNvPr>
            <p:cNvSpPr/>
            <p:nvPr/>
          </p:nvSpPr>
          <p:spPr>
            <a:xfrm>
              <a:off x="5999938" y="3788271"/>
              <a:ext cx="186358" cy="86011"/>
            </a:xfrm>
            <a:custGeom>
              <a:avLst/>
              <a:gdLst>
                <a:gd name="connsiteX0" fmla="*/ 0 w 186358"/>
                <a:gd name="connsiteY0" fmla="*/ 0 h 86011"/>
                <a:gd name="connsiteX1" fmla="*/ 93179 w 186358"/>
                <a:gd name="connsiteY1" fmla="*/ 86011 h 86011"/>
                <a:gd name="connsiteX2" fmla="*/ 186358 w 186358"/>
                <a:gd name="connsiteY2" fmla="*/ 0 h 86011"/>
                <a:gd name="connsiteX3" fmla="*/ 0 w 186358"/>
                <a:gd name="connsiteY3" fmla="*/ 0 h 860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6358" h="86011">
                  <a:moveTo>
                    <a:pt x="0" y="0"/>
                  </a:moveTo>
                  <a:cubicBezTo>
                    <a:pt x="4301" y="48740"/>
                    <a:pt x="44439" y="86011"/>
                    <a:pt x="93179" y="86011"/>
                  </a:cubicBezTo>
                  <a:cubicBezTo>
                    <a:pt x="141919" y="86011"/>
                    <a:pt x="182058" y="48740"/>
                    <a:pt x="186358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1428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267C35E6-626F-4078-9BCC-719E9F849A40}"/>
                </a:ext>
              </a:extLst>
            </p:cNvPr>
            <p:cNvSpPr/>
            <p:nvPr/>
          </p:nvSpPr>
          <p:spPr>
            <a:xfrm>
              <a:off x="5720401" y="2670122"/>
              <a:ext cx="745432" cy="774102"/>
            </a:xfrm>
            <a:custGeom>
              <a:avLst/>
              <a:gdLst>
                <a:gd name="connsiteX0" fmla="*/ 372716 w 745432"/>
                <a:gd name="connsiteY0" fmla="*/ 0 h 774102"/>
                <a:gd name="connsiteX1" fmla="*/ 372716 w 745432"/>
                <a:gd name="connsiteY1" fmla="*/ 0 h 774102"/>
                <a:gd name="connsiteX2" fmla="*/ 372716 w 745432"/>
                <a:gd name="connsiteY2" fmla="*/ 0 h 774102"/>
                <a:gd name="connsiteX3" fmla="*/ 0 w 745432"/>
                <a:gd name="connsiteY3" fmla="*/ 368416 h 774102"/>
                <a:gd name="connsiteX4" fmla="*/ 0 w 745432"/>
                <a:gd name="connsiteY4" fmla="*/ 381317 h 774102"/>
                <a:gd name="connsiteX5" fmla="*/ 25803 w 745432"/>
                <a:gd name="connsiteY5" fmla="*/ 510335 h 774102"/>
                <a:gd name="connsiteX6" fmla="*/ 90312 w 745432"/>
                <a:gd name="connsiteY6" fmla="*/ 616415 h 774102"/>
                <a:gd name="connsiteX7" fmla="*/ 177757 w 745432"/>
                <a:gd name="connsiteY7" fmla="*/ 758334 h 774102"/>
                <a:gd name="connsiteX8" fmla="*/ 203560 w 745432"/>
                <a:gd name="connsiteY8" fmla="*/ 774103 h 774102"/>
                <a:gd name="connsiteX9" fmla="*/ 541872 w 745432"/>
                <a:gd name="connsiteY9" fmla="*/ 774103 h 774102"/>
                <a:gd name="connsiteX10" fmla="*/ 567675 w 745432"/>
                <a:gd name="connsiteY10" fmla="*/ 758334 h 774102"/>
                <a:gd name="connsiteX11" fmla="*/ 655120 w 745432"/>
                <a:gd name="connsiteY11" fmla="*/ 616415 h 774102"/>
                <a:gd name="connsiteX12" fmla="*/ 719629 w 745432"/>
                <a:gd name="connsiteY12" fmla="*/ 510335 h 774102"/>
                <a:gd name="connsiteX13" fmla="*/ 745432 w 745432"/>
                <a:gd name="connsiteY13" fmla="*/ 381317 h 774102"/>
                <a:gd name="connsiteX14" fmla="*/ 745432 w 745432"/>
                <a:gd name="connsiteY14" fmla="*/ 368416 h 774102"/>
                <a:gd name="connsiteX15" fmla="*/ 372716 w 745432"/>
                <a:gd name="connsiteY15" fmla="*/ 0 h 774102"/>
                <a:gd name="connsiteX16" fmla="*/ 659421 w 745432"/>
                <a:gd name="connsiteY16" fmla="*/ 379884 h 774102"/>
                <a:gd name="connsiteX17" fmla="*/ 639352 w 745432"/>
                <a:gd name="connsiteY17" fmla="*/ 480231 h 774102"/>
                <a:gd name="connsiteX18" fmla="*/ 590612 w 745432"/>
                <a:gd name="connsiteY18" fmla="*/ 559074 h 774102"/>
                <a:gd name="connsiteX19" fmla="*/ 507468 w 745432"/>
                <a:gd name="connsiteY19" fmla="*/ 688092 h 774102"/>
                <a:gd name="connsiteX20" fmla="*/ 372716 w 745432"/>
                <a:gd name="connsiteY20" fmla="*/ 688092 h 774102"/>
                <a:gd name="connsiteX21" fmla="*/ 239399 w 745432"/>
                <a:gd name="connsiteY21" fmla="*/ 688092 h 774102"/>
                <a:gd name="connsiteX22" fmla="*/ 156254 w 745432"/>
                <a:gd name="connsiteY22" fmla="*/ 559074 h 774102"/>
                <a:gd name="connsiteX23" fmla="*/ 107514 w 745432"/>
                <a:gd name="connsiteY23" fmla="*/ 480231 h 774102"/>
                <a:gd name="connsiteX24" fmla="*/ 87445 w 745432"/>
                <a:gd name="connsiteY24" fmla="*/ 379884 h 774102"/>
                <a:gd name="connsiteX25" fmla="*/ 87445 w 745432"/>
                <a:gd name="connsiteY25" fmla="*/ 368416 h 774102"/>
                <a:gd name="connsiteX26" fmla="*/ 374150 w 745432"/>
                <a:gd name="connsiteY26" fmla="*/ 84578 h 774102"/>
                <a:gd name="connsiteX27" fmla="*/ 374150 w 745432"/>
                <a:gd name="connsiteY27" fmla="*/ 84578 h 774102"/>
                <a:gd name="connsiteX28" fmla="*/ 374150 w 745432"/>
                <a:gd name="connsiteY28" fmla="*/ 84578 h 774102"/>
                <a:gd name="connsiteX29" fmla="*/ 374150 w 745432"/>
                <a:gd name="connsiteY29" fmla="*/ 84578 h 774102"/>
                <a:gd name="connsiteX30" fmla="*/ 374150 w 745432"/>
                <a:gd name="connsiteY30" fmla="*/ 84578 h 774102"/>
                <a:gd name="connsiteX31" fmla="*/ 374150 w 745432"/>
                <a:gd name="connsiteY31" fmla="*/ 84578 h 774102"/>
                <a:gd name="connsiteX32" fmla="*/ 374150 w 745432"/>
                <a:gd name="connsiteY32" fmla="*/ 84578 h 774102"/>
                <a:gd name="connsiteX33" fmla="*/ 660855 w 745432"/>
                <a:gd name="connsiteY33" fmla="*/ 368416 h 774102"/>
                <a:gd name="connsiteX34" fmla="*/ 660855 w 745432"/>
                <a:gd name="connsiteY34" fmla="*/ 379884 h 7741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745432" h="774102">
                  <a:moveTo>
                    <a:pt x="372716" y="0"/>
                  </a:moveTo>
                  <a:cubicBezTo>
                    <a:pt x="372716" y="0"/>
                    <a:pt x="372716" y="0"/>
                    <a:pt x="372716" y="0"/>
                  </a:cubicBezTo>
                  <a:cubicBezTo>
                    <a:pt x="372716" y="0"/>
                    <a:pt x="372716" y="0"/>
                    <a:pt x="372716" y="0"/>
                  </a:cubicBezTo>
                  <a:cubicBezTo>
                    <a:pt x="169156" y="1434"/>
                    <a:pt x="4301" y="164855"/>
                    <a:pt x="0" y="368416"/>
                  </a:cubicBezTo>
                  <a:lnTo>
                    <a:pt x="0" y="381317"/>
                  </a:lnTo>
                  <a:cubicBezTo>
                    <a:pt x="1434" y="425757"/>
                    <a:pt x="10035" y="468762"/>
                    <a:pt x="25803" y="510335"/>
                  </a:cubicBezTo>
                  <a:cubicBezTo>
                    <a:pt x="41572" y="549040"/>
                    <a:pt x="63075" y="584878"/>
                    <a:pt x="90312" y="616415"/>
                  </a:cubicBezTo>
                  <a:cubicBezTo>
                    <a:pt x="124717" y="653687"/>
                    <a:pt x="161988" y="726797"/>
                    <a:pt x="177757" y="758334"/>
                  </a:cubicBezTo>
                  <a:cubicBezTo>
                    <a:pt x="182058" y="768369"/>
                    <a:pt x="192092" y="774103"/>
                    <a:pt x="203560" y="774103"/>
                  </a:cubicBezTo>
                  <a:lnTo>
                    <a:pt x="541872" y="774103"/>
                  </a:lnTo>
                  <a:cubicBezTo>
                    <a:pt x="553340" y="774103"/>
                    <a:pt x="563375" y="768369"/>
                    <a:pt x="567675" y="758334"/>
                  </a:cubicBezTo>
                  <a:cubicBezTo>
                    <a:pt x="583444" y="726797"/>
                    <a:pt x="620716" y="653687"/>
                    <a:pt x="655120" y="616415"/>
                  </a:cubicBezTo>
                  <a:cubicBezTo>
                    <a:pt x="682357" y="584878"/>
                    <a:pt x="705294" y="549040"/>
                    <a:pt x="719629" y="510335"/>
                  </a:cubicBezTo>
                  <a:cubicBezTo>
                    <a:pt x="735398" y="468762"/>
                    <a:pt x="743999" y="425757"/>
                    <a:pt x="745432" y="381317"/>
                  </a:cubicBezTo>
                  <a:lnTo>
                    <a:pt x="745432" y="368416"/>
                  </a:lnTo>
                  <a:cubicBezTo>
                    <a:pt x="741132" y="164855"/>
                    <a:pt x="576277" y="1434"/>
                    <a:pt x="372716" y="0"/>
                  </a:cubicBezTo>
                  <a:close/>
                  <a:moveTo>
                    <a:pt x="659421" y="379884"/>
                  </a:moveTo>
                  <a:cubicBezTo>
                    <a:pt x="657988" y="414288"/>
                    <a:pt x="650820" y="448693"/>
                    <a:pt x="639352" y="480231"/>
                  </a:cubicBezTo>
                  <a:cubicBezTo>
                    <a:pt x="627884" y="508901"/>
                    <a:pt x="612115" y="536138"/>
                    <a:pt x="590612" y="559074"/>
                  </a:cubicBezTo>
                  <a:cubicBezTo>
                    <a:pt x="557641" y="599213"/>
                    <a:pt x="528970" y="642219"/>
                    <a:pt x="507468" y="688092"/>
                  </a:cubicBezTo>
                  <a:lnTo>
                    <a:pt x="372716" y="688092"/>
                  </a:lnTo>
                  <a:lnTo>
                    <a:pt x="239399" y="688092"/>
                  </a:lnTo>
                  <a:cubicBezTo>
                    <a:pt x="216462" y="642219"/>
                    <a:pt x="187792" y="599213"/>
                    <a:pt x="156254" y="559074"/>
                  </a:cubicBezTo>
                  <a:cubicBezTo>
                    <a:pt x="136185" y="536138"/>
                    <a:pt x="118982" y="508901"/>
                    <a:pt x="107514" y="480231"/>
                  </a:cubicBezTo>
                  <a:cubicBezTo>
                    <a:pt x="94613" y="448693"/>
                    <a:pt x="88879" y="414288"/>
                    <a:pt x="87445" y="379884"/>
                  </a:cubicBezTo>
                  <a:lnTo>
                    <a:pt x="87445" y="368416"/>
                  </a:lnTo>
                  <a:cubicBezTo>
                    <a:pt x="90312" y="212162"/>
                    <a:pt x="217896" y="86011"/>
                    <a:pt x="374150" y="84578"/>
                  </a:cubicBezTo>
                  <a:lnTo>
                    <a:pt x="374150" y="84578"/>
                  </a:lnTo>
                  <a:lnTo>
                    <a:pt x="374150" y="84578"/>
                  </a:lnTo>
                  <a:cubicBezTo>
                    <a:pt x="374150" y="84578"/>
                    <a:pt x="374150" y="84578"/>
                    <a:pt x="374150" y="84578"/>
                  </a:cubicBezTo>
                  <a:cubicBezTo>
                    <a:pt x="374150" y="84578"/>
                    <a:pt x="374150" y="84578"/>
                    <a:pt x="374150" y="84578"/>
                  </a:cubicBezTo>
                  <a:lnTo>
                    <a:pt x="374150" y="84578"/>
                  </a:lnTo>
                  <a:lnTo>
                    <a:pt x="374150" y="84578"/>
                  </a:lnTo>
                  <a:cubicBezTo>
                    <a:pt x="530404" y="86011"/>
                    <a:pt x="657988" y="210728"/>
                    <a:pt x="660855" y="368416"/>
                  </a:cubicBezTo>
                  <a:lnTo>
                    <a:pt x="660855" y="379884"/>
                  </a:lnTo>
                  <a:close/>
                </a:path>
              </a:pathLst>
            </a:custGeom>
            <a:solidFill>
              <a:srgbClr val="000000"/>
            </a:solidFill>
            <a:ln w="1428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20" name="Graphic 125" descr="Research">
            <a:extLst>
              <a:ext uri="{FF2B5EF4-FFF2-40B4-BE49-F238E27FC236}">
                <a16:creationId xmlns:a16="http://schemas.microsoft.com/office/drawing/2014/main" id="{D1EAF02A-D2F2-46DC-B88C-89CC0F71824E}"/>
              </a:ext>
            </a:extLst>
          </p:cNvPr>
          <p:cNvGrpSpPr/>
          <p:nvPr/>
        </p:nvGrpSpPr>
        <p:grpSpPr>
          <a:xfrm>
            <a:off x="2773258" y="4559765"/>
            <a:ext cx="509545" cy="509545"/>
            <a:chOff x="3697677" y="4563456"/>
            <a:chExt cx="679393" cy="679393"/>
          </a:xfrm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205E8CD1-765F-4A38-B187-09CF463C8BD0}"/>
                </a:ext>
              </a:extLst>
            </p:cNvPr>
            <p:cNvSpPr/>
            <p:nvPr/>
          </p:nvSpPr>
          <p:spPr>
            <a:xfrm>
              <a:off x="3752873" y="4622191"/>
              <a:ext cx="559972" cy="560680"/>
            </a:xfrm>
            <a:custGeom>
              <a:avLst/>
              <a:gdLst>
                <a:gd name="connsiteX0" fmla="*/ 457886 w 559972"/>
                <a:gd name="connsiteY0" fmla="*/ 387824 h 560680"/>
                <a:gd name="connsiteX1" fmla="*/ 414009 w 559972"/>
                <a:gd name="connsiteY1" fmla="*/ 374378 h 560680"/>
                <a:gd name="connsiteX2" fmla="*/ 382162 w 559972"/>
                <a:gd name="connsiteY2" fmla="*/ 343239 h 560680"/>
                <a:gd name="connsiteX3" fmla="*/ 426040 w 559972"/>
                <a:gd name="connsiteY3" fmla="*/ 214437 h 560680"/>
                <a:gd name="connsiteX4" fmla="*/ 213730 w 559972"/>
                <a:gd name="connsiteY4" fmla="*/ 4 h 560680"/>
                <a:gd name="connsiteX5" fmla="*/ 4 w 559972"/>
                <a:gd name="connsiteY5" fmla="*/ 212314 h 560680"/>
                <a:gd name="connsiteX6" fmla="*/ 212314 w 559972"/>
                <a:gd name="connsiteY6" fmla="*/ 426040 h 560680"/>
                <a:gd name="connsiteX7" fmla="*/ 342531 w 559972"/>
                <a:gd name="connsiteY7" fmla="*/ 382162 h 560680"/>
                <a:gd name="connsiteX8" fmla="*/ 373670 w 559972"/>
                <a:gd name="connsiteY8" fmla="*/ 413301 h 560680"/>
                <a:gd name="connsiteX9" fmla="*/ 387116 w 559972"/>
                <a:gd name="connsiteY9" fmla="*/ 457886 h 560680"/>
                <a:gd name="connsiteX10" fmla="*/ 475579 w 559972"/>
                <a:gd name="connsiteY10" fmla="*/ 546349 h 560680"/>
                <a:gd name="connsiteX11" fmla="*/ 545641 w 559972"/>
                <a:gd name="connsiteY11" fmla="*/ 546349 h 560680"/>
                <a:gd name="connsiteX12" fmla="*/ 545641 w 559972"/>
                <a:gd name="connsiteY12" fmla="*/ 476287 h 560680"/>
                <a:gd name="connsiteX13" fmla="*/ 457886 w 559972"/>
                <a:gd name="connsiteY13" fmla="*/ 387824 h 560680"/>
                <a:gd name="connsiteX14" fmla="*/ 213730 w 559972"/>
                <a:gd name="connsiteY14" fmla="*/ 383578 h 560680"/>
                <a:gd name="connsiteX15" fmla="*/ 43881 w 559972"/>
                <a:gd name="connsiteY15" fmla="*/ 213730 h 560680"/>
                <a:gd name="connsiteX16" fmla="*/ 213730 w 559972"/>
                <a:gd name="connsiteY16" fmla="*/ 43881 h 560680"/>
                <a:gd name="connsiteX17" fmla="*/ 383578 w 559972"/>
                <a:gd name="connsiteY17" fmla="*/ 213730 h 560680"/>
                <a:gd name="connsiteX18" fmla="*/ 213730 w 559972"/>
                <a:gd name="connsiteY18" fmla="*/ 383578 h 560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559972" h="560680">
                  <a:moveTo>
                    <a:pt x="457886" y="387824"/>
                  </a:moveTo>
                  <a:cubicBezTo>
                    <a:pt x="446563" y="376501"/>
                    <a:pt x="429578" y="370839"/>
                    <a:pt x="414009" y="374378"/>
                  </a:cubicBezTo>
                  <a:lnTo>
                    <a:pt x="382162" y="343239"/>
                  </a:lnTo>
                  <a:cubicBezTo>
                    <a:pt x="410471" y="306438"/>
                    <a:pt x="426040" y="261146"/>
                    <a:pt x="426040" y="214437"/>
                  </a:cubicBezTo>
                  <a:cubicBezTo>
                    <a:pt x="426748" y="96251"/>
                    <a:pt x="331208" y="712"/>
                    <a:pt x="213730" y="4"/>
                  </a:cubicBezTo>
                  <a:cubicBezTo>
                    <a:pt x="96251" y="-704"/>
                    <a:pt x="712" y="94836"/>
                    <a:pt x="4" y="212314"/>
                  </a:cubicBezTo>
                  <a:cubicBezTo>
                    <a:pt x="-704" y="329793"/>
                    <a:pt x="94836" y="425332"/>
                    <a:pt x="212314" y="426040"/>
                  </a:cubicBezTo>
                  <a:cubicBezTo>
                    <a:pt x="259023" y="426040"/>
                    <a:pt x="305023" y="410471"/>
                    <a:pt x="342531" y="382162"/>
                  </a:cubicBezTo>
                  <a:lnTo>
                    <a:pt x="373670" y="413301"/>
                  </a:lnTo>
                  <a:cubicBezTo>
                    <a:pt x="370839" y="429578"/>
                    <a:pt x="375793" y="445856"/>
                    <a:pt x="387116" y="457886"/>
                  </a:cubicBezTo>
                  <a:lnTo>
                    <a:pt x="475579" y="546349"/>
                  </a:lnTo>
                  <a:cubicBezTo>
                    <a:pt x="494687" y="565457"/>
                    <a:pt x="526533" y="565457"/>
                    <a:pt x="545641" y="546349"/>
                  </a:cubicBezTo>
                  <a:cubicBezTo>
                    <a:pt x="564749" y="527241"/>
                    <a:pt x="564749" y="495395"/>
                    <a:pt x="545641" y="476287"/>
                  </a:cubicBezTo>
                  <a:lnTo>
                    <a:pt x="457886" y="387824"/>
                  </a:lnTo>
                  <a:close/>
                  <a:moveTo>
                    <a:pt x="213730" y="383578"/>
                  </a:moveTo>
                  <a:cubicBezTo>
                    <a:pt x="119605" y="383578"/>
                    <a:pt x="43881" y="307854"/>
                    <a:pt x="43881" y="213730"/>
                  </a:cubicBezTo>
                  <a:cubicBezTo>
                    <a:pt x="43881" y="119605"/>
                    <a:pt x="119605" y="43881"/>
                    <a:pt x="213730" y="43881"/>
                  </a:cubicBezTo>
                  <a:cubicBezTo>
                    <a:pt x="307854" y="43881"/>
                    <a:pt x="383578" y="119605"/>
                    <a:pt x="383578" y="213730"/>
                  </a:cubicBezTo>
                  <a:cubicBezTo>
                    <a:pt x="383578" y="307146"/>
                    <a:pt x="307146" y="383578"/>
                    <a:pt x="213730" y="383578"/>
                  </a:cubicBezTo>
                  <a:close/>
                </a:path>
              </a:pathLst>
            </a:custGeom>
            <a:solidFill>
              <a:srgbClr val="000000"/>
            </a:solidFill>
            <a:ln w="704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ADDEC64D-7001-42BF-8AFC-B79E9E841254}"/>
                </a:ext>
              </a:extLst>
            </p:cNvPr>
            <p:cNvSpPr/>
            <p:nvPr/>
          </p:nvSpPr>
          <p:spPr>
            <a:xfrm>
              <a:off x="3814447" y="4727371"/>
              <a:ext cx="305019" cy="223904"/>
            </a:xfrm>
            <a:custGeom>
              <a:avLst/>
              <a:gdLst>
                <a:gd name="connsiteX0" fmla="*/ 304311 w 305019"/>
                <a:gd name="connsiteY0" fmla="*/ 97934 h 223904"/>
                <a:gd name="connsiteX1" fmla="*/ 263972 w 305019"/>
                <a:gd name="connsiteY1" fmla="*/ 97934 h 223904"/>
                <a:gd name="connsiteX2" fmla="*/ 254772 w 305019"/>
                <a:gd name="connsiteY2" fmla="*/ 103596 h 223904"/>
                <a:gd name="connsiteX3" fmla="*/ 227880 w 305019"/>
                <a:gd name="connsiteY3" fmla="*/ 132611 h 223904"/>
                <a:gd name="connsiteX4" fmla="*/ 205233 w 305019"/>
                <a:gd name="connsiteY4" fmla="*/ 54056 h 223904"/>
                <a:gd name="connsiteX5" fmla="*/ 189664 w 305019"/>
                <a:gd name="connsiteY5" fmla="*/ 45564 h 223904"/>
                <a:gd name="connsiteX6" fmla="*/ 181171 w 305019"/>
                <a:gd name="connsiteY6" fmla="*/ 53349 h 223904"/>
                <a:gd name="connsiteX7" fmla="*/ 138709 w 305019"/>
                <a:gd name="connsiteY7" fmla="*/ 165873 h 223904"/>
                <a:gd name="connsiteX8" fmla="*/ 109694 w 305019"/>
                <a:gd name="connsiteY8" fmla="*/ 10179 h 223904"/>
                <a:gd name="connsiteX9" fmla="*/ 95540 w 305019"/>
                <a:gd name="connsiteY9" fmla="*/ 271 h 223904"/>
                <a:gd name="connsiteX10" fmla="*/ 85632 w 305019"/>
                <a:gd name="connsiteY10" fmla="*/ 8764 h 223904"/>
                <a:gd name="connsiteX11" fmla="*/ 55201 w 305019"/>
                <a:gd name="connsiteY11" fmla="*/ 97934 h 223904"/>
                <a:gd name="connsiteX12" fmla="*/ 0 w 305019"/>
                <a:gd name="connsiteY12" fmla="*/ 97934 h 223904"/>
                <a:gd name="connsiteX13" fmla="*/ 0 w 305019"/>
                <a:gd name="connsiteY13" fmla="*/ 126242 h 223904"/>
                <a:gd name="connsiteX14" fmla="*/ 64401 w 305019"/>
                <a:gd name="connsiteY14" fmla="*/ 126242 h 223904"/>
                <a:gd name="connsiteX15" fmla="*/ 76432 w 305019"/>
                <a:gd name="connsiteY15" fmla="*/ 115626 h 223904"/>
                <a:gd name="connsiteX16" fmla="*/ 94124 w 305019"/>
                <a:gd name="connsiteY16" fmla="*/ 61841 h 223904"/>
                <a:gd name="connsiteX17" fmla="*/ 122432 w 305019"/>
                <a:gd name="connsiteY17" fmla="*/ 213997 h 223904"/>
                <a:gd name="connsiteX18" fmla="*/ 133756 w 305019"/>
                <a:gd name="connsiteY18" fmla="*/ 223905 h 223904"/>
                <a:gd name="connsiteX19" fmla="*/ 135171 w 305019"/>
                <a:gd name="connsiteY19" fmla="*/ 223905 h 223904"/>
                <a:gd name="connsiteX20" fmla="*/ 147202 w 305019"/>
                <a:gd name="connsiteY20" fmla="*/ 216120 h 223904"/>
                <a:gd name="connsiteX21" fmla="*/ 192495 w 305019"/>
                <a:gd name="connsiteY21" fmla="*/ 97226 h 223904"/>
                <a:gd name="connsiteX22" fmla="*/ 210895 w 305019"/>
                <a:gd name="connsiteY22" fmla="*/ 160919 h 223904"/>
                <a:gd name="connsiteX23" fmla="*/ 226464 w 305019"/>
                <a:gd name="connsiteY23" fmla="*/ 169412 h 223904"/>
                <a:gd name="connsiteX24" fmla="*/ 232126 w 305019"/>
                <a:gd name="connsiteY24" fmla="*/ 165873 h 223904"/>
                <a:gd name="connsiteX25" fmla="*/ 270342 w 305019"/>
                <a:gd name="connsiteY25" fmla="*/ 126242 h 223904"/>
                <a:gd name="connsiteX26" fmla="*/ 305019 w 305019"/>
                <a:gd name="connsiteY26" fmla="*/ 126242 h 223904"/>
                <a:gd name="connsiteX27" fmla="*/ 305019 w 305019"/>
                <a:gd name="connsiteY27" fmla="*/ 97934 h 2239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305019" h="223904">
                  <a:moveTo>
                    <a:pt x="304311" y="97934"/>
                  </a:moveTo>
                  <a:lnTo>
                    <a:pt x="263972" y="97934"/>
                  </a:lnTo>
                  <a:cubicBezTo>
                    <a:pt x="260434" y="98642"/>
                    <a:pt x="256895" y="100765"/>
                    <a:pt x="254772" y="103596"/>
                  </a:cubicBezTo>
                  <a:lnTo>
                    <a:pt x="227880" y="132611"/>
                  </a:lnTo>
                  <a:lnTo>
                    <a:pt x="205233" y="54056"/>
                  </a:lnTo>
                  <a:cubicBezTo>
                    <a:pt x="203110" y="47687"/>
                    <a:pt x="196033" y="43441"/>
                    <a:pt x="189664" y="45564"/>
                  </a:cubicBezTo>
                  <a:cubicBezTo>
                    <a:pt x="186125" y="46979"/>
                    <a:pt x="182587" y="49103"/>
                    <a:pt x="181171" y="53349"/>
                  </a:cubicBezTo>
                  <a:lnTo>
                    <a:pt x="138709" y="165873"/>
                  </a:lnTo>
                  <a:lnTo>
                    <a:pt x="109694" y="10179"/>
                  </a:lnTo>
                  <a:cubicBezTo>
                    <a:pt x="108278" y="3102"/>
                    <a:pt x="101909" y="-1144"/>
                    <a:pt x="95540" y="271"/>
                  </a:cubicBezTo>
                  <a:cubicBezTo>
                    <a:pt x="91293" y="979"/>
                    <a:pt x="87755" y="4517"/>
                    <a:pt x="85632" y="8764"/>
                  </a:cubicBezTo>
                  <a:lnTo>
                    <a:pt x="55201" y="97934"/>
                  </a:lnTo>
                  <a:lnTo>
                    <a:pt x="0" y="97934"/>
                  </a:lnTo>
                  <a:lnTo>
                    <a:pt x="0" y="126242"/>
                  </a:lnTo>
                  <a:lnTo>
                    <a:pt x="64401" y="126242"/>
                  </a:lnTo>
                  <a:cubicBezTo>
                    <a:pt x="70062" y="125534"/>
                    <a:pt x="75016" y="121288"/>
                    <a:pt x="76432" y="115626"/>
                  </a:cubicBezTo>
                  <a:lnTo>
                    <a:pt x="94124" y="61841"/>
                  </a:lnTo>
                  <a:lnTo>
                    <a:pt x="122432" y="213997"/>
                  </a:lnTo>
                  <a:cubicBezTo>
                    <a:pt x="123140" y="219659"/>
                    <a:pt x="128094" y="223905"/>
                    <a:pt x="133756" y="223905"/>
                  </a:cubicBezTo>
                  <a:lnTo>
                    <a:pt x="135171" y="223905"/>
                  </a:lnTo>
                  <a:cubicBezTo>
                    <a:pt x="140125" y="223905"/>
                    <a:pt x="145079" y="221074"/>
                    <a:pt x="147202" y="216120"/>
                  </a:cubicBezTo>
                  <a:lnTo>
                    <a:pt x="192495" y="97226"/>
                  </a:lnTo>
                  <a:lnTo>
                    <a:pt x="210895" y="160919"/>
                  </a:lnTo>
                  <a:cubicBezTo>
                    <a:pt x="213018" y="167289"/>
                    <a:pt x="219387" y="171535"/>
                    <a:pt x="226464" y="169412"/>
                  </a:cubicBezTo>
                  <a:cubicBezTo>
                    <a:pt x="228587" y="168704"/>
                    <a:pt x="230711" y="167289"/>
                    <a:pt x="232126" y="165873"/>
                  </a:cubicBezTo>
                  <a:lnTo>
                    <a:pt x="270342" y="126242"/>
                  </a:lnTo>
                  <a:lnTo>
                    <a:pt x="305019" y="126242"/>
                  </a:lnTo>
                  <a:lnTo>
                    <a:pt x="305019" y="97934"/>
                  </a:lnTo>
                  <a:close/>
                </a:path>
              </a:pathLst>
            </a:custGeom>
            <a:solidFill>
              <a:srgbClr val="000000"/>
            </a:solidFill>
            <a:ln w="704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23" name="Graphic 122" descr="Stopwatch">
            <a:extLst>
              <a:ext uri="{FF2B5EF4-FFF2-40B4-BE49-F238E27FC236}">
                <a16:creationId xmlns:a16="http://schemas.microsoft.com/office/drawing/2014/main" id="{F28C634D-828A-4287-A7D7-9C568FC307CB}"/>
              </a:ext>
            </a:extLst>
          </p:cNvPr>
          <p:cNvGrpSpPr/>
          <p:nvPr/>
        </p:nvGrpSpPr>
        <p:grpSpPr>
          <a:xfrm>
            <a:off x="2693979" y="2321244"/>
            <a:ext cx="509545" cy="509545"/>
            <a:chOff x="3591971" y="1578761"/>
            <a:chExt cx="679393" cy="679393"/>
          </a:xfrm>
        </p:grpSpPr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9985AA92-E317-41AE-A1C7-4A2DDA7BBF7F}"/>
                </a:ext>
              </a:extLst>
            </p:cNvPr>
            <p:cNvSpPr/>
            <p:nvPr/>
          </p:nvSpPr>
          <p:spPr>
            <a:xfrm>
              <a:off x="3917513" y="1798148"/>
              <a:ext cx="28308" cy="28308"/>
            </a:xfrm>
            <a:custGeom>
              <a:avLst/>
              <a:gdLst>
                <a:gd name="connsiteX0" fmla="*/ 28308 w 28308"/>
                <a:gd name="connsiteY0" fmla="*/ 14154 h 28308"/>
                <a:gd name="connsiteX1" fmla="*/ 14154 w 28308"/>
                <a:gd name="connsiteY1" fmla="*/ 28308 h 28308"/>
                <a:gd name="connsiteX2" fmla="*/ 0 w 28308"/>
                <a:gd name="connsiteY2" fmla="*/ 14154 h 28308"/>
                <a:gd name="connsiteX3" fmla="*/ 14154 w 28308"/>
                <a:gd name="connsiteY3" fmla="*/ 0 h 28308"/>
                <a:gd name="connsiteX4" fmla="*/ 28308 w 28308"/>
                <a:gd name="connsiteY4" fmla="*/ 14154 h 283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308" h="28308">
                  <a:moveTo>
                    <a:pt x="28308" y="14154"/>
                  </a:moveTo>
                  <a:cubicBezTo>
                    <a:pt x="28308" y="21971"/>
                    <a:pt x="21971" y="28308"/>
                    <a:pt x="14154" y="28308"/>
                  </a:cubicBezTo>
                  <a:cubicBezTo>
                    <a:pt x="6337" y="28308"/>
                    <a:pt x="0" y="21971"/>
                    <a:pt x="0" y="14154"/>
                  </a:cubicBezTo>
                  <a:cubicBezTo>
                    <a:pt x="0" y="6337"/>
                    <a:pt x="6337" y="0"/>
                    <a:pt x="14154" y="0"/>
                  </a:cubicBezTo>
                  <a:cubicBezTo>
                    <a:pt x="21971" y="0"/>
                    <a:pt x="28308" y="6337"/>
                    <a:pt x="28308" y="14154"/>
                  </a:cubicBezTo>
                  <a:close/>
                </a:path>
              </a:pathLst>
            </a:custGeom>
            <a:solidFill>
              <a:srgbClr val="000000"/>
            </a:solidFill>
            <a:ln w="704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29C625F4-9711-4D22-B741-CDEFCF95BC23}"/>
                </a:ext>
              </a:extLst>
            </p:cNvPr>
            <p:cNvSpPr/>
            <p:nvPr/>
          </p:nvSpPr>
          <p:spPr>
            <a:xfrm>
              <a:off x="3917513" y="2081228"/>
              <a:ext cx="28308" cy="28308"/>
            </a:xfrm>
            <a:custGeom>
              <a:avLst/>
              <a:gdLst>
                <a:gd name="connsiteX0" fmla="*/ 28308 w 28308"/>
                <a:gd name="connsiteY0" fmla="*/ 14154 h 28308"/>
                <a:gd name="connsiteX1" fmla="*/ 14154 w 28308"/>
                <a:gd name="connsiteY1" fmla="*/ 28308 h 28308"/>
                <a:gd name="connsiteX2" fmla="*/ 0 w 28308"/>
                <a:gd name="connsiteY2" fmla="*/ 14154 h 28308"/>
                <a:gd name="connsiteX3" fmla="*/ 14154 w 28308"/>
                <a:gd name="connsiteY3" fmla="*/ 0 h 28308"/>
                <a:gd name="connsiteX4" fmla="*/ 28308 w 28308"/>
                <a:gd name="connsiteY4" fmla="*/ 14154 h 283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308" h="28308">
                  <a:moveTo>
                    <a:pt x="28308" y="14154"/>
                  </a:moveTo>
                  <a:cubicBezTo>
                    <a:pt x="28308" y="21971"/>
                    <a:pt x="21971" y="28308"/>
                    <a:pt x="14154" y="28308"/>
                  </a:cubicBezTo>
                  <a:cubicBezTo>
                    <a:pt x="6337" y="28308"/>
                    <a:pt x="0" y="21971"/>
                    <a:pt x="0" y="14154"/>
                  </a:cubicBezTo>
                  <a:cubicBezTo>
                    <a:pt x="0" y="6337"/>
                    <a:pt x="6337" y="0"/>
                    <a:pt x="14154" y="0"/>
                  </a:cubicBezTo>
                  <a:cubicBezTo>
                    <a:pt x="21971" y="0"/>
                    <a:pt x="28308" y="6337"/>
                    <a:pt x="28308" y="14154"/>
                  </a:cubicBezTo>
                  <a:close/>
                </a:path>
              </a:pathLst>
            </a:custGeom>
            <a:solidFill>
              <a:srgbClr val="000000"/>
            </a:solidFill>
            <a:ln w="704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2F42155B-93A8-464C-A58F-73DAAA0D7E23}"/>
                </a:ext>
              </a:extLst>
            </p:cNvPr>
            <p:cNvSpPr/>
            <p:nvPr/>
          </p:nvSpPr>
          <p:spPr>
            <a:xfrm>
              <a:off x="4059053" y="1932611"/>
              <a:ext cx="28308" cy="28308"/>
            </a:xfrm>
            <a:custGeom>
              <a:avLst/>
              <a:gdLst>
                <a:gd name="connsiteX0" fmla="*/ 28308 w 28308"/>
                <a:gd name="connsiteY0" fmla="*/ 14154 h 28308"/>
                <a:gd name="connsiteX1" fmla="*/ 14154 w 28308"/>
                <a:gd name="connsiteY1" fmla="*/ 28308 h 28308"/>
                <a:gd name="connsiteX2" fmla="*/ 0 w 28308"/>
                <a:gd name="connsiteY2" fmla="*/ 14154 h 28308"/>
                <a:gd name="connsiteX3" fmla="*/ 14154 w 28308"/>
                <a:gd name="connsiteY3" fmla="*/ 0 h 28308"/>
                <a:gd name="connsiteX4" fmla="*/ 28308 w 28308"/>
                <a:gd name="connsiteY4" fmla="*/ 14154 h 283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308" h="28308">
                  <a:moveTo>
                    <a:pt x="28308" y="14154"/>
                  </a:moveTo>
                  <a:cubicBezTo>
                    <a:pt x="28308" y="21971"/>
                    <a:pt x="21971" y="28308"/>
                    <a:pt x="14154" y="28308"/>
                  </a:cubicBezTo>
                  <a:cubicBezTo>
                    <a:pt x="6337" y="28308"/>
                    <a:pt x="0" y="21971"/>
                    <a:pt x="0" y="14154"/>
                  </a:cubicBezTo>
                  <a:cubicBezTo>
                    <a:pt x="0" y="6337"/>
                    <a:pt x="6337" y="0"/>
                    <a:pt x="14154" y="0"/>
                  </a:cubicBezTo>
                  <a:cubicBezTo>
                    <a:pt x="21971" y="0"/>
                    <a:pt x="28308" y="6337"/>
                    <a:pt x="28308" y="14154"/>
                  </a:cubicBezTo>
                  <a:close/>
                </a:path>
              </a:pathLst>
            </a:custGeom>
            <a:solidFill>
              <a:srgbClr val="000000"/>
            </a:solidFill>
            <a:ln w="704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AC5A691F-4835-4537-94BD-F1B5B9349A6A}"/>
                </a:ext>
              </a:extLst>
            </p:cNvPr>
            <p:cNvSpPr/>
            <p:nvPr/>
          </p:nvSpPr>
          <p:spPr>
            <a:xfrm>
              <a:off x="3775973" y="1932611"/>
              <a:ext cx="28308" cy="28308"/>
            </a:xfrm>
            <a:custGeom>
              <a:avLst/>
              <a:gdLst>
                <a:gd name="connsiteX0" fmla="*/ 28308 w 28308"/>
                <a:gd name="connsiteY0" fmla="*/ 14154 h 28308"/>
                <a:gd name="connsiteX1" fmla="*/ 14154 w 28308"/>
                <a:gd name="connsiteY1" fmla="*/ 28308 h 28308"/>
                <a:gd name="connsiteX2" fmla="*/ 0 w 28308"/>
                <a:gd name="connsiteY2" fmla="*/ 14154 h 28308"/>
                <a:gd name="connsiteX3" fmla="*/ 14154 w 28308"/>
                <a:gd name="connsiteY3" fmla="*/ 0 h 28308"/>
                <a:gd name="connsiteX4" fmla="*/ 28308 w 28308"/>
                <a:gd name="connsiteY4" fmla="*/ 14154 h 283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308" h="28308">
                  <a:moveTo>
                    <a:pt x="28308" y="14154"/>
                  </a:moveTo>
                  <a:cubicBezTo>
                    <a:pt x="28308" y="21971"/>
                    <a:pt x="21971" y="28308"/>
                    <a:pt x="14154" y="28308"/>
                  </a:cubicBezTo>
                  <a:cubicBezTo>
                    <a:pt x="6337" y="28308"/>
                    <a:pt x="0" y="21971"/>
                    <a:pt x="0" y="14154"/>
                  </a:cubicBezTo>
                  <a:cubicBezTo>
                    <a:pt x="0" y="6337"/>
                    <a:pt x="6337" y="0"/>
                    <a:pt x="14154" y="0"/>
                  </a:cubicBezTo>
                  <a:cubicBezTo>
                    <a:pt x="21971" y="0"/>
                    <a:pt x="28308" y="6337"/>
                    <a:pt x="28308" y="14154"/>
                  </a:cubicBezTo>
                  <a:close/>
                </a:path>
              </a:pathLst>
            </a:custGeom>
            <a:solidFill>
              <a:srgbClr val="000000"/>
            </a:solidFill>
            <a:ln w="704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4E0A480B-0920-4FC8-BBB4-B97F9F05E317}"/>
                </a:ext>
              </a:extLst>
            </p:cNvPr>
            <p:cNvSpPr/>
            <p:nvPr/>
          </p:nvSpPr>
          <p:spPr>
            <a:xfrm>
              <a:off x="3917513" y="1847687"/>
              <a:ext cx="94124" cy="179048"/>
            </a:xfrm>
            <a:custGeom>
              <a:avLst/>
              <a:gdLst>
                <a:gd name="connsiteX0" fmla="*/ 28308 w 94124"/>
                <a:gd name="connsiteY0" fmla="*/ 0 h 179048"/>
                <a:gd name="connsiteX1" fmla="*/ 0 w 94124"/>
                <a:gd name="connsiteY1" fmla="*/ 0 h 179048"/>
                <a:gd name="connsiteX2" fmla="*/ 0 w 94124"/>
                <a:gd name="connsiteY2" fmla="*/ 99078 h 179048"/>
                <a:gd name="connsiteX3" fmla="*/ 4246 w 94124"/>
                <a:gd name="connsiteY3" fmla="*/ 108986 h 179048"/>
                <a:gd name="connsiteX4" fmla="*/ 74309 w 94124"/>
                <a:gd name="connsiteY4" fmla="*/ 179048 h 179048"/>
                <a:gd name="connsiteX5" fmla="*/ 94124 w 94124"/>
                <a:gd name="connsiteY5" fmla="*/ 159233 h 179048"/>
                <a:gd name="connsiteX6" fmla="*/ 28308 w 94124"/>
                <a:gd name="connsiteY6" fmla="*/ 93417 h 179048"/>
                <a:gd name="connsiteX7" fmla="*/ 28308 w 94124"/>
                <a:gd name="connsiteY7" fmla="*/ 0 h 1790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4124" h="179048">
                  <a:moveTo>
                    <a:pt x="28308" y="0"/>
                  </a:moveTo>
                  <a:lnTo>
                    <a:pt x="0" y="0"/>
                  </a:lnTo>
                  <a:lnTo>
                    <a:pt x="0" y="99078"/>
                  </a:lnTo>
                  <a:cubicBezTo>
                    <a:pt x="0" y="102617"/>
                    <a:pt x="1415" y="106155"/>
                    <a:pt x="4246" y="108986"/>
                  </a:cubicBezTo>
                  <a:lnTo>
                    <a:pt x="74309" y="179048"/>
                  </a:lnTo>
                  <a:lnTo>
                    <a:pt x="94124" y="159233"/>
                  </a:lnTo>
                  <a:lnTo>
                    <a:pt x="28308" y="93417"/>
                  </a:lnTo>
                  <a:lnTo>
                    <a:pt x="28308" y="0"/>
                  </a:lnTo>
                  <a:close/>
                </a:path>
              </a:pathLst>
            </a:custGeom>
            <a:solidFill>
              <a:srgbClr val="000000"/>
            </a:solidFill>
            <a:ln w="704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45B85CC3-DD15-4FDB-896A-F95926E47A61}"/>
                </a:ext>
              </a:extLst>
            </p:cNvPr>
            <p:cNvSpPr/>
            <p:nvPr/>
          </p:nvSpPr>
          <p:spPr>
            <a:xfrm>
              <a:off x="3691265" y="1642454"/>
              <a:ext cx="481658" cy="551620"/>
            </a:xfrm>
            <a:custGeom>
              <a:avLst/>
              <a:gdLst>
                <a:gd name="connsiteX0" fmla="*/ 240402 w 481658"/>
                <a:gd name="connsiteY0" fmla="*/ 509545 h 551620"/>
                <a:gd name="connsiteX1" fmla="*/ 42246 w 481658"/>
                <a:gd name="connsiteY1" fmla="*/ 311388 h 551620"/>
                <a:gd name="connsiteX2" fmla="*/ 240402 w 481658"/>
                <a:gd name="connsiteY2" fmla="*/ 113232 h 551620"/>
                <a:gd name="connsiteX3" fmla="*/ 438558 w 481658"/>
                <a:gd name="connsiteY3" fmla="*/ 311388 h 551620"/>
                <a:gd name="connsiteX4" fmla="*/ 240402 w 481658"/>
                <a:gd name="connsiteY4" fmla="*/ 509545 h 551620"/>
                <a:gd name="connsiteX5" fmla="*/ 240402 w 481658"/>
                <a:gd name="connsiteY5" fmla="*/ 509545 h 551620"/>
                <a:gd name="connsiteX6" fmla="*/ 408127 w 481658"/>
                <a:gd name="connsiteY6" fmla="*/ 138709 h 551620"/>
                <a:gd name="connsiteX7" fmla="*/ 429358 w 481658"/>
                <a:gd name="connsiteY7" fmla="*/ 117478 h 551620"/>
                <a:gd name="connsiteX8" fmla="*/ 428650 w 481658"/>
                <a:gd name="connsiteY8" fmla="*/ 87755 h 551620"/>
                <a:gd name="connsiteX9" fmla="*/ 398927 w 481658"/>
                <a:gd name="connsiteY9" fmla="*/ 87047 h 551620"/>
                <a:gd name="connsiteX10" fmla="*/ 374865 w 481658"/>
                <a:gd name="connsiteY10" fmla="*/ 111817 h 551620"/>
                <a:gd name="connsiteX11" fmla="*/ 261633 w 481658"/>
                <a:gd name="connsiteY11" fmla="*/ 72186 h 551620"/>
                <a:gd name="connsiteX12" fmla="*/ 261633 w 481658"/>
                <a:gd name="connsiteY12" fmla="*/ 42462 h 551620"/>
                <a:gd name="connsiteX13" fmla="*/ 325326 w 481658"/>
                <a:gd name="connsiteY13" fmla="*/ 42462 h 551620"/>
                <a:gd name="connsiteX14" fmla="*/ 325326 w 481658"/>
                <a:gd name="connsiteY14" fmla="*/ 0 h 551620"/>
                <a:gd name="connsiteX15" fmla="*/ 155478 w 481658"/>
                <a:gd name="connsiteY15" fmla="*/ 0 h 551620"/>
                <a:gd name="connsiteX16" fmla="*/ 155478 w 481658"/>
                <a:gd name="connsiteY16" fmla="*/ 42462 h 551620"/>
                <a:gd name="connsiteX17" fmla="*/ 219171 w 481658"/>
                <a:gd name="connsiteY17" fmla="*/ 42462 h 551620"/>
                <a:gd name="connsiteX18" fmla="*/ 219171 w 481658"/>
                <a:gd name="connsiteY18" fmla="*/ 71478 h 551620"/>
                <a:gd name="connsiteX19" fmla="*/ 1907 w 481658"/>
                <a:gd name="connsiteY19" fmla="*/ 280957 h 551620"/>
                <a:gd name="connsiteX20" fmla="*/ 160432 w 481658"/>
                <a:gd name="connsiteY20" fmla="*/ 537853 h 551620"/>
                <a:gd name="connsiteX21" fmla="*/ 445635 w 481658"/>
                <a:gd name="connsiteY21" fmla="*/ 438067 h 551620"/>
                <a:gd name="connsiteX22" fmla="*/ 408127 w 481658"/>
                <a:gd name="connsiteY22" fmla="*/ 138709 h 551620"/>
                <a:gd name="connsiteX23" fmla="*/ 408127 w 481658"/>
                <a:gd name="connsiteY23" fmla="*/ 138709 h 5516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481658" h="551620">
                  <a:moveTo>
                    <a:pt x="240402" y="509545"/>
                  </a:moveTo>
                  <a:cubicBezTo>
                    <a:pt x="130708" y="509545"/>
                    <a:pt x="42246" y="421082"/>
                    <a:pt x="42246" y="311388"/>
                  </a:cubicBezTo>
                  <a:cubicBezTo>
                    <a:pt x="42246" y="201695"/>
                    <a:pt x="130708" y="113232"/>
                    <a:pt x="240402" y="113232"/>
                  </a:cubicBezTo>
                  <a:cubicBezTo>
                    <a:pt x="350096" y="113232"/>
                    <a:pt x="438558" y="201695"/>
                    <a:pt x="438558" y="311388"/>
                  </a:cubicBezTo>
                  <a:cubicBezTo>
                    <a:pt x="438558" y="421082"/>
                    <a:pt x="350096" y="509545"/>
                    <a:pt x="240402" y="509545"/>
                  </a:cubicBezTo>
                  <a:lnTo>
                    <a:pt x="240402" y="509545"/>
                  </a:lnTo>
                  <a:close/>
                  <a:moveTo>
                    <a:pt x="408127" y="138709"/>
                  </a:moveTo>
                  <a:lnTo>
                    <a:pt x="429358" y="117478"/>
                  </a:lnTo>
                  <a:cubicBezTo>
                    <a:pt x="437143" y="108986"/>
                    <a:pt x="437143" y="96247"/>
                    <a:pt x="428650" y="87755"/>
                  </a:cubicBezTo>
                  <a:cubicBezTo>
                    <a:pt x="420866" y="79970"/>
                    <a:pt x="407419" y="79263"/>
                    <a:pt x="398927" y="87047"/>
                  </a:cubicBezTo>
                  <a:lnTo>
                    <a:pt x="374865" y="111817"/>
                  </a:lnTo>
                  <a:cubicBezTo>
                    <a:pt x="340896" y="89170"/>
                    <a:pt x="301972" y="75016"/>
                    <a:pt x="261633" y="72186"/>
                  </a:cubicBezTo>
                  <a:lnTo>
                    <a:pt x="261633" y="42462"/>
                  </a:lnTo>
                  <a:lnTo>
                    <a:pt x="325326" y="42462"/>
                  </a:lnTo>
                  <a:lnTo>
                    <a:pt x="325326" y="0"/>
                  </a:lnTo>
                  <a:lnTo>
                    <a:pt x="155478" y="0"/>
                  </a:lnTo>
                  <a:lnTo>
                    <a:pt x="155478" y="42462"/>
                  </a:lnTo>
                  <a:lnTo>
                    <a:pt x="219171" y="42462"/>
                  </a:lnTo>
                  <a:lnTo>
                    <a:pt x="219171" y="71478"/>
                  </a:lnTo>
                  <a:cubicBezTo>
                    <a:pt x="106646" y="81386"/>
                    <a:pt x="16061" y="168433"/>
                    <a:pt x="1907" y="280957"/>
                  </a:cubicBezTo>
                  <a:cubicBezTo>
                    <a:pt x="-12247" y="393482"/>
                    <a:pt x="53569" y="500345"/>
                    <a:pt x="160432" y="537853"/>
                  </a:cubicBezTo>
                  <a:cubicBezTo>
                    <a:pt x="267295" y="575361"/>
                    <a:pt x="385481" y="534314"/>
                    <a:pt x="445635" y="438067"/>
                  </a:cubicBezTo>
                  <a:cubicBezTo>
                    <a:pt x="505790" y="341820"/>
                    <a:pt x="488805" y="217264"/>
                    <a:pt x="408127" y="138709"/>
                  </a:cubicBezTo>
                  <a:lnTo>
                    <a:pt x="408127" y="138709"/>
                  </a:lnTo>
                  <a:close/>
                </a:path>
              </a:pathLst>
            </a:custGeom>
            <a:solidFill>
              <a:srgbClr val="000000"/>
            </a:solidFill>
            <a:ln w="704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sp>
        <p:nvSpPr>
          <p:cNvPr id="30" name="Graphic 124" descr="Single gear">
            <a:extLst>
              <a:ext uri="{FF2B5EF4-FFF2-40B4-BE49-F238E27FC236}">
                <a16:creationId xmlns:a16="http://schemas.microsoft.com/office/drawing/2014/main" id="{21B90A21-2861-48BD-9BB9-B137A23FBC7A}"/>
              </a:ext>
            </a:extLst>
          </p:cNvPr>
          <p:cNvSpPr/>
          <p:nvPr/>
        </p:nvSpPr>
        <p:spPr>
          <a:xfrm>
            <a:off x="6004304" y="2395554"/>
            <a:ext cx="361458" cy="360927"/>
          </a:xfrm>
          <a:custGeom>
            <a:avLst/>
            <a:gdLst>
              <a:gd name="connsiteX0" fmla="*/ 240618 w 481944"/>
              <a:gd name="connsiteY0" fmla="*/ 325542 h 481236"/>
              <a:gd name="connsiteX1" fmla="*/ 155694 w 481944"/>
              <a:gd name="connsiteY1" fmla="*/ 240618 h 481236"/>
              <a:gd name="connsiteX2" fmla="*/ 240618 w 481944"/>
              <a:gd name="connsiteY2" fmla="*/ 155694 h 481236"/>
              <a:gd name="connsiteX3" fmla="*/ 325542 w 481944"/>
              <a:gd name="connsiteY3" fmla="*/ 240618 h 481236"/>
              <a:gd name="connsiteX4" fmla="*/ 240618 w 481944"/>
              <a:gd name="connsiteY4" fmla="*/ 325542 h 481236"/>
              <a:gd name="connsiteX5" fmla="*/ 431698 w 481944"/>
              <a:gd name="connsiteY5" fmla="*/ 187541 h 481236"/>
              <a:gd name="connsiteX6" fmla="*/ 413297 w 481944"/>
              <a:gd name="connsiteY6" fmla="*/ 143663 h 481236"/>
              <a:gd name="connsiteX7" fmla="*/ 430990 w 481944"/>
              <a:gd name="connsiteY7" fmla="*/ 90586 h 481236"/>
              <a:gd name="connsiteX8" fmla="*/ 390651 w 481944"/>
              <a:gd name="connsiteY8" fmla="*/ 50247 h 481236"/>
              <a:gd name="connsiteX9" fmla="*/ 337573 w 481944"/>
              <a:gd name="connsiteY9" fmla="*/ 67939 h 481236"/>
              <a:gd name="connsiteX10" fmla="*/ 292988 w 481944"/>
              <a:gd name="connsiteY10" fmla="*/ 49539 h 481236"/>
              <a:gd name="connsiteX11" fmla="*/ 268926 w 481944"/>
              <a:gd name="connsiteY11" fmla="*/ 0 h 481236"/>
              <a:gd name="connsiteX12" fmla="*/ 212310 w 481944"/>
              <a:gd name="connsiteY12" fmla="*/ 0 h 481236"/>
              <a:gd name="connsiteX13" fmla="*/ 187541 w 481944"/>
              <a:gd name="connsiteY13" fmla="*/ 49539 h 481236"/>
              <a:gd name="connsiteX14" fmla="*/ 143663 w 481944"/>
              <a:gd name="connsiteY14" fmla="*/ 67939 h 481236"/>
              <a:gd name="connsiteX15" fmla="*/ 90586 w 481944"/>
              <a:gd name="connsiteY15" fmla="*/ 50247 h 481236"/>
              <a:gd name="connsiteX16" fmla="*/ 50247 w 481944"/>
              <a:gd name="connsiteY16" fmla="*/ 90586 h 481236"/>
              <a:gd name="connsiteX17" fmla="*/ 67939 w 481944"/>
              <a:gd name="connsiteY17" fmla="*/ 143663 h 481236"/>
              <a:gd name="connsiteX18" fmla="*/ 49539 w 481944"/>
              <a:gd name="connsiteY18" fmla="*/ 188248 h 481236"/>
              <a:gd name="connsiteX19" fmla="*/ 0 w 481944"/>
              <a:gd name="connsiteY19" fmla="*/ 212310 h 481236"/>
              <a:gd name="connsiteX20" fmla="*/ 0 w 481944"/>
              <a:gd name="connsiteY20" fmla="*/ 268926 h 481236"/>
              <a:gd name="connsiteX21" fmla="*/ 49539 w 481944"/>
              <a:gd name="connsiteY21" fmla="*/ 293696 h 481236"/>
              <a:gd name="connsiteX22" fmla="*/ 67939 w 481944"/>
              <a:gd name="connsiteY22" fmla="*/ 337573 h 481236"/>
              <a:gd name="connsiteX23" fmla="*/ 50247 w 481944"/>
              <a:gd name="connsiteY23" fmla="*/ 390651 h 481236"/>
              <a:gd name="connsiteX24" fmla="*/ 90586 w 481944"/>
              <a:gd name="connsiteY24" fmla="*/ 430990 h 481236"/>
              <a:gd name="connsiteX25" fmla="*/ 143663 w 481944"/>
              <a:gd name="connsiteY25" fmla="*/ 413297 h 481236"/>
              <a:gd name="connsiteX26" fmla="*/ 188248 w 481944"/>
              <a:gd name="connsiteY26" fmla="*/ 431698 h 481236"/>
              <a:gd name="connsiteX27" fmla="*/ 213018 w 481944"/>
              <a:gd name="connsiteY27" fmla="*/ 481237 h 481236"/>
              <a:gd name="connsiteX28" fmla="*/ 269634 w 481944"/>
              <a:gd name="connsiteY28" fmla="*/ 481237 h 481236"/>
              <a:gd name="connsiteX29" fmla="*/ 294404 w 481944"/>
              <a:gd name="connsiteY29" fmla="*/ 431698 h 481236"/>
              <a:gd name="connsiteX30" fmla="*/ 338281 w 481944"/>
              <a:gd name="connsiteY30" fmla="*/ 413297 h 481236"/>
              <a:gd name="connsiteX31" fmla="*/ 391359 w 481944"/>
              <a:gd name="connsiteY31" fmla="*/ 430990 h 481236"/>
              <a:gd name="connsiteX32" fmla="*/ 431698 w 481944"/>
              <a:gd name="connsiteY32" fmla="*/ 390651 h 481236"/>
              <a:gd name="connsiteX33" fmla="*/ 414005 w 481944"/>
              <a:gd name="connsiteY33" fmla="*/ 337573 h 481236"/>
              <a:gd name="connsiteX34" fmla="*/ 432405 w 481944"/>
              <a:gd name="connsiteY34" fmla="*/ 292988 h 481236"/>
              <a:gd name="connsiteX35" fmla="*/ 481944 w 481944"/>
              <a:gd name="connsiteY35" fmla="*/ 268219 h 481236"/>
              <a:gd name="connsiteX36" fmla="*/ 481944 w 481944"/>
              <a:gd name="connsiteY36" fmla="*/ 211603 h 481236"/>
              <a:gd name="connsiteX37" fmla="*/ 431698 w 481944"/>
              <a:gd name="connsiteY37" fmla="*/ 187541 h 481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481944" h="481236">
                <a:moveTo>
                  <a:pt x="240618" y="325542"/>
                </a:moveTo>
                <a:cubicBezTo>
                  <a:pt x="193910" y="325542"/>
                  <a:pt x="155694" y="287327"/>
                  <a:pt x="155694" y="240618"/>
                </a:cubicBezTo>
                <a:cubicBezTo>
                  <a:pt x="155694" y="193910"/>
                  <a:pt x="193910" y="155694"/>
                  <a:pt x="240618" y="155694"/>
                </a:cubicBezTo>
                <a:cubicBezTo>
                  <a:pt x="287327" y="155694"/>
                  <a:pt x="325542" y="193910"/>
                  <a:pt x="325542" y="240618"/>
                </a:cubicBezTo>
                <a:cubicBezTo>
                  <a:pt x="325542" y="287327"/>
                  <a:pt x="287327" y="325542"/>
                  <a:pt x="240618" y="325542"/>
                </a:cubicBezTo>
                <a:close/>
                <a:moveTo>
                  <a:pt x="431698" y="187541"/>
                </a:moveTo>
                <a:cubicBezTo>
                  <a:pt x="427451" y="171971"/>
                  <a:pt x="421082" y="157110"/>
                  <a:pt x="413297" y="143663"/>
                </a:cubicBezTo>
                <a:lnTo>
                  <a:pt x="430990" y="90586"/>
                </a:lnTo>
                <a:lnTo>
                  <a:pt x="390651" y="50247"/>
                </a:lnTo>
                <a:lnTo>
                  <a:pt x="337573" y="67939"/>
                </a:lnTo>
                <a:cubicBezTo>
                  <a:pt x="323419" y="60155"/>
                  <a:pt x="308558" y="53785"/>
                  <a:pt x="292988" y="49539"/>
                </a:cubicBezTo>
                <a:lnTo>
                  <a:pt x="268926" y="0"/>
                </a:lnTo>
                <a:lnTo>
                  <a:pt x="212310" y="0"/>
                </a:lnTo>
                <a:lnTo>
                  <a:pt x="187541" y="49539"/>
                </a:lnTo>
                <a:cubicBezTo>
                  <a:pt x="171971" y="53785"/>
                  <a:pt x="157110" y="60155"/>
                  <a:pt x="143663" y="67939"/>
                </a:cubicBezTo>
                <a:lnTo>
                  <a:pt x="90586" y="50247"/>
                </a:lnTo>
                <a:lnTo>
                  <a:pt x="50247" y="90586"/>
                </a:lnTo>
                <a:lnTo>
                  <a:pt x="67939" y="143663"/>
                </a:lnTo>
                <a:cubicBezTo>
                  <a:pt x="60155" y="157817"/>
                  <a:pt x="53785" y="172679"/>
                  <a:pt x="49539" y="188248"/>
                </a:cubicBezTo>
                <a:lnTo>
                  <a:pt x="0" y="212310"/>
                </a:lnTo>
                <a:lnTo>
                  <a:pt x="0" y="268926"/>
                </a:lnTo>
                <a:lnTo>
                  <a:pt x="49539" y="293696"/>
                </a:lnTo>
                <a:cubicBezTo>
                  <a:pt x="53785" y="309265"/>
                  <a:pt x="60155" y="324127"/>
                  <a:pt x="67939" y="337573"/>
                </a:cubicBezTo>
                <a:lnTo>
                  <a:pt x="50247" y="390651"/>
                </a:lnTo>
                <a:lnTo>
                  <a:pt x="90586" y="430990"/>
                </a:lnTo>
                <a:lnTo>
                  <a:pt x="143663" y="413297"/>
                </a:lnTo>
                <a:cubicBezTo>
                  <a:pt x="157817" y="421082"/>
                  <a:pt x="172679" y="427451"/>
                  <a:pt x="188248" y="431698"/>
                </a:cubicBezTo>
                <a:lnTo>
                  <a:pt x="213018" y="481237"/>
                </a:lnTo>
                <a:lnTo>
                  <a:pt x="269634" y="481237"/>
                </a:lnTo>
                <a:lnTo>
                  <a:pt x="294404" y="431698"/>
                </a:lnTo>
                <a:cubicBezTo>
                  <a:pt x="309973" y="427451"/>
                  <a:pt x="324835" y="421082"/>
                  <a:pt x="338281" y="413297"/>
                </a:cubicBezTo>
                <a:lnTo>
                  <a:pt x="391359" y="430990"/>
                </a:lnTo>
                <a:lnTo>
                  <a:pt x="431698" y="390651"/>
                </a:lnTo>
                <a:lnTo>
                  <a:pt x="414005" y="337573"/>
                </a:lnTo>
                <a:cubicBezTo>
                  <a:pt x="421790" y="323419"/>
                  <a:pt x="428159" y="308558"/>
                  <a:pt x="432405" y="292988"/>
                </a:cubicBezTo>
                <a:lnTo>
                  <a:pt x="481944" y="268219"/>
                </a:lnTo>
                <a:lnTo>
                  <a:pt x="481944" y="211603"/>
                </a:lnTo>
                <a:lnTo>
                  <a:pt x="431698" y="187541"/>
                </a:lnTo>
                <a:close/>
              </a:path>
            </a:pathLst>
          </a:custGeom>
          <a:solidFill>
            <a:srgbClr val="000000"/>
          </a:solidFill>
          <a:ln w="704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31" name="Graphic 123" descr="Bullseye">
            <a:extLst>
              <a:ext uri="{FF2B5EF4-FFF2-40B4-BE49-F238E27FC236}">
                <a16:creationId xmlns:a16="http://schemas.microsoft.com/office/drawing/2014/main" id="{54789F3A-EFEF-4AA3-A76B-D0B4C5F7B798}"/>
              </a:ext>
            </a:extLst>
          </p:cNvPr>
          <p:cNvGrpSpPr/>
          <p:nvPr/>
        </p:nvGrpSpPr>
        <p:grpSpPr>
          <a:xfrm>
            <a:off x="5781387" y="4587056"/>
            <a:ext cx="509545" cy="509545"/>
            <a:chOff x="7708515" y="4599844"/>
            <a:chExt cx="679393" cy="679393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0820DA89-0063-41E1-800E-1E0199CA2AFB}"/>
                </a:ext>
              </a:extLst>
            </p:cNvPr>
            <p:cNvSpPr/>
            <p:nvPr/>
          </p:nvSpPr>
          <p:spPr>
            <a:xfrm>
              <a:off x="7966118" y="4659998"/>
              <a:ext cx="361635" cy="360927"/>
            </a:xfrm>
            <a:custGeom>
              <a:avLst/>
              <a:gdLst>
                <a:gd name="connsiteX0" fmla="*/ 297942 w 361635"/>
                <a:gd name="connsiteY0" fmla="*/ 63693 h 360927"/>
                <a:gd name="connsiteX1" fmla="*/ 290865 w 361635"/>
                <a:gd name="connsiteY1" fmla="*/ 0 h 360927"/>
                <a:gd name="connsiteX2" fmla="*/ 213018 w 361635"/>
                <a:gd name="connsiteY2" fmla="*/ 77847 h 360927"/>
                <a:gd name="connsiteX3" fmla="*/ 217264 w 361635"/>
                <a:gd name="connsiteY3" fmla="*/ 114648 h 360927"/>
                <a:gd name="connsiteX4" fmla="*/ 104032 w 361635"/>
                <a:gd name="connsiteY4" fmla="*/ 227880 h 360927"/>
                <a:gd name="connsiteX5" fmla="*/ 70770 w 361635"/>
                <a:gd name="connsiteY5" fmla="*/ 219387 h 360927"/>
                <a:gd name="connsiteX6" fmla="*/ 0 w 361635"/>
                <a:gd name="connsiteY6" fmla="*/ 290157 h 360927"/>
                <a:gd name="connsiteX7" fmla="*/ 70770 w 361635"/>
                <a:gd name="connsiteY7" fmla="*/ 360928 h 360927"/>
                <a:gd name="connsiteX8" fmla="*/ 141540 w 361635"/>
                <a:gd name="connsiteY8" fmla="*/ 290157 h 360927"/>
                <a:gd name="connsiteX9" fmla="*/ 133755 w 361635"/>
                <a:gd name="connsiteY9" fmla="*/ 257603 h 360927"/>
                <a:gd name="connsiteX10" fmla="*/ 246988 w 361635"/>
                <a:gd name="connsiteY10" fmla="*/ 144371 h 360927"/>
                <a:gd name="connsiteX11" fmla="*/ 283788 w 361635"/>
                <a:gd name="connsiteY11" fmla="*/ 148617 h 360927"/>
                <a:gd name="connsiteX12" fmla="*/ 361635 w 361635"/>
                <a:gd name="connsiteY12" fmla="*/ 70770 h 360927"/>
                <a:gd name="connsiteX13" fmla="*/ 297942 w 361635"/>
                <a:gd name="connsiteY13" fmla="*/ 63693 h 3609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61635" h="360927">
                  <a:moveTo>
                    <a:pt x="297942" y="63693"/>
                  </a:moveTo>
                  <a:lnTo>
                    <a:pt x="290865" y="0"/>
                  </a:lnTo>
                  <a:lnTo>
                    <a:pt x="213018" y="77847"/>
                  </a:lnTo>
                  <a:lnTo>
                    <a:pt x="217264" y="114648"/>
                  </a:lnTo>
                  <a:lnTo>
                    <a:pt x="104032" y="227880"/>
                  </a:lnTo>
                  <a:cubicBezTo>
                    <a:pt x="94124" y="222926"/>
                    <a:pt x="82801" y="219387"/>
                    <a:pt x="70770" y="219387"/>
                  </a:cubicBezTo>
                  <a:cubicBezTo>
                    <a:pt x="31847" y="219387"/>
                    <a:pt x="0" y="251234"/>
                    <a:pt x="0" y="290157"/>
                  </a:cubicBezTo>
                  <a:cubicBezTo>
                    <a:pt x="0" y="329081"/>
                    <a:pt x="31847" y="360928"/>
                    <a:pt x="70770" y="360928"/>
                  </a:cubicBezTo>
                  <a:cubicBezTo>
                    <a:pt x="109694" y="360928"/>
                    <a:pt x="141540" y="329081"/>
                    <a:pt x="141540" y="290157"/>
                  </a:cubicBezTo>
                  <a:cubicBezTo>
                    <a:pt x="141540" y="278127"/>
                    <a:pt x="138709" y="267511"/>
                    <a:pt x="133755" y="257603"/>
                  </a:cubicBezTo>
                  <a:lnTo>
                    <a:pt x="246988" y="144371"/>
                  </a:lnTo>
                  <a:lnTo>
                    <a:pt x="283788" y="148617"/>
                  </a:lnTo>
                  <a:lnTo>
                    <a:pt x="361635" y="70770"/>
                  </a:lnTo>
                  <a:lnTo>
                    <a:pt x="297942" y="63693"/>
                  </a:lnTo>
                  <a:close/>
                </a:path>
              </a:pathLst>
            </a:custGeom>
            <a:grpFill/>
            <a:ln w="704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00AB0F12-91E4-4FA6-A2FC-BC4608753067}"/>
                </a:ext>
              </a:extLst>
            </p:cNvPr>
            <p:cNvSpPr/>
            <p:nvPr/>
          </p:nvSpPr>
          <p:spPr>
            <a:xfrm>
              <a:off x="7768669" y="4681229"/>
              <a:ext cx="537852" cy="537852"/>
            </a:xfrm>
            <a:custGeom>
              <a:avLst/>
              <a:gdLst>
                <a:gd name="connsiteX0" fmla="*/ 501052 w 537852"/>
                <a:gd name="connsiteY0" fmla="*/ 147202 h 537852"/>
                <a:gd name="connsiteX1" fmla="*/ 491852 w 537852"/>
                <a:gd name="connsiteY1" fmla="*/ 157110 h 537852"/>
                <a:gd name="connsiteX2" fmla="*/ 478406 w 537852"/>
                <a:gd name="connsiteY2" fmla="*/ 155694 h 537852"/>
                <a:gd name="connsiteX3" fmla="*/ 463544 w 537852"/>
                <a:gd name="connsiteY3" fmla="*/ 153571 h 537852"/>
                <a:gd name="connsiteX4" fmla="*/ 495391 w 537852"/>
                <a:gd name="connsiteY4" fmla="*/ 268926 h 537852"/>
                <a:gd name="connsiteX5" fmla="*/ 268926 w 537852"/>
                <a:gd name="connsiteY5" fmla="*/ 495391 h 537852"/>
                <a:gd name="connsiteX6" fmla="*/ 42462 w 537852"/>
                <a:gd name="connsiteY6" fmla="*/ 268926 h 537852"/>
                <a:gd name="connsiteX7" fmla="*/ 268926 w 537852"/>
                <a:gd name="connsiteY7" fmla="*/ 42462 h 537852"/>
                <a:gd name="connsiteX8" fmla="*/ 384282 w 537852"/>
                <a:gd name="connsiteY8" fmla="*/ 74309 h 537852"/>
                <a:gd name="connsiteX9" fmla="*/ 382866 w 537852"/>
                <a:gd name="connsiteY9" fmla="*/ 60155 h 537852"/>
                <a:gd name="connsiteX10" fmla="*/ 380743 w 537852"/>
                <a:gd name="connsiteY10" fmla="*/ 46001 h 537852"/>
                <a:gd name="connsiteX11" fmla="*/ 390651 w 537852"/>
                <a:gd name="connsiteY11" fmla="*/ 36093 h 537852"/>
                <a:gd name="connsiteX12" fmla="*/ 395605 w 537852"/>
                <a:gd name="connsiteY12" fmla="*/ 31139 h 537852"/>
                <a:gd name="connsiteX13" fmla="*/ 268926 w 537852"/>
                <a:gd name="connsiteY13" fmla="*/ 0 h 537852"/>
                <a:gd name="connsiteX14" fmla="*/ 0 w 537852"/>
                <a:gd name="connsiteY14" fmla="*/ 268926 h 537852"/>
                <a:gd name="connsiteX15" fmla="*/ 268926 w 537852"/>
                <a:gd name="connsiteY15" fmla="*/ 537853 h 537852"/>
                <a:gd name="connsiteX16" fmla="*/ 537853 w 537852"/>
                <a:gd name="connsiteY16" fmla="*/ 268926 h 537852"/>
                <a:gd name="connsiteX17" fmla="*/ 506006 w 537852"/>
                <a:gd name="connsiteY17" fmla="*/ 142956 h 537852"/>
                <a:gd name="connsiteX18" fmla="*/ 501052 w 537852"/>
                <a:gd name="connsiteY18" fmla="*/ 147202 h 5378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537852" h="537852">
                  <a:moveTo>
                    <a:pt x="501052" y="147202"/>
                  </a:moveTo>
                  <a:lnTo>
                    <a:pt x="491852" y="157110"/>
                  </a:lnTo>
                  <a:lnTo>
                    <a:pt x="478406" y="155694"/>
                  </a:lnTo>
                  <a:lnTo>
                    <a:pt x="463544" y="153571"/>
                  </a:lnTo>
                  <a:cubicBezTo>
                    <a:pt x="483360" y="187541"/>
                    <a:pt x="495391" y="226464"/>
                    <a:pt x="495391" y="268926"/>
                  </a:cubicBezTo>
                  <a:cubicBezTo>
                    <a:pt x="495391" y="393482"/>
                    <a:pt x="393482" y="495391"/>
                    <a:pt x="268926" y="495391"/>
                  </a:cubicBezTo>
                  <a:cubicBezTo>
                    <a:pt x="144371" y="495391"/>
                    <a:pt x="42462" y="393482"/>
                    <a:pt x="42462" y="268926"/>
                  </a:cubicBezTo>
                  <a:cubicBezTo>
                    <a:pt x="42462" y="144371"/>
                    <a:pt x="144371" y="42462"/>
                    <a:pt x="268926" y="42462"/>
                  </a:cubicBezTo>
                  <a:cubicBezTo>
                    <a:pt x="310681" y="42462"/>
                    <a:pt x="350312" y="53785"/>
                    <a:pt x="384282" y="74309"/>
                  </a:cubicBezTo>
                  <a:lnTo>
                    <a:pt x="382866" y="60155"/>
                  </a:lnTo>
                  <a:lnTo>
                    <a:pt x="380743" y="46001"/>
                  </a:lnTo>
                  <a:lnTo>
                    <a:pt x="390651" y="36093"/>
                  </a:lnTo>
                  <a:lnTo>
                    <a:pt x="395605" y="31139"/>
                  </a:lnTo>
                  <a:cubicBezTo>
                    <a:pt x="357389" y="11323"/>
                    <a:pt x="314927" y="0"/>
                    <a:pt x="268926" y="0"/>
                  </a:cubicBezTo>
                  <a:cubicBezTo>
                    <a:pt x="120309" y="0"/>
                    <a:pt x="0" y="120309"/>
                    <a:pt x="0" y="268926"/>
                  </a:cubicBezTo>
                  <a:cubicBezTo>
                    <a:pt x="0" y="417544"/>
                    <a:pt x="120309" y="537853"/>
                    <a:pt x="268926" y="537853"/>
                  </a:cubicBezTo>
                  <a:cubicBezTo>
                    <a:pt x="417544" y="537853"/>
                    <a:pt x="537853" y="417544"/>
                    <a:pt x="537853" y="268926"/>
                  </a:cubicBezTo>
                  <a:cubicBezTo>
                    <a:pt x="537853" y="222926"/>
                    <a:pt x="526530" y="180464"/>
                    <a:pt x="506006" y="142956"/>
                  </a:cubicBezTo>
                  <a:lnTo>
                    <a:pt x="501052" y="147202"/>
                  </a:lnTo>
                  <a:close/>
                </a:path>
              </a:pathLst>
            </a:custGeom>
            <a:grpFill/>
            <a:ln w="704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E0EA351A-92D6-4010-9BC8-A4417510FF69}"/>
                </a:ext>
              </a:extLst>
            </p:cNvPr>
            <p:cNvSpPr/>
            <p:nvPr/>
          </p:nvSpPr>
          <p:spPr>
            <a:xfrm>
              <a:off x="7867747" y="4780307"/>
              <a:ext cx="339696" cy="339696"/>
            </a:xfrm>
            <a:custGeom>
              <a:avLst/>
              <a:gdLst>
                <a:gd name="connsiteX0" fmla="*/ 288034 w 339696"/>
                <a:gd name="connsiteY0" fmla="*/ 121725 h 339696"/>
                <a:gd name="connsiteX1" fmla="*/ 297234 w 339696"/>
                <a:gd name="connsiteY1" fmla="*/ 169848 h 339696"/>
                <a:gd name="connsiteX2" fmla="*/ 169848 w 339696"/>
                <a:gd name="connsiteY2" fmla="*/ 297234 h 339696"/>
                <a:gd name="connsiteX3" fmla="*/ 42462 w 339696"/>
                <a:gd name="connsiteY3" fmla="*/ 169848 h 339696"/>
                <a:gd name="connsiteX4" fmla="*/ 169848 w 339696"/>
                <a:gd name="connsiteY4" fmla="*/ 42462 h 339696"/>
                <a:gd name="connsiteX5" fmla="*/ 217972 w 339696"/>
                <a:gd name="connsiteY5" fmla="*/ 51662 h 339696"/>
                <a:gd name="connsiteX6" fmla="*/ 249818 w 339696"/>
                <a:gd name="connsiteY6" fmla="*/ 19816 h 339696"/>
                <a:gd name="connsiteX7" fmla="*/ 169848 w 339696"/>
                <a:gd name="connsiteY7" fmla="*/ 0 h 339696"/>
                <a:gd name="connsiteX8" fmla="*/ 0 w 339696"/>
                <a:gd name="connsiteY8" fmla="*/ 169848 h 339696"/>
                <a:gd name="connsiteX9" fmla="*/ 169848 w 339696"/>
                <a:gd name="connsiteY9" fmla="*/ 339697 h 339696"/>
                <a:gd name="connsiteX10" fmla="*/ 339697 w 339696"/>
                <a:gd name="connsiteY10" fmla="*/ 169848 h 339696"/>
                <a:gd name="connsiteX11" fmla="*/ 319881 w 339696"/>
                <a:gd name="connsiteY11" fmla="*/ 89878 h 339696"/>
                <a:gd name="connsiteX12" fmla="*/ 288034 w 339696"/>
                <a:gd name="connsiteY12" fmla="*/ 121725 h 3396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39696" h="339696">
                  <a:moveTo>
                    <a:pt x="288034" y="121725"/>
                  </a:moveTo>
                  <a:cubicBezTo>
                    <a:pt x="294404" y="136586"/>
                    <a:pt x="297234" y="152863"/>
                    <a:pt x="297234" y="169848"/>
                  </a:cubicBezTo>
                  <a:cubicBezTo>
                    <a:pt x="297234" y="239911"/>
                    <a:pt x="239911" y="297234"/>
                    <a:pt x="169848" y="297234"/>
                  </a:cubicBezTo>
                  <a:cubicBezTo>
                    <a:pt x="99786" y="297234"/>
                    <a:pt x="42462" y="239911"/>
                    <a:pt x="42462" y="169848"/>
                  </a:cubicBezTo>
                  <a:cubicBezTo>
                    <a:pt x="42462" y="99786"/>
                    <a:pt x="99786" y="42462"/>
                    <a:pt x="169848" y="42462"/>
                  </a:cubicBezTo>
                  <a:cubicBezTo>
                    <a:pt x="186833" y="42462"/>
                    <a:pt x="203110" y="46001"/>
                    <a:pt x="217972" y="51662"/>
                  </a:cubicBezTo>
                  <a:lnTo>
                    <a:pt x="249818" y="19816"/>
                  </a:lnTo>
                  <a:cubicBezTo>
                    <a:pt x="225757" y="7077"/>
                    <a:pt x="198864" y="0"/>
                    <a:pt x="169848" y="0"/>
                  </a:cubicBezTo>
                  <a:cubicBezTo>
                    <a:pt x="76432" y="0"/>
                    <a:pt x="0" y="76432"/>
                    <a:pt x="0" y="169848"/>
                  </a:cubicBezTo>
                  <a:cubicBezTo>
                    <a:pt x="0" y="263265"/>
                    <a:pt x="76432" y="339697"/>
                    <a:pt x="169848" y="339697"/>
                  </a:cubicBezTo>
                  <a:cubicBezTo>
                    <a:pt x="263265" y="339697"/>
                    <a:pt x="339697" y="263265"/>
                    <a:pt x="339697" y="169848"/>
                  </a:cubicBezTo>
                  <a:cubicBezTo>
                    <a:pt x="339697" y="140833"/>
                    <a:pt x="332620" y="113940"/>
                    <a:pt x="319881" y="89878"/>
                  </a:cubicBezTo>
                  <a:lnTo>
                    <a:pt x="288034" y="121725"/>
                  </a:lnTo>
                  <a:close/>
                </a:path>
              </a:pathLst>
            </a:custGeom>
            <a:grpFill/>
            <a:ln w="704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135" name="Group 134">
            <a:extLst>
              <a:ext uri="{FF2B5EF4-FFF2-40B4-BE49-F238E27FC236}">
                <a16:creationId xmlns:a16="http://schemas.microsoft.com/office/drawing/2014/main" id="{A89DC8C1-DC98-4028-B00E-040273ACA071}"/>
              </a:ext>
            </a:extLst>
          </p:cNvPr>
          <p:cNvGrpSpPr/>
          <p:nvPr/>
        </p:nvGrpSpPr>
        <p:grpSpPr>
          <a:xfrm>
            <a:off x="7017915" y="4137060"/>
            <a:ext cx="1875179" cy="1383113"/>
            <a:chOff x="8921977" y="4042608"/>
            <a:chExt cx="2926080" cy="1844152"/>
          </a:xfrm>
        </p:grpSpPr>
        <p:sp>
          <p:nvSpPr>
            <p:cNvPr id="136" name="TextBox 135">
              <a:extLst>
                <a:ext uri="{FF2B5EF4-FFF2-40B4-BE49-F238E27FC236}">
                  <a16:creationId xmlns:a16="http://schemas.microsoft.com/office/drawing/2014/main" id="{C224A6B7-1786-482C-A32A-537AF1C14662}"/>
                </a:ext>
              </a:extLst>
            </p:cNvPr>
            <p:cNvSpPr txBox="1"/>
            <p:nvPr/>
          </p:nvSpPr>
          <p:spPr>
            <a:xfrm>
              <a:off x="8921977" y="4042608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cap="all" noProof="1">
                  <a:latin typeface="Mansalva" pitchFamily="2" charset="0"/>
                </a:rPr>
                <a:t>Lorem Ipsum</a:t>
              </a:r>
            </a:p>
          </p:txBody>
        </p:sp>
        <p:sp>
          <p:nvSpPr>
            <p:cNvPr id="137" name="TextBox 136">
              <a:extLst>
                <a:ext uri="{FF2B5EF4-FFF2-40B4-BE49-F238E27FC236}">
                  <a16:creationId xmlns:a16="http://schemas.microsoft.com/office/drawing/2014/main" id="{136824EF-E62D-4305-B97E-D7A29617ED03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135421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41" name="Group 140">
            <a:extLst>
              <a:ext uri="{FF2B5EF4-FFF2-40B4-BE49-F238E27FC236}">
                <a16:creationId xmlns:a16="http://schemas.microsoft.com/office/drawing/2014/main" id="{0D0EB272-0C00-4BAE-923B-456A0A530AEF}"/>
              </a:ext>
            </a:extLst>
          </p:cNvPr>
          <p:cNvGrpSpPr/>
          <p:nvPr/>
        </p:nvGrpSpPr>
        <p:grpSpPr>
          <a:xfrm>
            <a:off x="250906" y="4137060"/>
            <a:ext cx="1875179" cy="1383113"/>
            <a:chOff x="332936" y="4621560"/>
            <a:chExt cx="2926080" cy="1844152"/>
          </a:xfrm>
        </p:grpSpPr>
        <p:sp>
          <p:nvSpPr>
            <p:cNvPr id="142" name="TextBox 141">
              <a:extLst>
                <a:ext uri="{FF2B5EF4-FFF2-40B4-BE49-F238E27FC236}">
                  <a16:creationId xmlns:a16="http://schemas.microsoft.com/office/drawing/2014/main" id="{819DBA05-5620-46D0-A019-161C3409A866}"/>
                </a:ext>
              </a:extLst>
            </p:cNvPr>
            <p:cNvSpPr txBox="1"/>
            <p:nvPr/>
          </p:nvSpPr>
          <p:spPr>
            <a:xfrm>
              <a:off x="332936" y="4621560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cap="all" noProof="1">
                  <a:latin typeface="Mansalva" pitchFamily="2" charset="0"/>
                </a:rPr>
                <a:t>Lorem Ipsum</a:t>
              </a:r>
            </a:p>
          </p:txBody>
        </p:sp>
        <p:sp>
          <p:nvSpPr>
            <p:cNvPr id="143" name="TextBox 142">
              <a:extLst>
                <a:ext uri="{FF2B5EF4-FFF2-40B4-BE49-F238E27FC236}">
                  <a16:creationId xmlns:a16="http://schemas.microsoft.com/office/drawing/2014/main" id="{A07C56A8-242C-4C9F-BD71-96832092996F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135421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D26442D2-FD12-4E5D-98DA-8668A7846F2B}"/>
              </a:ext>
            </a:extLst>
          </p:cNvPr>
          <p:cNvGrpSpPr/>
          <p:nvPr/>
        </p:nvGrpSpPr>
        <p:grpSpPr>
          <a:xfrm>
            <a:off x="7017915" y="1867997"/>
            <a:ext cx="1875179" cy="1383113"/>
            <a:chOff x="8921977" y="1435947"/>
            <a:chExt cx="2926080" cy="1844152"/>
          </a:xfrm>
        </p:grpSpPr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9D6868AE-45D1-4193-8152-F93209B0A48F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cap="all" noProof="1">
                  <a:latin typeface="Mansalva" pitchFamily="2" charset="0"/>
                </a:rPr>
                <a:t>Lorem Ipsum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7BB4A168-2722-483A-ADBC-64F2EACF6319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35421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A0704512-F673-40AD-A520-BF72B4C492E0}"/>
              </a:ext>
            </a:extLst>
          </p:cNvPr>
          <p:cNvGrpSpPr/>
          <p:nvPr/>
        </p:nvGrpSpPr>
        <p:grpSpPr>
          <a:xfrm>
            <a:off x="250906" y="1867997"/>
            <a:ext cx="1875179" cy="1383113"/>
            <a:chOff x="332936" y="2596988"/>
            <a:chExt cx="2926080" cy="1844152"/>
          </a:xfrm>
        </p:grpSpPr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28954F64-6C20-4E95-BF8B-D8025A01550B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cap="all" noProof="1">
                  <a:latin typeface="Mansalva" pitchFamily="2" charset="0"/>
                </a:rPr>
                <a:t>Lorem Ipsum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514F3A82-105B-402A-8D8F-E6045CE09F10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35421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802682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Doodle Diverging Radial – Slide Template</a:t>
            </a:r>
          </a:p>
        </p:txBody>
      </p:sp>
      <p:grpSp>
        <p:nvGrpSpPr>
          <p:cNvPr id="135" name="Group 134">
            <a:extLst>
              <a:ext uri="{FF2B5EF4-FFF2-40B4-BE49-F238E27FC236}">
                <a16:creationId xmlns:a16="http://schemas.microsoft.com/office/drawing/2014/main" id="{A89DC8C1-DC98-4028-B00E-040273ACA071}"/>
              </a:ext>
            </a:extLst>
          </p:cNvPr>
          <p:cNvGrpSpPr/>
          <p:nvPr/>
        </p:nvGrpSpPr>
        <p:grpSpPr>
          <a:xfrm>
            <a:off x="7017915" y="4137060"/>
            <a:ext cx="1875179" cy="1383113"/>
            <a:chOff x="8921977" y="4042608"/>
            <a:chExt cx="2926080" cy="1844152"/>
          </a:xfrm>
        </p:grpSpPr>
        <p:sp>
          <p:nvSpPr>
            <p:cNvPr id="136" name="TextBox 135">
              <a:extLst>
                <a:ext uri="{FF2B5EF4-FFF2-40B4-BE49-F238E27FC236}">
                  <a16:creationId xmlns:a16="http://schemas.microsoft.com/office/drawing/2014/main" id="{C224A6B7-1786-482C-A32A-537AF1C14662}"/>
                </a:ext>
              </a:extLst>
            </p:cNvPr>
            <p:cNvSpPr txBox="1"/>
            <p:nvPr/>
          </p:nvSpPr>
          <p:spPr>
            <a:xfrm>
              <a:off x="8921977" y="4042608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cap="all" noProof="1">
                  <a:solidFill>
                    <a:schemeClr val="bg1"/>
                  </a:solidFill>
                  <a:latin typeface="Mansalva" pitchFamily="2" charset="0"/>
                </a:rPr>
                <a:t>Lorem Ipsum</a:t>
              </a:r>
            </a:p>
          </p:txBody>
        </p:sp>
        <p:sp>
          <p:nvSpPr>
            <p:cNvPr id="137" name="TextBox 136">
              <a:extLst>
                <a:ext uri="{FF2B5EF4-FFF2-40B4-BE49-F238E27FC236}">
                  <a16:creationId xmlns:a16="http://schemas.microsoft.com/office/drawing/2014/main" id="{136824EF-E62D-4305-B97E-D7A29617ED03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135421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41" name="Group 140">
            <a:extLst>
              <a:ext uri="{FF2B5EF4-FFF2-40B4-BE49-F238E27FC236}">
                <a16:creationId xmlns:a16="http://schemas.microsoft.com/office/drawing/2014/main" id="{0D0EB272-0C00-4BAE-923B-456A0A530AEF}"/>
              </a:ext>
            </a:extLst>
          </p:cNvPr>
          <p:cNvGrpSpPr/>
          <p:nvPr/>
        </p:nvGrpSpPr>
        <p:grpSpPr>
          <a:xfrm>
            <a:off x="250906" y="4137060"/>
            <a:ext cx="1875179" cy="1383113"/>
            <a:chOff x="332936" y="4621560"/>
            <a:chExt cx="2926080" cy="1844152"/>
          </a:xfrm>
        </p:grpSpPr>
        <p:sp>
          <p:nvSpPr>
            <p:cNvPr id="142" name="TextBox 141">
              <a:extLst>
                <a:ext uri="{FF2B5EF4-FFF2-40B4-BE49-F238E27FC236}">
                  <a16:creationId xmlns:a16="http://schemas.microsoft.com/office/drawing/2014/main" id="{819DBA05-5620-46D0-A019-161C3409A866}"/>
                </a:ext>
              </a:extLst>
            </p:cNvPr>
            <p:cNvSpPr txBox="1"/>
            <p:nvPr/>
          </p:nvSpPr>
          <p:spPr>
            <a:xfrm>
              <a:off x="332936" y="4621560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cap="all" noProof="1">
                  <a:solidFill>
                    <a:schemeClr val="bg1"/>
                  </a:solidFill>
                  <a:latin typeface="Mansalva" pitchFamily="2" charset="0"/>
                </a:rPr>
                <a:t>Lorem Ipsum</a:t>
              </a:r>
            </a:p>
          </p:txBody>
        </p:sp>
        <p:sp>
          <p:nvSpPr>
            <p:cNvPr id="143" name="TextBox 142">
              <a:extLst>
                <a:ext uri="{FF2B5EF4-FFF2-40B4-BE49-F238E27FC236}">
                  <a16:creationId xmlns:a16="http://schemas.microsoft.com/office/drawing/2014/main" id="{A07C56A8-242C-4C9F-BD71-96832092996F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135421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48" name="Shape">
            <a:extLst>
              <a:ext uri="{FF2B5EF4-FFF2-40B4-BE49-F238E27FC236}">
                <a16:creationId xmlns:a16="http://schemas.microsoft.com/office/drawing/2014/main" id="{4656F727-AE65-446B-B2FE-B3CC617D0FBF}"/>
              </a:ext>
            </a:extLst>
          </p:cNvPr>
          <p:cNvSpPr/>
          <p:nvPr/>
        </p:nvSpPr>
        <p:spPr>
          <a:xfrm>
            <a:off x="2324098" y="1975218"/>
            <a:ext cx="1444550" cy="12015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48" h="21559" extrusionOk="0">
                <a:moveTo>
                  <a:pt x="21294" y="8263"/>
                </a:moveTo>
                <a:cubicBezTo>
                  <a:pt x="21167" y="7753"/>
                  <a:pt x="20997" y="7193"/>
                  <a:pt x="20701" y="6531"/>
                </a:cubicBezTo>
                <a:cubicBezTo>
                  <a:pt x="20489" y="6021"/>
                  <a:pt x="20193" y="5512"/>
                  <a:pt x="19811" y="4951"/>
                </a:cubicBezTo>
                <a:cubicBezTo>
                  <a:pt x="19176" y="4034"/>
                  <a:pt x="18371" y="3219"/>
                  <a:pt x="17397" y="2557"/>
                </a:cubicBezTo>
                <a:cubicBezTo>
                  <a:pt x="16466" y="1895"/>
                  <a:pt x="15322" y="1385"/>
                  <a:pt x="14179" y="1131"/>
                </a:cubicBezTo>
                <a:cubicBezTo>
                  <a:pt x="13586" y="1029"/>
                  <a:pt x="13035" y="927"/>
                  <a:pt x="12442" y="978"/>
                </a:cubicBezTo>
                <a:cubicBezTo>
                  <a:pt x="11934" y="978"/>
                  <a:pt x="11383" y="1080"/>
                  <a:pt x="10748" y="1233"/>
                </a:cubicBezTo>
                <a:cubicBezTo>
                  <a:pt x="10621" y="927"/>
                  <a:pt x="10452" y="672"/>
                  <a:pt x="10240" y="570"/>
                </a:cubicBezTo>
                <a:cubicBezTo>
                  <a:pt x="10113" y="468"/>
                  <a:pt x="9943" y="417"/>
                  <a:pt x="9816" y="316"/>
                </a:cubicBezTo>
                <a:lnTo>
                  <a:pt x="9774" y="265"/>
                </a:lnTo>
                <a:cubicBezTo>
                  <a:pt x="9689" y="214"/>
                  <a:pt x="9562" y="214"/>
                  <a:pt x="9477" y="163"/>
                </a:cubicBezTo>
                <a:lnTo>
                  <a:pt x="9393" y="163"/>
                </a:lnTo>
                <a:cubicBezTo>
                  <a:pt x="9139" y="112"/>
                  <a:pt x="8842" y="61"/>
                  <a:pt x="8503" y="10"/>
                </a:cubicBezTo>
                <a:cubicBezTo>
                  <a:pt x="7826" y="-41"/>
                  <a:pt x="7106" y="112"/>
                  <a:pt x="6682" y="214"/>
                </a:cubicBezTo>
                <a:cubicBezTo>
                  <a:pt x="6216" y="316"/>
                  <a:pt x="5708" y="519"/>
                  <a:pt x="5200" y="774"/>
                </a:cubicBezTo>
                <a:cubicBezTo>
                  <a:pt x="4692" y="1029"/>
                  <a:pt x="4226" y="1334"/>
                  <a:pt x="3675" y="1742"/>
                </a:cubicBezTo>
                <a:cubicBezTo>
                  <a:pt x="3252" y="2048"/>
                  <a:pt x="2870" y="2455"/>
                  <a:pt x="2489" y="2914"/>
                </a:cubicBezTo>
                <a:cubicBezTo>
                  <a:pt x="2150" y="3321"/>
                  <a:pt x="1812" y="3780"/>
                  <a:pt x="1473" y="4391"/>
                </a:cubicBezTo>
                <a:cubicBezTo>
                  <a:pt x="922" y="5359"/>
                  <a:pt x="499" y="6582"/>
                  <a:pt x="244" y="7855"/>
                </a:cubicBezTo>
                <a:cubicBezTo>
                  <a:pt x="33" y="9027"/>
                  <a:pt x="-52" y="10351"/>
                  <a:pt x="33" y="11778"/>
                </a:cubicBezTo>
                <a:cubicBezTo>
                  <a:pt x="75" y="12389"/>
                  <a:pt x="160" y="13001"/>
                  <a:pt x="244" y="13663"/>
                </a:cubicBezTo>
                <a:cubicBezTo>
                  <a:pt x="372" y="14223"/>
                  <a:pt x="499" y="14784"/>
                  <a:pt x="795" y="15497"/>
                </a:cubicBezTo>
                <a:cubicBezTo>
                  <a:pt x="1600" y="17687"/>
                  <a:pt x="3167" y="19572"/>
                  <a:pt x="5115" y="20591"/>
                </a:cubicBezTo>
                <a:cubicBezTo>
                  <a:pt x="6047" y="21101"/>
                  <a:pt x="7106" y="21406"/>
                  <a:pt x="8207" y="21508"/>
                </a:cubicBezTo>
                <a:cubicBezTo>
                  <a:pt x="8503" y="21559"/>
                  <a:pt x="8800" y="21559"/>
                  <a:pt x="9096" y="21559"/>
                </a:cubicBezTo>
                <a:cubicBezTo>
                  <a:pt x="9816" y="21559"/>
                  <a:pt x="10621" y="21457"/>
                  <a:pt x="11510" y="21253"/>
                </a:cubicBezTo>
                <a:cubicBezTo>
                  <a:pt x="12527" y="21050"/>
                  <a:pt x="13543" y="20642"/>
                  <a:pt x="14687" y="20031"/>
                </a:cubicBezTo>
                <a:cubicBezTo>
                  <a:pt x="15661" y="19521"/>
                  <a:pt x="16593" y="18859"/>
                  <a:pt x="17482" y="18095"/>
                </a:cubicBezTo>
                <a:cubicBezTo>
                  <a:pt x="18329" y="17331"/>
                  <a:pt x="19092" y="16465"/>
                  <a:pt x="19769" y="15446"/>
                </a:cubicBezTo>
                <a:cubicBezTo>
                  <a:pt x="20108" y="14936"/>
                  <a:pt x="20404" y="14427"/>
                  <a:pt x="20616" y="13917"/>
                </a:cubicBezTo>
                <a:cubicBezTo>
                  <a:pt x="20870" y="13408"/>
                  <a:pt x="21082" y="12797"/>
                  <a:pt x="21252" y="12084"/>
                </a:cubicBezTo>
                <a:cubicBezTo>
                  <a:pt x="21379" y="11523"/>
                  <a:pt x="21506" y="10912"/>
                  <a:pt x="21548" y="10250"/>
                </a:cubicBezTo>
                <a:cubicBezTo>
                  <a:pt x="21506" y="9638"/>
                  <a:pt x="21463" y="8976"/>
                  <a:pt x="21294" y="8263"/>
                </a:cubicBezTo>
                <a:close/>
                <a:moveTo>
                  <a:pt x="7826" y="2659"/>
                </a:moveTo>
                <a:cubicBezTo>
                  <a:pt x="7741" y="2710"/>
                  <a:pt x="7656" y="2761"/>
                  <a:pt x="7571" y="2812"/>
                </a:cubicBezTo>
                <a:cubicBezTo>
                  <a:pt x="7275" y="3016"/>
                  <a:pt x="7190" y="3474"/>
                  <a:pt x="7360" y="3831"/>
                </a:cubicBezTo>
                <a:cubicBezTo>
                  <a:pt x="7529" y="4187"/>
                  <a:pt x="7910" y="4289"/>
                  <a:pt x="8207" y="4085"/>
                </a:cubicBezTo>
                <a:lnTo>
                  <a:pt x="8461" y="3933"/>
                </a:lnTo>
                <a:cubicBezTo>
                  <a:pt x="8630" y="3831"/>
                  <a:pt x="8800" y="3729"/>
                  <a:pt x="8969" y="3576"/>
                </a:cubicBezTo>
                <a:cubicBezTo>
                  <a:pt x="9139" y="3474"/>
                  <a:pt x="9308" y="3372"/>
                  <a:pt x="9477" y="3270"/>
                </a:cubicBezTo>
                <a:cubicBezTo>
                  <a:pt x="9859" y="3321"/>
                  <a:pt x="10240" y="3168"/>
                  <a:pt x="10536" y="2863"/>
                </a:cubicBezTo>
                <a:cubicBezTo>
                  <a:pt x="10536" y="2863"/>
                  <a:pt x="10578" y="2812"/>
                  <a:pt x="10578" y="2812"/>
                </a:cubicBezTo>
                <a:cubicBezTo>
                  <a:pt x="10917" y="2710"/>
                  <a:pt x="11256" y="2608"/>
                  <a:pt x="11637" y="2557"/>
                </a:cubicBezTo>
                <a:cubicBezTo>
                  <a:pt x="12273" y="2455"/>
                  <a:pt x="12908" y="2455"/>
                  <a:pt x="13586" y="2557"/>
                </a:cubicBezTo>
                <a:cubicBezTo>
                  <a:pt x="14306" y="2710"/>
                  <a:pt x="15026" y="2914"/>
                  <a:pt x="15703" y="3219"/>
                </a:cubicBezTo>
                <a:cubicBezTo>
                  <a:pt x="16381" y="3576"/>
                  <a:pt x="16974" y="3984"/>
                  <a:pt x="17524" y="4493"/>
                </a:cubicBezTo>
                <a:cubicBezTo>
                  <a:pt x="18117" y="5053"/>
                  <a:pt x="18583" y="5614"/>
                  <a:pt x="19007" y="6276"/>
                </a:cubicBezTo>
                <a:cubicBezTo>
                  <a:pt x="19303" y="6785"/>
                  <a:pt x="19557" y="7295"/>
                  <a:pt x="19769" y="7906"/>
                </a:cubicBezTo>
                <a:cubicBezTo>
                  <a:pt x="19939" y="8416"/>
                  <a:pt x="20066" y="8874"/>
                  <a:pt x="20108" y="9333"/>
                </a:cubicBezTo>
                <a:cubicBezTo>
                  <a:pt x="20150" y="9740"/>
                  <a:pt x="20150" y="10097"/>
                  <a:pt x="20108" y="10555"/>
                </a:cubicBezTo>
                <a:cubicBezTo>
                  <a:pt x="20023" y="11217"/>
                  <a:pt x="19896" y="11829"/>
                  <a:pt x="19642" y="12491"/>
                </a:cubicBezTo>
                <a:cubicBezTo>
                  <a:pt x="19430" y="13102"/>
                  <a:pt x="19134" y="13714"/>
                  <a:pt x="18753" y="14274"/>
                </a:cubicBezTo>
                <a:cubicBezTo>
                  <a:pt x="18160" y="15191"/>
                  <a:pt x="17440" y="16057"/>
                  <a:pt x="16677" y="16770"/>
                </a:cubicBezTo>
                <a:cubicBezTo>
                  <a:pt x="15788" y="17585"/>
                  <a:pt x="14772" y="18299"/>
                  <a:pt x="13670" y="18859"/>
                </a:cubicBezTo>
                <a:cubicBezTo>
                  <a:pt x="13162" y="19114"/>
                  <a:pt x="12612" y="19318"/>
                  <a:pt x="12103" y="19521"/>
                </a:cubicBezTo>
                <a:cubicBezTo>
                  <a:pt x="11595" y="19725"/>
                  <a:pt x="11002" y="19827"/>
                  <a:pt x="10324" y="19980"/>
                </a:cubicBezTo>
                <a:cubicBezTo>
                  <a:pt x="9350" y="20133"/>
                  <a:pt x="8461" y="20133"/>
                  <a:pt x="7656" y="20031"/>
                </a:cubicBezTo>
                <a:cubicBezTo>
                  <a:pt x="6852" y="19878"/>
                  <a:pt x="6089" y="19623"/>
                  <a:pt x="5369" y="19317"/>
                </a:cubicBezTo>
                <a:cubicBezTo>
                  <a:pt x="4776" y="19012"/>
                  <a:pt x="4226" y="18604"/>
                  <a:pt x="3675" y="18146"/>
                </a:cubicBezTo>
                <a:cubicBezTo>
                  <a:pt x="3167" y="17687"/>
                  <a:pt x="2743" y="17178"/>
                  <a:pt x="2404" y="16617"/>
                </a:cubicBezTo>
                <a:cubicBezTo>
                  <a:pt x="2023" y="16006"/>
                  <a:pt x="1727" y="15395"/>
                  <a:pt x="1473" y="14682"/>
                </a:cubicBezTo>
                <a:cubicBezTo>
                  <a:pt x="1346" y="14325"/>
                  <a:pt x="1261" y="13968"/>
                  <a:pt x="1176" y="13612"/>
                </a:cubicBezTo>
                <a:cubicBezTo>
                  <a:pt x="1092" y="13306"/>
                  <a:pt x="1049" y="12950"/>
                  <a:pt x="964" y="12491"/>
                </a:cubicBezTo>
                <a:cubicBezTo>
                  <a:pt x="880" y="11472"/>
                  <a:pt x="880" y="10402"/>
                  <a:pt x="964" y="9333"/>
                </a:cubicBezTo>
                <a:cubicBezTo>
                  <a:pt x="1049" y="8467"/>
                  <a:pt x="1219" y="7651"/>
                  <a:pt x="1473" y="6938"/>
                </a:cubicBezTo>
                <a:cubicBezTo>
                  <a:pt x="1684" y="6327"/>
                  <a:pt x="1981" y="5716"/>
                  <a:pt x="2320" y="5155"/>
                </a:cubicBezTo>
                <a:cubicBezTo>
                  <a:pt x="2447" y="4951"/>
                  <a:pt x="2574" y="4748"/>
                  <a:pt x="2743" y="4595"/>
                </a:cubicBezTo>
                <a:cubicBezTo>
                  <a:pt x="2913" y="4340"/>
                  <a:pt x="3124" y="4136"/>
                  <a:pt x="3336" y="3984"/>
                </a:cubicBezTo>
                <a:cubicBezTo>
                  <a:pt x="3802" y="3576"/>
                  <a:pt x="4226" y="3270"/>
                  <a:pt x="4649" y="3016"/>
                </a:cubicBezTo>
                <a:cubicBezTo>
                  <a:pt x="5157" y="2761"/>
                  <a:pt x="5666" y="2608"/>
                  <a:pt x="6216" y="2506"/>
                </a:cubicBezTo>
                <a:cubicBezTo>
                  <a:pt x="6470" y="2455"/>
                  <a:pt x="6682" y="2455"/>
                  <a:pt x="6936" y="2455"/>
                </a:cubicBezTo>
                <a:cubicBezTo>
                  <a:pt x="7190" y="2455"/>
                  <a:pt x="7402" y="2455"/>
                  <a:pt x="7656" y="2506"/>
                </a:cubicBezTo>
                <a:cubicBezTo>
                  <a:pt x="7741" y="2506"/>
                  <a:pt x="7868" y="2557"/>
                  <a:pt x="7953" y="2557"/>
                </a:cubicBezTo>
                <a:cubicBezTo>
                  <a:pt x="7953" y="2557"/>
                  <a:pt x="7868" y="2608"/>
                  <a:pt x="7826" y="2659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49" name="Shape">
            <a:extLst>
              <a:ext uri="{FF2B5EF4-FFF2-40B4-BE49-F238E27FC236}">
                <a16:creationId xmlns:a16="http://schemas.microsoft.com/office/drawing/2014/main" id="{6CE4F8A8-D1AF-4701-9A04-BA1AEF1C34C9}"/>
              </a:ext>
            </a:extLst>
          </p:cNvPr>
          <p:cNvSpPr/>
          <p:nvPr/>
        </p:nvSpPr>
        <p:spPr>
          <a:xfrm>
            <a:off x="5475754" y="1975221"/>
            <a:ext cx="1344150" cy="12379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28" h="21600" extrusionOk="0">
                <a:moveTo>
                  <a:pt x="21288" y="8719"/>
                </a:moveTo>
                <a:cubicBezTo>
                  <a:pt x="20743" y="6490"/>
                  <a:pt x="19560" y="4360"/>
                  <a:pt x="17923" y="2626"/>
                </a:cubicBezTo>
                <a:cubicBezTo>
                  <a:pt x="17150" y="1833"/>
                  <a:pt x="16377" y="1239"/>
                  <a:pt x="15604" y="842"/>
                </a:cubicBezTo>
                <a:cubicBezTo>
                  <a:pt x="14740" y="396"/>
                  <a:pt x="13785" y="149"/>
                  <a:pt x="12648" y="50"/>
                </a:cubicBezTo>
                <a:cubicBezTo>
                  <a:pt x="12466" y="50"/>
                  <a:pt x="12284" y="0"/>
                  <a:pt x="12102" y="0"/>
                </a:cubicBezTo>
                <a:cubicBezTo>
                  <a:pt x="11193" y="0"/>
                  <a:pt x="10284" y="198"/>
                  <a:pt x="9556" y="446"/>
                </a:cubicBezTo>
                <a:cubicBezTo>
                  <a:pt x="9056" y="595"/>
                  <a:pt x="8601" y="743"/>
                  <a:pt x="8146" y="892"/>
                </a:cubicBezTo>
                <a:cubicBezTo>
                  <a:pt x="8010" y="941"/>
                  <a:pt x="7919" y="991"/>
                  <a:pt x="7782" y="1040"/>
                </a:cubicBezTo>
                <a:cubicBezTo>
                  <a:pt x="7555" y="941"/>
                  <a:pt x="7282" y="941"/>
                  <a:pt x="7009" y="991"/>
                </a:cubicBezTo>
                <a:cubicBezTo>
                  <a:pt x="6373" y="1139"/>
                  <a:pt x="5873" y="1536"/>
                  <a:pt x="5463" y="1932"/>
                </a:cubicBezTo>
                <a:cubicBezTo>
                  <a:pt x="5236" y="2130"/>
                  <a:pt x="5054" y="2328"/>
                  <a:pt x="4918" y="2477"/>
                </a:cubicBezTo>
                <a:cubicBezTo>
                  <a:pt x="4781" y="2626"/>
                  <a:pt x="4645" y="2774"/>
                  <a:pt x="4508" y="2873"/>
                </a:cubicBezTo>
                <a:lnTo>
                  <a:pt x="4281" y="3072"/>
                </a:lnTo>
                <a:cubicBezTo>
                  <a:pt x="3417" y="3914"/>
                  <a:pt x="2644" y="4806"/>
                  <a:pt x="2007" y="5747"/>
                </a:cubicBezTo>
                <a:cubicBezTo>
                  <a:pt x="1416" y="6639"/>
                  <a:pt x="870" y="7728"/>
                  <a:pt x="507" y="8967"/>
                </a:cubicBezTo>
                <a:cubicBezTo>
                  <a:pt x="143" y="10057"/>
                  <a:pt x="-39" y="11246"/>
                  <a:pt x="6" y="12484"/>
                </a:cubicBezTo>
                <a:cubicBezTo>
                  <a:pt x="6" y="13029"/>
                  <a:pt x="52" y="13574"/>
                  <a:pt x="188" y="14218"/>
                </a:cubicBezTo>
                <a:cubicBezTo>
                  <a:pt x="279" y="14763"/>
                  <a:pt x="461" y="15308"/>
                  <a:pt x="689" y="15952"/>
                </a:cubicBezTo>
                <a:cubicBezTo>
                  <a:pt x="1098" y="16943"/>
                  <a:pt x="1734" y="17934"/>
                  <a:pt x="2553" y="18826"/>
                </a:cubicBezTo>
                <a:cubicBezTo>
                  <a:pt x="2871" y="19172"/>
                  <a:pt x="3235" y="19519"/>
                  <a:pt x="3735" y="19916"/>
                </a:cubicBezTo>
                <a:cubicBezTo>
                  <a:pt x="4190" y="20262"/>
                  <a:pt x="4645" y="20560"/>
                  <a:pt x="5190" y="20807"/>
                </a:cubicBezTo>
                <a:cubicBezTo>
                  <a:pt x="6145" y="21253"/>
                  <a:pt x="7191" y="21550"/>
                  <a:pt x="8374" y="21600"/>
                </a:cubicBezTo>
                <a:cubicBezTo>
                  <a:pt x="8556" y="21600"/>
                  <a:pt x="8783" y="21600"/>
                  <a:pt x="8965" y="21600"/>
                </a:cubicBezTo>
                <a:cubicBezTo>
                  <a:pt x="9829" y="21600"/>
                  <a:pt x="10738" y="21451"/>
                  <a:pt x="11693" y="21204"/>
                </a:cubicBezTo>
                <a:cubicBezTo>
                  <a:pt x="12694" y="20906"/>
                  <a:pt x="13785" y="20510"/>
                  <a:pt x="14831" y="19916"/>
                </a:cubicBezTo>
                <a:cubicBezTo>
                  <a:pt x="15740" y="19420"/>
                  <a:pt x="16695" y="18776"/>
                  <a:pt x="17650" y="17934"/>
                </a:cubicBezTo>
                <a:cubicBezTo>
                  <a:pt x="18696" y="17092"/>
                  <a:pt x="19424" y="16299"/>
                  <a:pt x="19969" y="15457"/>
                </a:cubicBezTo>
                <a:cubicBezTo>
                  <a:pt x="20606" y="14516"/>
                  <a:pt x="21106" y="13426"/>
                  <a:pt x="21334" y="12286"/>
                </a:cubicBezTo>
                <a:cubicBezTo>
                  <a:pt x="21470" y="11741"/>
                  <a:pt x="21516" y="11196"/>
                  <a:pt x="21516" y="10602"/>
                </a:cubicBezTo>
                <a:cubicBezTo>
                  <a:pt x="21561" y="10057"/>
                  <a:pt x="21470" y="9462"/>
                  <a:pt x="21288" y="8719"/>
                </a:cubicBezTo>
                <a:close/>
                <a:moveTo>
                  <a:pt x="20106" y="11444"/>
                </a:moveTo>
                <a:cubicBezTo>
                  <a:pt x="20015" y="11989"/>
                  <a:pt x="19878" y="12534"/>
                  <a:pt x="19697" y="13079"/>
                </a:cubicBezTo>
                <a:cubicBezTo>
                  <a:pt x="19469" y="13673"/>
                  <a:pt x="19151" y="14218"/>
                  <a:pt x="18833" y="14714"/>
                </a:cubicBezTo>
                <a:cubicBezTo>
                  <a:pt x="18287" y="15457"/>
                  <a:pt x="17605" y="16200"/>
                  <a:pt x="16604" y="16993"/>
                </a:cubicBezTo>
                <a:cubicBezTo>
                  <a:pt x="15604" y="17835"/>
                  <a:pt x="14513" y="18528"/>
                  <a:pt x="13376" y="19073"/>
                </a:cubicBezTo>
                <a:cubicBezTo>
                  <a:pt x="12239" y="19569"/>
                  <a:pt x="11147" y="19916"/>
                  <a:pt x="10147" y="20114"/>
                </a:cubicBezTo>
                <a:cubicBezTo>
                  <a:pt x="9374" y="20213"/>
                  <a:pt x="8556" y="20213"/>
                  <a:pt x="7737" y="20114"/>
                </a:cubicBezTo>
                <a:cubicBezTo>
                  <a:pt x="7055" y="20015"/>
                  <a:pt x="6464" y="19816"/>
                  <a:pt x="5873" y="19569"/>
                </a:cubicBezTo>
                <a:cubicBezTo>
                  <a:pt x="5281" y="19271"/>
                  <a:pt x="4690" y="18925"/>
                  <a:pt x="4145" y="18479"/>
                </a:cubicBezTo>
                <a:cubicBezTo>
                  <a:pt x="3644" y="18082"/>
                  <a:pt x="3235" y="17587"/>
                  <a:pt x="2871" y="17092"/>
                </a:cubicBezTo>
                <a:cubicBezTo>
                  <a:pt x="2462" y="16497"/>
                  <a:pt x="2144" y="15903"/>
                  <a:pt x="1916" y="15308"/>
                </a:cubicBezTo>
                <a:cubicBezTo>
                  <a:pt x="1734" y="14813"/>
                  <a:pt x="1598" y="14317"/>
                  <a:pt x="1552" y="13772"/>
                </a:cubicBezTo>
                <a:cubicBezTo>
                  <a:pt x="1462" y="13079"/>
                  <a:pt x="1462" y="12336"/>
                  <a:pt x="1552" y="11593"/>
                </a:cubicBezTo>
                <a:cubicBezTo>
                  <a:pt x="1643" y="10949"/>
                  <a:pt x="1825" y="10255"/>
                  <a:pt x="2098" y="9561"/>
                </a:cubicBezTo>
                <a:cubicBezTo>
                  <a:pt x="2416" y="8769"/>
                  <a:pt x="2826" y="7976"/>
                  <a:pt x="3280" y="7332"/>
                </a:cubicBezTo>
                <a:cubicBezTo>
                  <a:pt x="3826" y="6589"/>
                  <a:pt x="4554" y="5846"/>
                  <a:pt x="5463" y="5053"/>
                </a:cubicBezTo>
                <a:cubicBezTo>
                  <a:pt x="6054" y="4558"/>
                  <a:pt x="6600" y="4112"/>
                  <a:pt x="7191" y="3815"/>
                </a:cubicBezTo>
                <a:cubicBezTo>
                  <a:pt x="7237" y="3815"/>
                  <a:pt x="7237" y="3815"/>
                  <a:pt x="7282" y="3765"/>
                </a:cubicBezTo>
                <a:cubicBezTo>
                  <a:pt x="7419" y="3765"/>
                  <a:pt x="7600" y="3765"/>
                  <a:pt x="7737" y="3716"/>
                </a:cubicBezTo>
                <a:cubicBezTo>
                  <a:pt x="8192" y="3567"/>
                  <a:pt x="8510" y="3220"/>
                  <a:pt x="8646" y="2725"/>
                </a:cubicBezTo>
                <a:cubicBezTo>
                  <a:pt x="8692" y="2626"/>
                  <a:pt x="8692" y="2477"/>
                  <a:pt x="8692" y="2328"/>
                </a:cubicBezTo>
                <a:cubicBezTo>
                  <a:pt x="8874" y="2279"/>
                  <a:pt x="9010" y="2229"/>
                  <a:pt x="9192" y="2180"/>
                </a:cubicBezTo>
                <a:cubicBezTo>
                  <a:pt x="9920" y="1982"/>
                  <a:pt x="10647" y="1734"/>
                  <a:pt x="11329" y="1635"/>
                </a:cubicBezTo>
                <a:cubicBezTo>
                  <a:pt x="11829" y="1585"/>
                  <a:pt x="12375" y="1585"/>
                  <a:pt x="12966" y="1635"/>
                </a:cubicBezTo>
                <a:cubicBezTo>
                  <a:pt x="13648" y="1734"/>
                  <a:pt x="14285" y="1932"/>
                  <a:pt x="14831" y="2180"/>
                </a:cubicBezTo>
                <a:cubicBezTo>
                  <a:pt x="15285" y="2378"/>
                  <a:pt x="15695" y="2675"/>
                  <a:pt x="16104" y="2972"/>
                </a:cubicBezTo>
                <a:cubicBezTo>
                  <a:pt x="16786" y="3567"/>
                  <a:pt x="17423" y="4261"/>
                  <a:pt x="18014" y="5103"/>
                </a:cubicBezTo>
                <a:cubicBezTo>
                  <a:pt x="18560" y="5895"/>
                  <a:pt x="19014" y="6738"/>
                  <a:pt x="19378" y="7580"/>
                </a:cubicBezTo>
                <a:cubicBezTo>
                  <a:pt x="19742" y="8521"/>
                  <a:pt x="19969" y="9314"/>
                  <a:pt x="20060" y="10106"/>
                </a:cubicBezTo>
                <a:cubicBezTo>
                  <a:pt x="20106" y="10602"/>
                  <a:pt x="20106" y="11048"/>
                  <a:pt x="20106" y="11444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50" name="Shape">
            <a:extLst>
              <a:ext uri="{FF2B5EF4-FFF2-40B4-BE49-F238E27FC236}">
                <a16:creationId xmlns:a16="http://schemas.microsoft.com/office/drawing/2014/main" id="{2EA2A007-9F95-47B0-A284-2498EC249C41}"/>
              </a:ext>
            </a:extLst>
          </p:cNvPr>
          <p:cNvSpPr/>
          <p:nvPr/>
        </p:nvSpPr>
        <p:spPr>
          <a:xfrm>
            <a:off x="3573404" y="2741838"/>
            <a:ext cx="2088021" cy="16989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2" h="21577" extrusionOk="0">
                <a:moveTo>
                  <a:pt x="21494" y="10398"/>
                </a:moveTo>
                <a:cubicBezTo>
                  <a:pt x="21435" y="9749"/>
                  <a:pt x="21318" y="9172"/>
                  <a:pt x="21142" y="8631"/>
                </a:cubicBezTo>
                <a:cubicBezTo>
                  <a:pt x="20760" y="7405"/>
                  <a:pt x="20085" y="6360"/>
                  <a:pt x="19557" y="5566"/>
                </a:cubicBezTo>
                <a:cubicBezTo>
                  <a:pt x="18794" y="4485"/>
                  <a:pt x="17855" y="3511"/>
                  <a:pt x="16651" y="2573"/>
                </a:cubicBezTo>
                <a:cubicBezTo>
                  <a:pt x="15507" y="1672"/>
                  <a:pt x="14304" y="987"/>
                  <a:pt x="13042" y="554"/>
                </a:cubicBezTo>
                <a:cubicBezTo>
                  <a:pt x="12513" y="374"/>
                  <a:pt x="11897" y="229"/>
                  <a:pt x="11134" y="121"/>
                </a:cubicBezTo>
                <a:cubicBezTo>
                  <a:pt x="10430" y="13"/>
                  <a:pt x="9755" y="-23"/>
                  <a:pt x="9080" y="13"/>
                </a:cubicBezTo>
                <a:cubicBezTo>
                  <a:pt x="8375" y="49"/>
                  <a:pt x="7700" y="193"/>
                  <a:pt x="7055" y="302"/>
                </a:cubicBezTo>
                <a:lnTo>
                  <a:pt x="6996" y="302"/>
                </a:lnTo>
                <a:cubicBezTo>
                  <a:pt x="6849" y="229"/>
                  <a:pt x="6673" y="157"/>
                  <a:pt x="6497" y="157"/>
                </a:cubicBezTo>
                <a:cubicBezTo>
                  <a:pt x="6497" y="157"/>
                  <a:pt x="6497" y="157"/>
                  <a:pt x="6497" y="157"/>
                </a:cubicBezTo>
                <a:cubicBezTo>
                  <a:pt x="6350" y="157"/>
                  <a:pt x="6204" y="193"/>
                  <a:pt x="6057" y="229"/>
                </a:cubicBezTo>
                <a:cubicBezTo>
                  <a:pt x="5910" y="265"/>
                  <a:pt x="5763" y="338"/>
                  <a:pt x="5617" y="410"/>
                </a:cubicBezTo>
                <a:cubicBezTo>
                  <a:pt x="5382" y="518"/>
                  <a:pt x="5177" y="698"/>
                  <a:pt x="5030" y="842"/>
                </a:cubicBezTo>
                <a:lnTo>
                  <a:pt x="4971" y="915"/>
                </a:lnTo>
                <a:cubicBezTo>
                  <a:pt x="4824" y="951"/>
                  <a:pt x="4707" y="1059"/>
                  <a:pt x="4619" y="1203"/>
                </a:cubicBezTo>
                <a:cubicBezTo>
                  <a:pt x="4296" y="1492"/>
                  <a:pt x="4003" y="1744"/>
                  <a:pt x="3768" y="1996"/>
                </a:cubicBezTo>
                <a:cubicBezTo>
                  <a:pt x="3034" y="2718"/>
                  <a:pt x="2359" y="3583"/>
                  <a:pt x="1802" y="4629"/>
                </a:cubicBezTo>
                <a:cubicBezTo>
                  <a:pt x="1332" y="5494"/>
                  <a:pt x="921" y="6540"/>
                  <a:pt x="569" y="7874"/>
                </a:cubicBezTo>
                <a:cubicBezTo>
                  <a:pt x="246" y="9064"/>
                  <a:pt x="41" y="10254"/>
                  <a:pt x="11" y="11444"/>
                </a:cubicBezTo>
                <a:cubicBezTo>
                  <a:pt x="-18" y="11949"/>
                  <a:pt x="11" y="12490"/>
                  <a:pt x="70" y="13067"/>
                </a:cubicBezTo>
                <a:cubicBezTo>
                  <a:pt x="129" y="13716"/>
                  <a:pt x="246" y="14293"/>
                  <a:pt x="393" y="14834"/>
                </a:cubicBezTo>
                <a:cubicBezTo>
                  <a:pt x="657" y="15843"/>
                  <a:pt x="1156" y="16781"/>
                  <a:pt x="1890" y="17719"/>
                </a:cubicBezTo>
                <a:cubicBezTo>
                  <a:pt x="2535" y="18548"/>
                  <a:pt x="3298" y="19269"/>
                  <a:pt x="4179" y="19846"/>
                </a:cubicBezTo>
                <a:cubicBezTo>
                  <a:pt x="5000" y="20423"/>
                  <a:pt x="5940" y="20856"/>
                  <a:pt x="6908" y="21180"/>
                </a:cubicBezTo>
                <a:cubicBezTo>
                  <a:pt x="7789" y="21433"/>
                  <a:pt x="8728" y="21577"/>
                  <a:pt x="9725" y="21577"/>
                </a:cubicBezTo>
                <a:cubicBezTo>
                  <a:pt x="9784" y="21577"/>
                  <a:pt x="9843" y="21577"/>
                  <a:pt x="9931" y="21577"/>
                </a:cubicBezTo>
                <a:cubicBezTo>
                  <a:pt x="10987" y="21541"/>
                  <a:pt x="12044" y="21289"/>
                  <a:pt x="13012" y="21000"/>
                </a:cubicBezTo>
                <a:cubicBezTo>
                  <a:pt x="13394" y="20892"/>
                  <a:pt x="13922" y="20712"/>
                  <a:pt x="14421" y="20531"/>
                </a:cubicBezTo>
                <a:cubicBezTo>
                  <a:pt x="14891" y="20351"/>
                  <a:pt x="15360" y="20135"/>
                  <a:pt x="15918" y="19846"/>
                </a:cubicBezTo>
                <a:cubicBezTo>
                  <a:pt x="16329" y="19630"/>
                  <a:pt x="16740" y="19377"/>
                  <a:pt x="17180" y="19053"/>
                </a:cubicBezTo>
                <a:cubicBezTo>
                  <a:pt x="17649" y="18728"/>
                  <a:pt x="18060" y="18332"/>
                  <a:pt x="18442" y="17971"/>
                </a:cubicBezTo>
                <a:cubicBezTo>
                  <a:pt x="18853" y="17574"/>
                  <a:pt x="19205" y="17214"/>
                  <a:pt x="19498" y="16853"/>
                </a:cubicBezTo>
                <a:cubicBezTo>
                  <a:pt x="19909" y="16384"/>
                  <a:pt x="20232" y="15843"/>
                  <a:pt x="20467" y="15411"/>
                </a:cubicBezTo>
                <a:cubicBezTo>
                  <a:pt x="20760" y="14942"/>
                  <a:pt x="20995" y="14401"/>
                  <a:pt x="21171" y="13896"/>
                </a:cubicBezTo>
                <a:cubicBezTo>
                  <a:pt x="21259" y="13608"/>
                  <a:pt x="21347" y="13355"/>
                  <a:pt x="21435" y="13067"/>
                </a:cubicBezTo>
                <a:cubicBezTo>
                  <a:pt x="21523" y="12742"/>
                  <a:pt x="21553" y="12382"/>
                  <a:pt x="21582" y="12093"/>
                </a:cubicBezTo>
                <a:cubicBezTo>
                  <a:pt x="21553" y="11588"/>
                  <a:pt x="21553" y="11047"/>
                  <a:pt x="21494" y="10398"/>
                </a:cubicBezTo>
                <a:close/>
                <a:moveTo>
                  <a:pt x="20643" y="12093"/>
                </a:moveTo>
                <a:cubicBezTo>
                  <a:pt x="20584" y="12454"/>
                  <a:pt x="20496" y="12814"/>
                  <a:pt x="20408" y="13175"/>
                </a:cubicBezTo>
                <a:cubicBezTo>
                  <a:pt x="20173" y="13824"/>
                  <a:pt x="19850" y="14509"/>
                  <a:pt x="19381" y="15230"/>
                </a:cubicBezTo>
                <a:cubicBezTo>
                  <a:pt x="18853" y="16060"/>
                  <a:pt x="18178" y="16745"/>
                  <a:pt x="17620" y="17286"/>
                </a:cubicBezTo>
                <a:cubicBezTo>
                  <a:pt x="16857" y="18007"/>
                  <a:pt x="16035" y="18620"/>
                  <a:pt x="15184" y="19053"/>
                </a:cubicBezTo>
                <a:cubicBezTo>
                  <a:pt x="14568" y="19341"/>
                  <a:pt x="13922" y="19630"/>
                  <a:pt x="13100" y="19918"/>
                </a:cubicBezTo>
                <a:cubicBezTo>
                  <a:pt x="12455" y="20135"/>
                  <a:pt x="11633" y="20387"/>
                  <a:pt x="10753" y="20567"/>
                </a:cubicBezTo>
                <a:cubicBezTo>
                  <a:pt x="9872" y="20712"/>
                  <a:pt x="8904" y="20712"/>
                  <a:pt x="7935" y="20531"/>
                </a:cubicBezTo>
                <a:cubicBezTo>
                  <a:pt x="7025" y="20387"/>
                  <a:pt x="6174" y="20062"/>
                  <a:pt x="5353" y="19666"/>
                </a:cubicBezTo>
                <a:cubicBezTo>
                  <a:pt x="4590" y="19269"/>
                  <a:pt x="3885" y="18764"/>
                  <a:pt x="3269" y="18187"/>
                </a:cubicBezTo>
                <a:cubicBezTo>
                  <a:pt x="2682" y="17610"/>
                  <a:pt x="2183" y="17033"/>
                  <a:pt x="1772" y="16384"/>
                </a:cubicBezTo>
                <a:cubicBezTo>
                  <a:pt x="1508" y="15952"/>
                  <a:pt x="1303" y="15555"/>
                  <a:pt x="1156" y="15122"/>
                </a:cubicBezTo>
                <a:cubicBezTo>
                  <a:pt x="980" y="14545"/>
                  <a:pt x="833" y="13932"/>
                  <a:pt x="774" y="13283"/>
                </a:cubicBezTo>
                <a:cubicBezTo>
                  <a:pt x="716" y="12562"/>
                  <a:pt x="716" y="11877"/>
                  <a:pt x="774" y="11156"/>
                </a:cubicBezTo>
                <a:cubicBezTo>
                  <a:pt x="892" y="10182"/>
                  <a:pt x="1097" y="9208"/>
                  <a:pt x="1449" y="8163"/>
                </a:cubicBezTo>
                <a:cubicBezTo>
                  <a:pt x="1801" y="7189"/>
                  <a:pt x="2212" y="6288"/>
                  <a:pt x="2711" y="5494"/>
                </a:cubicBezTo>
                <a:cubicBezTo>
                  <a:pt x="2917" y="5206"/>
                  <a:pt x="3093" y="4917"/>
                  <a:pt x="3269" y="4701"/>
                </a:cubicBezTo>
                <a:cubicBezTo>
                  <a:pt x="3445" y="4485"/>
                  <a:pt x="3650" y="4268"/>
                  <a:pt x="3885" y="4016"/>
                </a:cubicBezTo>
                <a:cubicBezTo>
                  <a:pt x="4501" y="3439"/>
                  <a:pt x="5118" y="3006"/>
                  <a:pt x="5763" y="2645"/>
                </a:cubicBezTo>
                <a:cubicBezTo>
                  <a:pt x="5852" y="2609"/>
                  <a:pt x="5910" y="2573"/>
                  <a:pt x="5998" y="2537"/>
                </a:cubicBezTo>
                <a:cubicBezTo>
                  <a:pt x="6086" y="2573"/>
                  <a:pt x="6204" y="2573"/>
                  <a:pt x="6292" y="2573"/>
                </a:cubicBezTo>
                <a:cubicBezTo>
                  <a:pt x="6732" y="2573"/>
                  <a:pt x="7113" y="2285"/>
                  <a:pt x="7348" y="1852"/>
                </a:cubicBezTo>
                <a:cubicBezTo>
                  <a:pt x="7436" y="1708"/>
                  <a:pt x="7466" y="1528"/>
                  <a:pt x="7495" y="1347"/>
                </a:cubicBezTo>
                <a:cubicBezTo>
                  <a:pt x="7671" y="1311"/>
                  <a:pt x="7818" y="1275"/>
                  <a:pt x="7994" y="1275"/>
                </a:cubicBezTo>
                <a:cubicBezTo>
                  <a:pt x="8581" y="1167"/>
                  <a:pt x="9138" y="1131"/>
                  <a:pt x="9667" y="1131"/>
                </a:cubicBezTo>
                <a:cubicBezTo>
                  <a:pt x="10224" y="1131"/>
                  <a:pt x="10782" y="1203"/>
                  <a:pt x="11369" y="1275"/>
                </a:cubicBezTo>
                <a:cubicBezTo>
                  <a:pt x="11838" y="1347"/>
                  <a:pt x="12279" y="1455"/>
                  <a:pt x="12719" y="1600"/>
                </a:cubicBezTo>
                <a:cubicBezTo>
                  <a:pt x="13159" y="1744"/>
                  <a:pt x="13629" y="1924"/>
                  <a:pt x="14186" y="2213"/>
                </a:cubicBezTo>
                <a:cubicBezTo>
                  <a:pt x="15272" y="2790"/>
                  <a:pt x="16329" y="3547"/>
                  <a:pt x="17326" y="4448"/>
                </a:cubicBezTo>
                <a:cubicBezTo>
                  <a:pt x="17708" y="4845"/>
                  <a:pt x="18089" y="5206"/>
                  <a:pt x="18412" y="5602"/>
                </a:cubicBezTo>
                <a:cubicBezTo>
                  <a:pt x="18764" y="5999"/>
                  <a:pt x="19087" y="6468"/>
                  <a:pt x="19469" y="7045"/>
                </a:cubicBezTo>
                <a:cubicBezTo>
                  <a:pt x="19850" y="7694"/>
                  <a:pt x="20144" y="8271"/>
                  <a:pt x="20379" y="8884"/>
                </a:cubicBezTo>
                <a:cubicBezTo>
                  <a:pt x="20525" y="9389"/>
                  <a:pt x="20643" y="9894"/>
                  <a:pt x="20701" y="10434"/>
                </a:cubicBezTo>
                <a:cubicBezTo>
                  <a:pt x="20701" y="11047"/>
                  <a:pt x="20701" y="11588"/>
                  <a:pt x="20643" y="12093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51" name="Shape">
            <a:extLst>
              <a:ext uri="{FF2B5EF4-FFF2-40B4-BE49-F238E27FC236}">
                <a16:creationId xmlns:a16="http://schemas.microsoft.com/office/drawing/2014/main" id="{D37FB628-B44A-45F8-AD45-A587E51F3BE0}"/>
              </a:ext>
            </a:extLst>
          </p:cNvPr>
          <p:cNvSpPr/>
          <p:nvPr/>
        </p:nvSpPr>
        <p:spPr>
          <a:xfrm>
            <a:off x="5418965" y="4076313"/>
            <a:ext cx="1234389" cy="14438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38" h="21370" extrusionOk="0">
                <a:moveTo>
                  <a:pt x="0" y="8996"/>
                </a:moveTo>
                <a:cubicBezTo>
                  <a:pt x="0" y="9794"/>
                  <a:pt x="149" y="10593"/>
                  <a:pt x="347" y="11391"/>
                </a:cubicBezTo>
                <a:cubicBezTo>
                  <a:pt x="446" y="11770"/>
                  <a:pt x="545" y="12190"/>
                  <a:pt x="644" y="12568"/>
                </a:cubicBezTo>
                <a:cubicBezTo>
                  <a:pt x="743" y="12946"/>
                  <a:pt x="892" y="13324"/>
                  <a:pt x="991" y="13745"/>
                </a:cubicBezTo>
                <a:cubicBezTo>
                  <a:pt x="396" y="13913"/>
                  <a:pt x="0" y="14459"/>
                  <a:pt x="99" y="15005"/>
                </a:cubicBezTo>
                <a:cubicBezTo>
                  <a:pt x="149" y="15300"/>
                  <a:pt x="198" y="15552"/>
                  <a:pt x="347" y="15804"/>
                </a:cubicBezTo>
                <a:cubicBezTo>
                  <a:pt x="495" y="16098"/>
                  <a:pt x="694" y="16350"/>
                  <a:pt x="842" y="16602"/>
                </a:cubicBezTo>
                <a:cubicBezTo>
                  <a:pt x="1189" y="17064"/>
                  <a:pt x="1585" y="17485"/>
                  <a:pt x="2031" y="17863"/>
                </a:cubicBezTo>
                <a:cubicBezTo>
                  <a:pt x="2477" y="18241"/>
                  <a:pt x="2972" y="18619"/>
                  <a:pt x="3468" y="18956"/>
                </a:cubicBezTo>
                <a:cubicBezTo>
                  <a:pt x="4013" y="19334"/>
                  <a:pt x="4607" y="19628"/>
                  <a:pt x="5202" y="19922"/>
                </a:cubicBezTo>
                <a:cubicBezTo>
                  <a:pt x="7431" y="21015"/>
                  <a:pt x="10106" y="21561"/>
                  <a:pt x="12683" y="21309"/>
                </a:cubicBezTo>
                <a:cubicBezTo>
                  <a:pt x="13277" y="21267"/>
                  <a:pt x="13872" y="21141"/>
                  <a:pt x="14417" y="20973"/>
                </a:cubicBezTo>
                <a:cubicBezTo>
                  <a:pt x="15061" y="20805"/>
                  <a:pt x="15655" y="20552"/>
                  <a:pt x="16200" y="20258"/>
                </a:cubicBezTo>
                <a:cubicBezTo>
                  <a:pt x="17290" y="19712"/>
                  <a:pt x="18182" y="18956"/>
                  <a:pt x="18875" y="18115"/>
                </a:cubicBezTo>
                <a:cubicBezTo>
                  <a:pt x="19222" y="17695"/>
                  <a:pt x="19519" y="17275"/>
                  <a:pt x="19817" y="16812"/>
                </a:cubicBezTo>
                <a:cubicBezTo>
                  <a:pt x="20114" y="16308"/>
                  <a:pt x="20411" y="15804"/>
                  <a:pt x="20659" y="15258"/>
                </a:cubicBezTo>
                <a:cubicBezTo>
                  <a:pt x="21105" y="14207"/>
                  <a:pt x="21352" y="13114"/>
                  <a:pt x="21501" y="12022"/>
                </a:cubicBezTo>
                <a:cubicBezTo>
                  <a:pt x="21600" y="10929"/>
                  <a:pt x="21501" y="9836"/>
                  <a:pt x="21204" y="8786"/>
                </a:cubicBezTo>
                <a:cubicBezTo>
                  <a:pt x="20857" y="7735"/>
                  <a:pt x="20362" y="6727"/>
                  <a:pt x="19767" y="5802"/>
                </a:cubicBezTo>
                <a:cubicBezTo>
                  <a:pt x="19173" y="4836"/>
                  <a:pt x="18429" y="3953"/>
                  <a:pt x="17538" y="3113"/>
                </a:cubicBezTo>
                <a:cubicBezTo>
                  <a:pt x="16695" y="2314"/>
                  <a:pt x="15754" y="1558"/>
                  <a:pt x="14664" y="1012"/>
                </a:cubicBezTo>
                <a:cubicBezTo>
                  <a:pt x="13624" y="465"/>
                  <a:pt x="12385" y="87"/>
                  <a:pt x="11097" y="3"/>
                </a:cubicBezTo>
                <a:cubicBezTo>
                  <a:pt x="9809" y="-39"/>
                  <a:pt x="8521" y="339"/>
                  <a:pt x="7283" y="717"/>
                </a:cubicBezTo>
                <a:cubicBezTo>
                  <a:pt x="4954" y="1516"/>
                  <a:pt x="2774" y="2777"/>
                  <a:pt x="1288" y="4542"/>
                </a:cubicBezTo>
                <a:cubicBezTo>
                  <a:pt x="1040" y="4878"/>
                  <a:pt x="793" y="5214"/>
                  <a:pt x="594" y="5550"/>
                </a:cubicBezTo>
                <a:cubicBezTo>
                  <a:pt x="396" y="5886"/>
                  <a:pt x="297" y="6264"/>
                  <a:pt x="198" y="6643"/>
                </a:cubicBezTo>
                <a:cubicBezTo>
                  <a:pt x="149" y="6895"/>
                  <a:pt x="49" y="7147"/>
                  <a:pt x="49" y="7399"/>
                </a:cubicBezTo>
                <a:cubicBezTo>
                  <a:pt x="0" y="7945"/>
                  <a:pt x="0" y="8450"/>
                  <a:pt x="0" y="8996"/>
                </a:cubicBezTo>
                <a:lnTo>
                  <a:pt x="0" y="8996"/>
                </a:lnTo>
                <a:lnTo>
                  <a:pt x="0" y="8996"/>
                </a:lnTo>
                <a:close/>
                <a:moveTo>
                  <a:pt x="1585" y="6643"/>
                </a:moveTo>
                <a:cubicBezTo>
                  <a:pt x="1734" y="6264"/>
                  <a:pt x="1932" y="5886"/>
                  <a:pt x="2130" y="5508"/>
                </a:cubicBezTo>
                <a:cubicBezTo>
                  <a:pt x="2527" y="4962"/>
                  <a:pt x="2972" y="4499"/>
                  <a:pt x="3468" y="4037"/>
                </a:cubicBezTo>
                <a:cubicBezTo>
                  <a:pt x="4161" y="3449"/>
                  <a:pt x="4954" y="2945"/>
                  <a:pt x="5796" y="2524"/>
                </a:cubicBezTo>
                <a:cubicBezTo>
                  <a:pt x="6886" y="2020"/>
                  <a:pt x="8026" y="1600"/>
                  <a:pt x="9215" y="1264"/>
                </a:cubicBezTo>
                <a:cubicBezTo>
                  <a:pt x="9760" y="1138"/>
                  <a:pt x="10305" y="1054"/>
                  <a:pt x="10850" y="1054"/>
                </a:cubicBezTo>
                <a:cubicBezTo>
                  <a:pt x="11295" y="1054"/>
                  <a:pt x="11692" y="1138"/>
                  <a:pt x="12088" y="1222"/>
                </a:cubicBezTo>
                <a:cubicBezTo>
                  <a:pt x="12732" y="1390"/>
                  <a:pt x="13327" y="1600"/>
                  <a:pt x="13872" y="1852"/>
                </a:cubicBezTo>
                <a:cubicBezTo>
                  <a:pt x="14664" y="2272"/>
                  <a:pt x="15358" y="2777"/>
                  <a:pt x="16051" y="3323"/>
                </a:cubicBezTo>
                <a:cubicBezTo>
                  <a:pt x="16993" y="4121"/>
                  <a:pt x="17785" y="5004"/>
                  <a:pt x="18429" y="5970"/>
                </a:cubicBezTo>
                <a:cubicBezTo>
                  <a:pt x="19074" y="6895"/>
                  <a:pt x="19569" y="7903"/>
                  <a:pt x="19916" y="8912"/>
                </a:cubicBezTo>
                <a:cubicBezTo>
                  <a:pt x="20114" y="9626"/>
                  <a:pt x="20262" y="10341"/>
                  <a:pt x="20262" y="11055"/>
                </a:cubicBezTo>
                <a:cubicBezTo>
                  <a:pt x="20262" y="12022"/>
                  <a:pt x="20064" y="12988"/>
                  <a:pt x="19817" y="13913"/>
                </a:cubicBezTo>
                <a:cubicBezTo>
                  <a:pt x="19668" y="14375"/>
                  <a:pt x="19470" y="14837"/>
                  <a:pt x="19272" y="15257"/>
                </a:cubicBezTo>
                <a:cubicBezTo>
                  <a:pt x="19073" y="15720"/>
                  <a:pt x="18776" y="16140"/>
                  <a:pt x="18529" y="16560"/>
                </a:cubicBezTo>
                <a:cubicBezTo>
                  <a:pt x="18083" y="17191"/>
                  <a:pt x="17587" y="17779"/>
                  <a:pt x="16993" y="18283"/>
                </a:cubicBezTo>
                <a:cubicBezTo>
                  <a:pt x="16547" y="18619"/>
                  <a:pt x="16101" y="18913"/>
                  <a:pt x="15606" y="19208"/>
                </a:cubicBezTo>
                <a:cubicBezTo>
                  <a:pt x="15011" y="19460"/>
                  <a:pt x="14417" y="19712"/>
                  <a:pt x="13822" y="19880"/>
                </a:cubicBezTo>
                <a:cubicBezTo>
                  <a:pt x="13228" y="20006"/>
                  <a:pt x="12584" y="20048"/>
                  <a:pt x="11989" y="20090"/>
                </a:cubicBezTo>
                <a:cubicBezTo>
                  <a:pt x="11147" y="20090"/>
                  <a:pt x="10305" y="20006"/>
                  <a:pt x="9512" y="19838"/>
                </a:cubicBezTo>
                <a:cubicBezTo>
                  <a:pt x="8571" y="19628"/>
                  <a:pt x="7679" y="19292"/>
                  <a:pt x="6837" y="18871"/>
                </a:cubicBezTo>
                <a:cubicBezTo>
                  <a:pt x="6044" y="18451"/>
                  <a:pt x="5301" y="17989"/>
                  <a:pt x="4657" y="17401"/>
                </a:cubicBezTo>
                <a:cubicBezTo>
                  <a:pt x="4161" y="16980"/>
                  <a:pt x="3716" y="16518"/>
                  <a:pt x="3319" y="16014"/>
                </a:cubicBezTo>
                <a:cubicBezTo>
                  <a:pt x="3121" y="15720"/>
                  <a:pt x="2973" y="15384"/>
                  <a:pt x="2824" y="15047"/>
                </a:cubicBezTo>
                <a:cubicBezTo>
                  <a:pt x="2824" y="15047"/>
                  <a:pt x="2824" y="15047"/>
                  <a:pt x="2824" y="15005"/>
                </a:cubicBezTo>
                <a:cubicBezTo>
                  <a:pt x="2824" y="15005"/>
                  <a:pt x="2824" y="14963"/>
                  <a:pt x="2824" y="14963"/>
                </a:cubicBezTo>
                <a:cubicBezTo>
                  <a:pt x="2824" y="14879"/>
                  <a:pt x="2824" y="14753"/>
                  <a:pt x="2824" y="14669"/>
                </a:cubicBezTo>
                <a:cubicBezTo>
                  <a:pt x="2774" y="14459"/>
                  <a:pt x="2675" y="14291"/>
                  <a:pt x="2527" y="14123"/>
                </a:cubicBezTo>
                <a:cubicBezTo>
                  <a:pt x="2477" y="14081"/>
                  <a:pt x="2428" y="14039"/>
                  <a:pt x="2428" y="13997"/>
                </a:cubicBezTo>
                <a:cubicBezTo>
                  <a:pt x="2428" y="13997"/>
                  <a:pt x="2428" y="13955"/>
                  <a:pt x="2428" y="13955"/>
                </a:cubicBezTo>
                <a:cubicBezTo>
                  <a:pt x="2329" y="13577"/>
                  <a:pt x="2180" y="13198"/>
                  <a:pt x="2081" y="12820"/>
                </a:cubicBezTo>
                <a:cubicBezTo>
                  <a:pt x="1883" y="12190"/>
                  <a:pt x="1734" y="11559"/>
                  <a:pt x="1585" y="10929"/>
                </a:cubicBezTo>
                <a:cubicBezTo>
                  <a:pt x="1437" y="10299"/>
                  <a:pt x="1288" y="9626"/>
                  <a:pt x="1288" y="8996"/>
                </a:cubicBezTo>
                <a:cubicBezTo>
                  <a:pt x="1288" y="8198"/>
                  <a:pt x="1387" y="7399"/>
                  <a:pt x="1585" y="6643"/>
                </a:cubicBezTo>
                <a:lnTo>
                  <a:pt x="1585" y="6643"/>
                </a:lnTo>
                <a:lnTo>
                  <a:pt x="1585" y="6643"/>
                </a:lnTo>
                <a:close/>
                <a:moveTo>
                  <a:pt x="2873" y="15131"/>
                </a:moveTo>
                <a:cubicBezTo>
                  <a:pt x="2873" y="15173"/>
                  <a:pt x="2873" y="15173"/>
                  <a:pt x="2873" y="15215"/>
                </a:cubicBezTo>
                <a:cubicBezTo>
                  <a:pt x="2873" y="15173"/>
                  <a:pt x="2873" y="15131"/>
                  <a:pt x="2873" y="15131"/>
                </a:cubicBezTo>
                <a:lnTo>
                  <a:pt x="2873" y="15131"/>
                </a:lnTo>
                <a:lnTo>
                  <a:pt x="2873" y="15131"/>
                </a:lnTo>
                <a:close/>
                <a:moveTo>
                  <a:pt x="16002" y="3281"/>
                </a:moveTo>
                <a:cubicBezTo>
                  <a:pt x="16002" y="3281"/>
                  <a:pt x="16051" y="3323"/>
                  <a:pt x="16002" y="3281"/>
                </a:cubicBezTo>
                <a:cubicBezTo>
                  <a:pt x="16051" y="3323"/>
                  <a:pt x="16002" y="3281"/>
                  <a:pt x="16002" y="3281"/>
                </a:cubicBezTo>
                <a:lnTo>
                  <a:pt x="16002" y="3281"/>
                </a:lnTo>
                <a:lnTo>
                  <a:pt x="16002" y="3281"/>
                </a:ln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52" name="Shape">
            <a:extLst>
              <a:ext uri="{FF2B5EF4-FFF2-40B4-BE49-F238E27FC236}">
                <a16:creationId xmlns:a16="http://schemas.microsoft.com/office/drawing/2014/main" id="{D94C0D0C-BAC2-40A6-8F0D-3C432755C850}"/>
              </a:ext>
            </a:extLst>
          </p:cNvPr>
          <p:cNvSpPr/>
          <p:nvPr/>
        </p:nvSpPr>
        <p:spPr>
          <a:xfrm>
            <a:off x="2380894" y="4133102"/>
            <a:ext cx="1439576" cy="11973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58" h="21533" extrusionOk="0">
                <a:moveTo>
                  <a:pt x="7373" y="1226"/>
                </a:moveTo>
                <a:cubicBezTo>
                  <a:pt x="7118" y="1328"/>
                  <a:pt x="6863" y="1481"/>
                  <a:pt x="6608" y="1583"/>
                </a:cubicBezTo>
                <a:cubicBezTo>
                  <a:pt x="6438" y="1532"/>
                  <a:pt x="6310" y="1532"/>
                  <a:pt x="6140" y="1532"/>
                </a:cubicBezTo>
                <a:cubicBezTo>
                  <a:pt x="5928" y="1532"/>
                  <a:pt x="5758" y="1583"/>
                  <a:pt x="5545" y="1685"/>
                </a:cubicBezTo>
                <a:cubicBezTo>
                  <a:pt x="5247" y="1787"/>
                  <a:pt x="4950" y="1991"/>
                  <a:pt x="4652" y="2196"/>
                </a:cubicBezTo>
                <a:cubicBezTo>
                  <a:pt x="4354" y="2400"/>
                  <a:pt x="4142" y="2655"/>
                  <a:pt x="3887" y="2911"/>
                </a:cubicBezTo>
                <a:cubicBezTo>
                  <a:pt x="3632" y="3166"/>
                  <a:pt x="3419" y="3370"/>
                  <a:pt x="3164" y="3626"/>
                </a:cubicBezTo>
                <a:cubicBezTo>
                  <a:pt x="2271" y="4545"/>
                  <a:pt x="1506" y="5617"/>
                  <a:pt x="953" y="6843"/>
                </a:cubicBezTo>
                <a:cubicBezTo>
                  <a:pt x="400" y="8119"/>
                  <a:pt x="103" y="9549"/>
                  <a:pt x="18" y="10928"/>
                </a:cubicBezTo>
                <a:cubicBezTo>
                  <a:pt x="-25" y="11540"/>
                  <a:pt x="18" y="12204"/>
                  <a:pt x="60" y="12817"/>
                </a:cubicBezTo>
                <a:cubicBezTo>
                  <a:pt x="145" y="13532"/>
                  <a:pt x="273" y="14247"/>
                  <a:pt x="485" y="14911"/>
                </a:cubicBezTo>
                <a:cubicBezTo>
                  <a:pt x="868" y="16238"/>
                  <a:pt x="1548" y="17362"/>
                  <a:pt x="2356" y="18332"/>
                </a:cubicBezTo>
                <a:cubicBezTo>
                  <a:pt x="2739" y="18791"/>
                  <a:pt x="3164" y="19200"/>
                  <a:pt x="3632" y="19557"/>
                </a:cubicBezTo>
                <a:cubicBezTo>
                  <a:pt x="4142" y="19966"/>
                  <a:pt x="4652" y="20221"/>
                  <a:pt x="5205" y="20477"/>
                </a:cubicBezTo>
                <a:cubicBezTo>
                  <a:pt x="6268" y="20987"/>
                  <a:pt x="7416" y="21294"/>
                  <a:pt x="8564" y="21447"/>
                </a:cubicBezTo>
                <a:cubicBezTo>
                  <a:pt x="9755" y="21600"/>
                  <a:pt x="10988" y="21549"/>
                  <a:pt x="12221" y="21294"/>
                </a:cubicBezTo>
                <a:cubicBezTo>
                  <a:pt x="13411" y="21038"/>
                  <a:pt x="14559" y="20579"/>
                  <a:pt x="15622" y="19966"/>
                </a:cubicBezTo>
                <a:cubicBezTo>
                  <a:pt x="16685" y="19404"/>
                  <a:pt x="17663" y="18638"/>
                  <a:pt x="18556" y="17770"/>
                </a:cubicBezTo>
                <a:cubicBezTo>
                  <a:pt x="19449" y="16902"/>
                  <a:pt x="20214" y="15830"/>
                  <a:pt x="20810" y="14604"/>
                </a:cubicBezTo>
                <a:cubicBezTo>
                  <a:pt x="21107" y="14043"/>
                  <a:pt x="21320" y="13379"/>
                  <a:pt x="21447" y="12766"/>
                </a:cubicBezTo>
                <a:cubicBezTo>
                  <a:pt x="21575" y="12102"/>
                  <a:pt x="21575" y="11387"/>
                  <a:pt x="21532" y="10672"/>
                </a:cubicBezTo>
                <a:cubicBezTo>
                  <a:pt x="21447" y="10009"/>
                  <a:pt x="21320" y="9396"/>
                  <a:pt x="21150" y="8783"/>
                </a:cubicBezTo>
                <a:cubicBezTo>
                  <a:pt x="20937" y="8119"/>
                  <a:pt x="20640" y="7455"/>
                  <a:pt x="20299" y="6894"/>
                </a:cubicBezTo>
                <a:cubicBezTo>
                  <a:pt x="19619" y="5719"/>
                  <a:pt x="18811" y="4698"/>
                  <a:pt x="17961" y="3728"/>
                </a:cubicBezTo>
                <a:cubicBezTo>
                  <a:pt x="17110" y="2757"/>
                  <a:pt x="16175" y="1889"/>
                  <a:pt x="15112" y="1277"/>
                </a:cubicBezTo>
                <a:cubicBezTo>
                  <a:pt x="14602" y="970"/>
                  <a:pt x="14049" y="715"/>
                  <a:pt x="13539" y="511"/>
                </a:cubicBezTo>
                <a:cubicBezTo>
                  <a:pt x="12943" y="255"/>
                  <a:pt x="12348" y="153"/>
                  <a:pt x="11710" y="51"/>
                </a:cubicBezTo>
                <a:cubicBezTo>
                  <a:pt x="11540" y="51"/>
                  <a:pt x="11328" y="0"/>
                  <a:pt x="11158" y="0"/>
                </a:cubicBezTo>
                <a:cubicBezTo>
                  <a:pt x="9839" y="0"/>
                  <a:pt x="8564" y="613"/>
                  <a:pt x="7373" y="1226"/>
                </a:cubicBezTo>
                <a:lnTo>
                  <a:pt x="7373" y="1226"/>
                </a:lnTo>
                <a:lnTo>
                  <a:pt x="7373" y="1226"/>
                </a:lnTo>
                <a:close/>
                <a:moveTo>
                  <a:pt x="11838" y="1634"/>
                </a:moveTo>
                <a:cubicBezTo>
                  <a:pt x="12603" y="1787"/>
                  <a:pt x="13284" y="2043"/>
                  <a:pt x="14006" y="2400"/>
                </a:cubicBezTo>
                <a:cubicBezTo>
                  <a:pt x="14389" y="2604"/>
                  <a:pt x="14729" y="2809"/>
                  <a:pt x="15069" y="3064"/>
                </a:cubicBezTo>
                <a:cubicBezTo>
                  <a:pt x="15452" y="3319"/>
                  <a:pt x="15792" y="3626"/>
                  <a:pt x="16132" y="3932"/>
                </a:cubicBezTo>
                <a:cubicBezTo>
                  <a:pt x="16685" y="4443"/>
                  <a:pt x="17153" y="5004"/>
                  <a:pt x="17663" y="5566"/>
                </a:cubicBezTo>
                <a:cubicBezTo>
                  <a:pt x="18131" y="6128"/>
                  <a:pt x="18599" y="6740"/>
                  <a:pt x="19024" y="7353"/>
                </a:cubicBezTo>
                <a:cubicBezTo>
                  <a:pt x="19364" y="7864"/>
                  <a:pt x="19662" y="8426"/>
                  <a:pt x="19874" y="9038"/>
                </a:cubicBezTo>
                <a:cubicBezTo>
                  <a:pt x="20087" y="9600"/>
                  <a:pt x="20214" y="10213"/>
                  <a:pt x="20299" y="10826"/>
                </a:cubicBezTo>
                <a:cubicBezTo>
                  <a:pt x="20342" y="11285"/>
                  <a:pt x="20342" y="11694"/>
                  <a:pt x="20299" y="12153"/>
                </a:cubicBezTo>
                <a:cubicBezTo>
                  <a:pt x="20257" y="12511"/>
                  <a:pt x="20172" y="12868"/>
                  <a:pt x="20044" y="13225"/>
                </a:cubicBezTo>
                <a:cubicBezTo>
                  <a:pt x="19789" y="13889"/>
                  <a:pt x="19449" y="14502"/>
                  <a:pt x="19109" y="15115"/>
                </a:cubicBezTo>
                <a:cubicBezTo>
                  <a:pt x="18599" y="15881"/>
                  <a:pt x="18046" y="16545"/>
                  <a:pt x="17408" y="17157"/>
                </a:cubicBezTo>
                <a:cubicBezTo>
                  <a:pt x="16515" y="17974"/>
                  <a:pt x="15537" y="18638"/>
                  <a:pt x="14517" y="19149"/>
                </a:cubicBezTo>
                <a:cubicBezTo>
                  <a:pt x="13581" y="19609"/>
                  <a:pt x="12603" y="19966"/>
                  <a:pt x="11583" y="20119"/>
                </a:cubicBezTo>
                <a:cubicBezTo>
                  <a:pt x="10520" y="20272"/>
                  <a:pt x="9414" y="20272"/>
                  <a:pt x="8351" y="20119"/>
                </a:cubicBezTo>
                <a:cubicBezTo>
                  <a:pt x="7331" y="19966"/>
                  <a:pt x="6353" y="19609"/>
                  <a:pt x="5417" y="19149"/>
                </a:cubicBezTo>
                <a:cubicBezTo>
                  <a:pt x="4865" y="18843"/>
                  <a:pt x="4312" y="18485"/>
                  <a:pt x="3802" y="18077"/>
                </a:cubicBezTo>
                <a:cubicBezTo>
                  <a:pt x="3376" y="17668"/>
                  <a:pt x="2951" y="17157"/>
                  <a:pt x="2611" y="16647"/>
                </a:cubicBezTo>
                <a:cubicBezTo>
                  <a:pt x="2313" y="16187"/>
                  <a:pt x="2058" y="15677"/>
                  <a:pt x="1846" y="15115"/>
                </a:cubicBezTo>
                <a:cubicBezTo>
                  <a:pt x="1633" y="14502"/>
                  <a:pt x="1506" y="13889"/>
                  <a:pt x="1421" y="13226"/>
                </a:cubicBezTo>
                <a:cubicBezTo>
                  <a:pt x="1336" y="12562"/>
                  <a:pt x="1336" y="11847"/>
                  <a:pt x="1378" y="11183"/>
                </a:cubicBezTo>
                <a:cubicBezTo>
                  <a:pt x="1463" y="10468"/>
                  <a:pt x="1633" y="9753"/>
                  <a:pt x="1846" y="9038"/>
                </a:cubicBezTo>
                <a:cubicBezTo>
                  <a:pt x="2058" y="8477"/>
                  <a:pt x="2313" y="7915"/>
                  <a:pt x="2611" y="7455"/>
                </a:cubicBezTo>
                <a:cubicBezTo>
                  <a:pt x="3036" y="6843"/>
                  <a:pt x="3504" y="6332"/>
                  <a:pt x="4014" y="5821"/>
                </a:cubicBezTo>
                <a:cubicBezTo>
                  <a:pt x="4482" y="5413"/>
                  <a:pt x="4992" y="5004"/>
                  <a:pt x="5545" y="4698"/>
                </a:cubicBezTo>
                <a:cubicBezTo>
                  <a:pt x="5673" y="4647"/>
                  <a:pt x="5758" y="4596"/>
                  <a:pt x="5885" y="4545"/>
                </a:cubicBezTo>
                <a:cubicBezTo>
                  <a:pt x="6438" y="4749"/>
                  <a:pt x="7076" y="4443"/>
                  <a:pt x="7373" y="3830"/>
                </a:cubicBezTo>
                <a:cubicBezTo>
                  <a:pt x="7543" y="3523"/>
                  <a:pt x="7586" y="3115"/>
                  <a:pt x="7543" y="2757"/>
                </a:cubicBezTo>
                <a:cubicBezTo>
                  <a:pt x="7714" y="2655"/>
                  <a:pt x="7884" y="2553"/>
                  <a:pt x="8054" y="2502"/>
                </a:cubicBezTo>
                <a:cubicBezTo>
                  <a:pt x="8862" y="2094"/>
                  <a:pt x="9627" y="1736"/>
                  <a:pt x="10477" y="1583"/>
                </a:cubicBezTo>
                <a:cubicBezTo>
                  <a:pt x="10988" y="1532"/>
                  <a:pt x="11413" y="1532"/>
                  <a:pt x="11838" y="1634"/>
                </a:cubicBezTo>
                <a:lnTo>
                  <a:pt x="11838" y="1634"/>
                </a:lnTo>
                <a:lnTo>
                  <a:pt x="11838" y="1634"/>
                </a:lnTo>
                <a:close/>
                <a:moveTo>
                  <a:pt x="14091" y="2400"/>
                </a:moveTo>
                <a:cubicBezTo>
                  <a:pt x="14091" y="2400"/>
                  <a:pt x="14091" y="2400"/>
                  <a:pt x="14091" y="2400"/>
                </a:cubicBezTo>
                <a:cubicBezTo>
                  <a:pt x="14091" y="2400"/>
                  <a:pt x="14091" y="2400"/>
                  <a:pt x="14091" y="2400"/>
                </a:cubicBezTo>
                <a:lnTo>
                  <a:pt x="14091" y="2400"/>
                </a:lnTo>
                <a:lnTo>
                  <a:pt x="14091" y="2400"/>
                </a:lnTo>
                <a:close/>
                <a:moveTo>
                  <a:pt x="5928" y="4545"/>
                </a:moveTo>
                <a:cubicBezTo>
                  <a:pt x="5928" y="4545"/>
                  <a:pt x="5928" y="4545"/>
                  <a:pt x="5928" y="4545"/>
                </a:cubicBezTo>
                <a:cubicBezTo>
                  <a:pt x="5928" y="4545"/>
                  <a:pt x="5928" y="4545"/>
                  <a:pt x="5928" y="4545"/>
                </a:cubicBezTo>
                <a:cubicBezTo>
                  <a:pt x="5928" y="4545"/>
                  <a:pt x="5928" y="4545"/>
                  <a:pt x="5928" y="4545"/>
                </a:cubicBezTo>
                <a:lnTo>
                  <a:pt x="5928" y="4545"/>
                </a:lnTo>
                <a:lnTo>
                  <a:pt x="5928" y="4545"/>
                </a:lnTo>
                <a:close/>
                <a:moveTo>
                  <a:pt x="14474" y="19149"/>
                </a:moveTo>
                <a:cubicBezTo>
                  <a:pt x="14474" y="19149"/>
                  <a:pt x="14474" y="19149"/>
                  <a:pt x="14474" y="19149"/>
                </a:cubicBezTo>
                <a:cubicBezTo>
                  <a:pt x="14474" y="19149"/>
                  <a:pt x="14474" y="19149"/>
                  <a:pt x="14474" y="19149"/>
                </a:cubicBezTo>
                <a:lnTo>
                  <a:pt x="14474" y="19149"/>
                </a:lnTo>
                <a:lnTo>
                  <a:pt x="14474" y="19149"/>
                </a:ln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53" name="Freeform: Shape 52">
            <a:extLst>
              <a:ext uri="{FF2B5EF4-FFF2-40B4-BE49-F238E27FC236}">
                <a16:creationId xmlns:a16="http://schemas.microsoft.com/office/drawing/2014/main" id="{DC4284B0-D492-432F-A440-8BBBDE27675C}"/>
              </a:ext>
            </a:extLst>
          </p:cNvPr>
          <p:cNvSpPr/>
          <p:nvPr/>
        </p:nvSpPr>
        <p:spPr>
          <a:xfrm>
            <a:off x="6441119" y="3167734"/>
            <a:ext cx="264055" cy="1036352"/>
          </a:xfrm>
          <a:custGeom>
            <a:avLst/>
            <a:gdLst>
              <a:gd name="connsiteX0" fmla="*/ 79505 w 352073"/>
              <a:gd name="connsiteY0" fmla="*/ 0 h 1381802"/>
              <a:gd name="connsiteX1" fmla="*/ 121150 w 352073"/>
              <a:gd name="connsiteY1" fmla="*/ 22735 h 1381802"/>
              <a:gd name="connsiteX2" fmla="*/ 159008 w 352073"/>
              <a:gd name="connsiteY2" fmla="*/ 56778 h 1381802"/>
              <a:gd name="connsiteX3" fmla="*/ 196866 w 352073"/>
              <a:gd name="connsiteY3" fmla="*/ 94631 h 1381802"/>
              <a:gd name="connsiteX4" fmla="*/ 227150 w 352073"/>
              <a:gd name="connsiteY4" fmla="*/ 132483 h 1381802"/>
              <a:gd name="connsiteX5" fmla="*/ 253647 w 352073"/>
              <a:gd name="connsiteY5" fmla="*/ 177954 h 1381802"/>
              <a:gd name="connsiteX6" fmla="*/ 276357 w 352073"/>
              <a:gd name="connsiteY6" fmla="*/ 227174 h 1381802"/>
              <a:gd name="connsiteX7" fmla="*/ 310441 w 352073"/>
              <a:gd name="connsiteY7" fmla="*/ 325554 h 1381802"/>
              <a:gd name="connsiteX8" fmla="*/ 333150 w 352073"/>
              <a:gd name="connsiteY8" fmla="*/ 423994 h 1381802"/>
              <a:gd name="connsiteX9" fmla="*/ 340725 w 352073"/>
              <a:gd name="connsiteY9" fmla="*/ 480772 h 1381802"/>
              <a:gd name="connsiteX10" fmla="*/ 344499 w 352073"/>
              <a:gd name="connsiteY10" fmla="*/ 526243 h 1381802"/>
              <a:gd name="connsiteX11" fmla="*/ 348286 w 352073"/>
              <a:gd name="connsiteY11" fmla="*/ 552728 h 1381802"/>
              <a:gd name="connsiteX12" fmla="*/ 352073 w 352073"/>
              <a:gd name="connsiteY12" fmla="*/ 628432 h 1381802"/>
              <a:gd name="connsiteX13" fmla="*/ 352073 w 352073"/>
              <a:gd name="connsiteY13" fmla="*/ 651168 h 1381802"/>
              <a:gd name="connsiteX14" fmla="*/ 352073 w 352073"/>
              <a:gd name="connsiteY14" fmla="*/ 696579 h 1381802"/>
              <a:gd name="connsiteX15" fmla="*/ 352073 w 352073"/>
              <a:gd name="connsiteY15" fmla="*/ 723063 h 1381802"/>
              <a:gd name="connsiteX16" fmla="*/ 348286 w 352073"/>
              <a:gd name="connsiteY16" fmla="*/ 768534 h 1381802"/>
              <a:gd name="connsiteX17" fmla="*/ 344499 w 352073"/>
              <a:gd name="connsiteY17" fmla="*/ 791209 h 1381802"/>
              <a:gd name="connsiteX18" fmla="*/ 336937 w 352073"/>
              <a:gd name="connsiteY18" fmla="*/ 836680 h 1381802"/>
              <a:gd name="connsiteX19" fmla="*/ 333150 w 352073"/>
              <a:gd name="connsiteY19" fmla="*/ 859355 h 1381802"/>
              <a:gd name="connsiteX20" fmla="*/ 325576 w 352073"/>
              <a:gd name="connsiteY20" fmla="*/ 904766 h 1381802"/>
              <a:gd name="connsiteX21" fmla="*/ 318015 w 352073"/>
              <a:gd name="connsiteY21" fmla="*/ 927502 h 1381802"/>
              <a:gd name="connsiteX22" fmla="*/ 306654 w 352073"/>
              <a:gd name="connsiteY22" fmla="*/ 969163 h 1381802"/>
              <a:gd name="connsiteX23" fmla="*/ 306654 w 352073"/>
              <a:gd name="connsiteY23" fmla="*/ 965354 h 1381802"/>
              <a:gd name="connsiteX24" fmla="*/ 299079 w 352073"/>
              <a:gd name="connsiteY24" fmla="*/ 988089 h 1381802"/>
              <a:gd name="connsiteX25" fmla="*/ 287718 w 352073"/>
              <a:gd name="connsiteY25" fmla="*/ 1022132 h 1381802"/>
              <a:gd name="connsiteX26" fmla="*/ 272583 w 352073"/>
              <a:gd name="connsiteY26" fmla="*/ 1052427 h 1381802"/>
              <a:gd name="connsiteX27" fmla="*/ 257434 w 352073"/>
              <a:gd name="connsiteY27" fmla="*/ 1086530 h 1381802"/>
              <a:gd name="connsiteX28" fmla="*/ 242286 w 352073"/>
              <a:gd name="connsiteY28" fmla="*/ 1116824 h 1381802"/>
              <a:gd name="connsiteX29" fmla="*/ 212002 w 352073"/>
              <a:gd name="connsiteY29" fmla="*/ 1169793 h 1381802"/>
              <a:gd name="connsiteX30" fmla="*/ 196854 w 352073"/>
              <a:gd name="connsiteY30" fmla="*/ 1196277 h 1381802"/>
              <a:gd name="connsiteX31" fmla="*/ 189292 w 352073"/>
              <a:gd name="connsiteY31" fmla="*/ 1207645 h 1381802"/>
              <a:gd name="connsiteX32" fmla="*/ 204428 w 352073"/>
              <a:gd name="connsiteY32" fmla="*/ 1234130 h 1381802"/>
              <a:gd name="connsiteX33" fmla="*/ 212002 w 352073"/>
              <a:gd name="connsiteY33" fmla="*/ 1249307 h 1381802"/>
              <a:gd name="connsiteX34" fmla="*/ 215789 w 352073"/>
              <a:gd name="connsiteY34" fmla="*/ 1256865 h 1381802"/>
              <a:gd name="connsiteX35" fmla="*/ 230925 w 352073"/>
              <a:gd name="connsiteY35" fmla="*/ 1279601 h 1381802"/>
              <a:gd name="connsiteX36" fmla="*/ 246073 w 352073"/>
              <a:gd name="connsiteY36" fmla="*/ 1298527 h 1381802"/>
              <a:gd name="connsiteX37" fmla="*/ 246073 w 352073"/>
              <a:gd name="connsiteY37" fmla="*/ 1302276 h 1381802"/>
              <a:gd name="connsiteX38" fmla="*/ 246052 w 352073"/>
              <a:gd name="connsiteY38" fmla="*/ 1302297 h 1381802"/>
              <a:gd name="connsiteX39" fmla="*/ 249856 w 352073"/>
              <a:gd name="connsiteY39" fmla="*/ 1302297 h 1381802"/>
              <a:gd name="connsiteX40" fmla="*/ 257430 w 352073"/>
              <a:gd name="connsiteY40" fmla="*/ 1302297 h 1381802"/>
              <a:gd name="connsiteX41" fmla="*/ 276353 w 352073"/>
              <a:gd name="connsiteY41" fmla="*/ 1317449 h 1381802"/>
              <a:gd name="connsiteX42" fmla="*/ 280140 w 352073"/>
              <a:gd name="connsiteY42" fmla="*/ 1332584 h 1381802"/>
              <a:gd name="connsiteX43" fmla="*/ 280140 w 352073"/>
              <a:gd name="connsiteY43" fmla="*/ 1340160 h 1381802"/>
              <a:gd name="connsiteX44" fmla="*/ 257430 w 352073"/>
              <a:gd name="connsiteY44" fmla="*/ 1362871 h 1381802"/>
              <a:gd name="connsiteX45" fmla="*/ 242282 w 352073"/>
              <a:gd name="connsiteY45" fmla="*/ 1366667 h 1381802"/>
              <a:gd name="connsiteX46" fmla="*/ 230921 w 352073"/>
              <a:gd name="connsiteY46" fmla="*/ 1370447 h 1381802"/>
              <a:gd name="connsiteX47" fmla="*/ 223347 w 352073"/>
              <a:gd name="connsiteY47" fmla="*/ 1370447 h 1381802"/>
              <a:gd name="connsiteX48" fmla="*/ 219573 w 352073"/>
              <a:gd name="connsiteY48" fmla="*/ 1370447 h 1381802"/>
              <a:gd name="connsiteX49" fmla="*/ 208211 w 352073"/>
              <a:gd name="connsiteY49" fmla="*/ 1374226 h 1381802"/>
              <a:gd name="connsiteX50" fmla="*/ 177915 w 352073"/>
              <a:gd name="connsiteY50" fmla="*/ 1378023 h 1381802"/>
              <a:gd name="connsiteX51" fmla="*/ 140057 w 352073"/>
              <a:gd name="connsiteY51" fmla="*/ 1381802 h 1381802"/>
              <a:gd name="connsiteX52" fmla="*/ 117348 w 352073"/>
              <a:gd name="connsiteY52" fmla="*/ 1381802 h 1381802"/>
              <a:gd name="connsiteX53" fmla="*/ 90851 w 352073"/>
              <a:gd name="connsiteY53" fmla="*/ 1381802 h 1381802"/>
              <a:gd name="connsiteX54" fmla="*/ 75716 w 352073"/>
              <a:gd name="connsiteY54" fmla="*/ 1374243 h 1381802"/>
              <a:gd name="connsiteX55" fmla="*/ 52993 w 352073"/>
              <a:gd name="connsiteY55" fmla="*/ 1370447 h 1381802"/>
              <a:gd name="connsiteX56" fmla="*/ 26497 w 352073"/>
              <a:gd name="connsiteY56" fmla="*/ 1355311 h 1381802"/>
              <a:gd name="connsiteX57" fmla="*/ 15135 w 352073"/>
              <a:gd name="connsiteY57" fmla="*/ 1343956 h 1381802"/>
              <a:gd name="connsiteX58" fmla="*/ 7574 w 352073"/>
              <a:gd name="connsiteY58" fmla="*/ 1332584 h 1381802"/>
              <a:gd name="connsiteX59" fmla="*/ 0 w 352073"/>
              <a:gd name="connsiteY59" fmla="*/ 1309873 h 1381802"/>
              <a:gd name="connsiteX60" fmla="*/ 0 w 352073"/>
              <a:gd name="connsiteY60" fmla="*/ 1287162 h 1381802"/>
              <a:gd name="connsiteX61" fmla="*/ 0 w 352073"/>
              <a:gd name="connsiteY61" fmla="*/ 1268230 h 1381802"/>
              <a:gd name="connsiteX62" fmla="*/ 3787 w 352073"/>
              <a:gd name="connsiteY62" fmla="*/ 1253095 h 1381802"/>
              <a:gd name="connsiteX63" fmla="*/ 18935 w 352073"/>
              <a:gd name="connsiteY63" fmla="*/ 1188725 h 1381802"/>
              <a:gd name="connsiteX64" fmla="*/ 37858 w 352073"/>
              <a:gd name="connsiteY64" fmla="*/ 1124371 h 1381802"/>
              <a:gd name="connsiteX65" fmla="*/ 41645 w 352073"/>
              <a:gd name="connsiteY65" fmla="*/ 1109236 h 1381802"/>
              <a:gd name="connsiteX66" fmla="*/ 45432 w 352073"/>
              <a:gd name="connsiteY66" fmla="*/ 1094085 h 1381802"/>
              <a:gd name="connsiteX67" fmla="*/ 49206 w 352073"/>
              <a:gd name="connsiteY67" fmla="*/ 1075153 h 1381802"/>
              <a:gd name="connsiteX68" fmla="*/ 52993 w 352073"/>
              <a:gd name="connsiteY68" fmla="*/ 1067577 h 1381802"/>
              <a:gd name="connsiteX69" fmla="*/ 52993 w 352073"/>
              <a:gd name="connsiteY69" fmla="*/ 1056222 h 1381802"/>
              <a:gd name="connsiteX70" fmla="*/ 52993 w 352073"/>
              <a:gd name="connsiteY70" fmla="*/ 1041087 h 1381802"/>
              <a:gd name="connsiteX71" fmla="*/ 52993 w 352073"/>
              <a:gd name="connsiteY71" fmla="*/ 1025935 h 1381802"/>
              <a:gd name="connsiteX72" fmla="*/ 52993 w 352073"/>
              <a:gd name="connsiteY72" fmla="*/ 1022155 h 1381802"/>
              <a:gd name="connsiteX73" fmla="*/ 56780 w 352073"/>
              <a:gd name="connsiteY73" fmla="*/ 1025935 h 1381802"/>
              <a:gd name="connsiteX74" fmla="*/ 60567 w 352073"/>
              <a:gd name="connsiteY74" fmla="*/ 1063798 h 1381802"/>
              <a:gd name="connsiteX75" fmla="*/ 60567 w 352073"/>
              <a:gd name="connsiteY75" fmla="*/ 1078949 h 1381802"/>
              <a:gd name="connsiteX76" fmla="*/ 64354 w 352073"/>
              <a:gd name="connsiteY76" fmla="*/ 1105440 h 1381802"/>
              <a:gd name="connsiteX77" fmla="*/ 64354 w 352073"/>
              <a:gd name="connsiteY77" fmla="*/ 1131947 h 1381802"/>
              <a:gd name="connsiteX78" fmla="*/ 64354 w 352073"/>
              <a:gd name="connsiteY78" fmla="*/ 1162234 h 1381802"/>
              <a:gd name="connsiteX79" fmla="*/ 64354 w 352073"/>
              <a:gd name="connsiteY79" fmla="*/ 1188725 h 1381802"/>
              <a:gd name="connsiteX80" fmla="*/ 64354 w 352073"/>
              <a:gd name="connsiteY80" fmla="*/ 1215232 h 1381802"/>
              <a:gd name="connsiteX81" fmla="*/ 60567 w 352073"/>
              <a:gd name="connsiteY81" fmla="*/ 1264451 h 1381802"/>
              <a:gd name="connsiteX82" fmla="*/ 60567 w 352073"/>
              <a:gd name="connsiteY82" fmla="*/ 1309873 h 1381802"/>
              <a:gd name="connsiteX83" fmla="*/ 60567 w 352073"/>
              <a:gd name="connsiteY83" fmla="*/ 1313669 h 1381802"/>
              <a:gd name="connsiteX84" fmla="*/ 79490 w 352073"/>
              <a:gd name="connsiteY84" fmla="*/ 1317449 h 1381802"/>
              <a:gd name="connsiteX85" fmla="*/ 128709 w 352073"/>
              <a:gd name="connsiteY85" fmla="*/ 1317449 h 1381802"/>
              <a:gd name="connsiteX86" fmla="*/ 155205 w 352073"/>
              <a:gd name="connsiteY86" fmla="*/ 1313669 h 1381802"/>
              <a:gd name="connsiteX87" fmla="*/ 204424 w 352073"/>
              <a:gd name="connsiteY87" fmla="*/ 1306093 h 1381802"/>
              <a:gd name="connsiteX88" fmla="*/ 208211 w 352073"/>
              <a:gd name="connsiteY88" fmla="*/ 1306093 h 1381802"/>
              <a:gd name="connsiteX89" fmla="*/ 211999 w 352073"/>
              <a:gd name="connsiteY89" fmla="*/ 1306093 h 1381802"/>
              <a:gd name="connsiteX90" fmla="*/ 227147 w 352073"/>
              <a:gd name="connsiteY90" fmla="*/ 1302297 h 1381802"/>
              <a:gd name="connsiteX91" fmla="*/ 234708 w 352073"/>
              <a:gd name="connsiteY91" fmla="*/ 1302297 h 1381802"/>
              <a:gd name="connsiteX92" fmla="*/ 238520 w 352073"/>
              <a:gd name="connsiteY92" fmla="*/ 1302297 h 1381802"/>
              <a:gd name="connsiteX93" fmla="*/ 238499 w 352073"/>
              <a:gd name="connsiteY93" fmla="*/ 1302276 h 1381802"/>
              <a:gd name="connsiteX94" fmla="*/ 230937 w 352073"/>
              <a:gd name="connsiteY94" fmla="*/ 1290968 h 1381802"/>
              <a:gd name="connsiteX95" fmla="*/ 181718 w 352073"/>
              <a:gd name="connsiteY95" fmla="*/ 1245497 h 1381802"/>
              <a:gd name="connsiteX96" fmla="*/ 166570 w 352073"/>
              <a:gd name="connsiteY96" fmla="*/ 1234130 h 1381802"/>
              <a:gd name="connsiteX97" fmla="*/ 147647 w 352073"/>
              <a:gd name="connsiteY97" fmla="*/ 1245497 h 1381802"/>
              <a:gd name="connsiteX98" fmla="*/ 109789 w 352073"/>
              <a:gd name="connsiteY98" fmla="*/ 1230381 h 1381802"/>
              <a:gd name="connsiteX99" fmla="*/ 109789 w 352073"/>
              <a:gd name="connsiteY99" fmla="*/ 1196277 h 1381802"/>
              <a:gd name="connsiteX100" fmla="*/ 117350 w 352073"/>
              <a:gd name="connsiteY100" fmla="*/ 1184970 h 1381802"/>
              <a:gd name="connsiteX101" fmla="*/ 113576 w 352073"/>
              <a:gd name="connsiteY101" fmla="*/ 1181161 h 1381802"/>
              <a:gd name="connsiteX102" fmla="*/ 106002 w 352073"/>
              <a:gd name="connsiteY102" fmla="*/ 1169793 h 1381802"/>
              <a:gd name="connsiteX103" fmla="*/ 102215 w 352073"/>
              <a:gd name="connsiteY103" fmla="*/ 1166044 h 1381802"/>
              <a:gd name="connsiteX104" fmla="*/ 98428 w 352073"/>
              <a:gd name="connsiteY104" fmla="*/ 1158425 h 1381802"/>
              <a:gd name="connsiteX105" fmla="*/ 94641 w 352073"/>
              <a:gd name="connsiteY105" fmla="*/ 1139499 h 1381802"/>
              <a:gd name="connsiteX106" fmla="*/ 102215 w 352073"/>
              <a:gd name="connsiteY106" fmla="*/ 1128131 h 1381802"/>
              <a:gd name="connsiteX107" fmla="*/ 117363 w 352073"/>
              <a:gd name="connsiteY107" fmla="*/ 1120573 h 1381802"/>
              <a:gd name="connsiteX108" fmla="*/ 128724 w 352073"/>
              <a:gd name="connsiteY108" fmla="*/ 1124382 h 1381802"/>
              <a:gd name="connsiteX109" fmla="*/ 136286 w 352073"/>
              <a:gd name="connsiteY109" fmla="*/ 1128131 h 1381802"/>
              <a:gd name="connsiteX110" fmla="*/ 143860 w 352073"/>
              <a:gd name="connsiteY110" fmla="*/ 1131941 h 1381802"/>
              <a:gd name="connsiteX111" fmla="*/ 147647 w 352073"/>
              <a:gd name="connsiteY111" fmla="*/ 1135750 h 1381802"/>
              <a:gd name="connsiteX112" fmla="*/ 151434 w 352073"/>
              <a:gd name="connsiteY112" fmla="*/ 1139499 h 1381802"/>
              <a:gd name="connsiteX113" fmla="*/ 166582 w 352073"/>
              <a:gd name="connsiteY113" fmla="*/ 1116824 h 1381802"/>
              <a:gd name="connsiteX114" fmla="*/ 196866 w 352073"/>
              <a:gd name="connsiteY114" fmla="*/ 1059985 h 1381802"/>
              <a:gd name="connsiteX115" fmla="*/ 212015 w 352073"/>
              <a:gd name="connsiteY115" fmla="*/ 1025942 h 1381802"/>
              <a:gd name="connsiteX116" fmla="*/ 223376 w 352073"/>
              <a:gd name="connsiteY116" fmla="*/ 999457 h 1381802"/>
              <a:gd name="connsiteX117" fmla="*/ 234737 w 352073"/>
              <a:gd name="connsiteY117" fmla="*/ 972912 h 1381802"/>
              <a:gd name="connsiteX118" fmla="*/ 242299 w 352073"/>
              <a:gd name="connsiteY118" fmla="*/ 946428 h 1381802"/>
              <a:gd name="connsiteX119" fmla="*/ 249873 w 352073"/>
              <a:gd name="connsiteY119" fmla="*/ 912385 h 1381802"/>
              <a:gd name="connsiteX120" fmla="*/ 257447 w 352073"/>
              <a:gd name="connsiteY120" fmla="*/ 889649 h 1381802"/>
              <a:gd name="connsiteX121" fmla="*/ 265008 w 352073"/>
              <a:gd name="connsiteY121" fmla="*/ 847988 h 1381802"/>
              <a:gd name="connsiteX122" fmla="*/ 268795 w 352073"/>
              <a:gd name="connsiteY122" fmla="*/ 829061 h 1381802"/>
              <a:gd name="connsiteX123" fmla="*/ 276370 w 352073"/>
              <a:gd name="connsiteY123" fmla="*/ 787460 h 1381802"/>
              <a:gd name="connsiteX124" fmla="*/ 280157 w 352073"/>
              <a:gd name="connsiteY124" fmla="*/ 768534 h 1381802"/>
              <a:gd name="connsiteX125" fmla="*/ 283931 w 352073"/>
              <a:gd name="connsiteY125" fmla="*/ 707946 h 1381802"/>
              <a:gd name="connsiteX126" fmla="*/ 283931 w 352073"/>
              <a:gd name="connsiteY126" fmla="*/ 635991 h 1381802"/>
              <a:gd name="connsiteX127" fmla="*/ 283931 w 352073"/>
              <a:gd name="connsiteY127" fmla="*/ 613316 h 1381802"/>
              <a:gd name="connsiteX128" fmla="*/ 283931 w 352073"/>
              <a:gd name="connsiteY128" fmla="*/ 567844 h 1381802"/>
              <a:gd name="connsiteX129" fmla="*/ 280157 w 352073"/>
              <a:gd name="connsiteY129" fmla="*/ 503508 h 1381802"/>
              <a:gd name="connsiteX130" fmla="*/ 276370 w 352073"/>
              <a:gd name="connsiteY130" fmla="*/ 473214 h 1381802"/>
              <a:gd name="connsiteX131" fmla="*/ 261221 w 352073"/>
              <a:gd name="connsiteY131" fmla="*/ 378583 h 1381802"/>
              <a:gd name="connsiteX132" fmla="*/ 193079 w 352073"/>
              <a:gd name="connsiteY132" fmla="*/ 162777 h 1381802"/>
              <a:gd name="connsiteX133" fmla="*/ 155221 w 352073"/>
              <a:gd name="connsiteY133" fmla="*/ 98440 h 1381802"/>
              <a:gd name="connsiteX134" fmla="*/ 113576 w 352073"/>
              <a:gd name="connsiteY134" fmla="*/ 37852 h 1381802"/>
              <a:gd name="connsiteX135" fmla="*/ 87079 w 352073"/>
              <a:gd name="connsiteY135" fmla="*/ 11368 h 1381802"/>
              <a:gd name="connsiteX136" fmla="*/ 75718 w 352073"/>
              <a:gd name="connsiteY136" fmla="*/ 7558 h 1381802"/>
              <a:gd name="connsiteX137" fmla="*/ 75718 w 352073"/>
              <a:gd name="connsiteY137" fmla="*/ 3809 h 1381802"/>
              <a:gd name="connsiteX138" fmla="*/ 79505 w 352073"/>
              <a:gd name="connsiteY138" fmla="*/ 0 h 13818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</a:cxnLst>
            <a:rect l="l" t="t" r="r" b="b"/>
            <a:pathLst>
              <a:path w="352073" h="1381802">
                <a:moveTo>
                  <a:pt x="79505" y="0"/>
                </a:moveTo>
                <a:cubicBezTo>
                  <a:pt x="94641" y="7558"/>
                  <a:pt x="109789" y="15117"/>
                  <a:pt x="121150" y="22735"/>
                </a:cubicBezTo>
                <a:cubicBezTo>
                  <a:pt x="132499" y="34043"/>
                  <a:pt x="147647" y="45411"/>
                  <a:pt x="159008" y="56778"/>
                </a:cubicBezTo>
                <a:cubicBezTo>
                  <a:pt x="174144" y="68146"/>
                  <a:pt x="185505" y="79514"/>
                  <a:pt x="196866" y="94631"/>
                </a:cubicBezTo>
                <a:cubicBezTo>
                  <a:pt x="208215" y="105998"/>
                  <a:pt x="219576" y="117366"/>
                  <a:pt x="227150" y="132483"/>
                </a:cubicBezTo>
                <a:cubicBezTo>
                  <a:pt x="238499" y="147660"/>
                  <a:pt x="246073" y="162777"/>
                  <a:pt x="253647" y="177954"/>
                </a:cubicBezTo>
                <a:cubicBezTo>
                  <a:pt x="261221" y="193071"/>
                  <a:pt x="268795" y="211997"/>
                  <a:pt x="276357" y="227174"/>
                </a:cubicBezTo>
                <a:cubicBezTo>
                  <a:pt x="287718" y="261217"/>
                  <a:pt x="302866" y="291511"/>
                  <a:pt x="310441" y="325554"/>
                </a:cubicBezTo>
                <a:cubicBezTo>
                  <a:pt x="318002" y="355848"/>
                  <a:pt x="325576" y="389951"/>
                  <a:pt x="333150" y="423994"/>
                </a:cubicBezTo>
                <a:cubicBezTo>
                  <a:pt x="336937" y="442920"/>
                  <a:pt x="336937" y="461846"/>
                  <a:pt x="340725" y="480772"/>
                </a:cubicBezTo>
                <a:cubicBezTo>
                  <a:pt x="340725" y="495949"/>
                  <a:pt x="344499" y="511066"/>
                  <a:pt x="344499" y="526243"/>
                </a:cubicBezTo>
                <a:cubicBezTo>
                  <a:pt x="344499" y="533802"/>
                  <a:pt x="348286" y="545169"/>
                  <a:pt x="348286" y="552728"/>
                </a:cubicBezTo>
                <a:cubicBezTo>
                  <a:pt x="348286" y="579212"/>
                  <a:pt x="352073" y="601948"/>
                  <a:pt x="352073" y="628432"/>
                </a:cubicBezTo>
                <a:cubicBezTo>
                  <a:pt x="352073" y="635991"/>
                  <a:pt x="352073" y="643549"/>
                  <a:pt x="352073" y="651168"/>
                </a:cubicBezTo>
                <a:cubicBezTo>
                  <a:pt x="352073" y="666285"/>
                  <a:pt x="352073" y="681462"/>
                  <a:pt x="352073" y="696579"/>
                </a:cubicBezTo>
                <a:cubicBezTo>
                  <a:pt x="352073" y="704137"/>
                  <a:pt x="352073" y="715505"/>
                  <a:pt x="352073" y="723063"/>
                </a:cubicBezTo>
                <a:cubicBezTo>
                  <a:pt x="352073" y="738240"/>
                  <a:pt x="348286" y="753357"/>
                  <a:pt x="348286" y="768534"/>
                </a:cubicBezTo>
                <a:cubicBezTo>
                  <a:pt x="344499" y="776092"/>
                  <a:pt x="344499" y="783651"/>
                  <a:pt x="344499" y="791209"/>
                </a:cubicBezTo>
                <a:cubicBezTo>
                  <a:pt x="340725" y="806386"/>
                  <a:pt x="340725" y="821503"/>
                  <a:pt x="336937" y="836680"/>
                </a:cubicBezTo>
                <a:cubicBezTo>
                  <a:pt x="336937" y="844239"/>
                  <a:pt x="333150" y="851797"/>
                  <a:pt x="333150" y="859355"/>
                </a:cubicBezTo>
                <a:cubicBezTo>
                  <a:pt x="333150" y="874533"/>
                  <a:pt x="329363" y="889649"/>
                  <a:pt x="325576" y="904766"/>
                </a:cubicBezTo>
                <a:cubicBezTo>
                  <a:pt x="321789" y="912385"/>
                  <a:pt x="321789" y="919943"/>
                  <a:pt x="318015" y="927502"/>
                </a:cubicBezTo>
                <a:cubicBezTo>
                  <a:pt x="314215" y="942679"/>
                  <a:pt x="310441" y="953986"/>
                  <a:pt x="306654" y="969163"/>
                </a:cubicBezTo>
                <a:cubicBezTo>
                  <a:pt x="306654" y="969163"/>
                  <a:pt x="306654" y="965354"/>
                  <a:pt x="306654" y="965354"/>
                </a:cubicBezTo>
                <a:cubicBezTo>
                  <a:pt x="302866" y="972912"/>
                  <a:pt x="302866" y="980531"/>
                  <a:pt x="299079" y="988089"/>
                </a:cubicBezTo>
                <a:cubicBezTo>
                  <a:pt x="295292" y="999457"/>
                  <a:pt x="291505" y="1010825"/>
                  <a:pt x="287718" y="1022132"/>
                </a:cubicBezTo>
                <a:cubicBezTo>
                  <a:pt x="280144" y="1033500"/>
                  <a:pt x="276357" y="1041059"/>
                  <a:pt x="272583" y="1052427"/>
                </a:cubicBezTo>
                <a:cubicBezTo>
                  <a:pt x="268795" y="1063794"/>
                  <a:pt x="261221" y="1075162"/>
                  <a:pt x="257434" y="1086530"/>
                </a:cubicBezTo>
                <a:cubicBezTo>
                  <a:pt x="253647" y="1097898"/>
                  <a:pt x="246073" y="1105456"/>
                  <a:pt x="242286" y="1116824"/>
                </a:cubicBezTo>
                <a:cubicBezTo>
                  <a:pt x="230925" y="1135750"/>
                  <a:pt x="223363" y="1150867"/>
                  <a:pt x="212002" y="1169793"/>
                </a:cubicBezTo>
                <a:cubicBezTo>
                  <a:pt x="208215" y="1177351"/>
                  <a:pt x="204428" y="1188719"/>
                  <a:pt x="196854" y="1196277"/>
                </a:cubicBezTo>
                <a:cubicBezTo>
                  <a:pt x="193067" y="1200087"/>
                  <a:pt x="193067" y="1203896"/>
                  <a:pt x="189292" y="1207645"/>
                </a:cubicBezTo>
                <a:cubicBezTo>
                  <a:pt x="193067" y="1215203"/>
                  <a:pt x="196866" y="1226571"/>
                  <a:pt x="204428" y="1234130"/>
                </a:cubicBezTo>
                <a:cubicBezTo>
                  <a:pt x="208215" y="1241748"/>
                  <a:pt x="208215" y="1245497"/>
                  <a:pt x="212002" y="1249307"/>
                </a:cubicBezTo>
                <a:cubicBezTo>
                  <a:pt x="212002" y="1253116"/>
                  <a:pt x="215789" y="1256865"/>
                  <a:pt x="215789" y="1256865"/>
                </a:cubicBezTo>
                <a:cubicBezTo>
                  <a:pt x="219576" y="1264423"/>
                  <a:pt x="227150" y="1272042"/>
                  <a:pt x="230925" y="1279601"/>
                </a:cubicBezTo>
                <a:cubicBezTo>
                  <a:pt x="234712" y="1283350"/>
                  <a:pt x="242286" y="1290968"/>
                  <a:pt x="246073" y="1298527"/>
                </a:cubicBezTo>
                <a:cubicBezTo>
                  <a:pt x="246073" y="1302276"/>
                  <a:pt x="246073" y="1302276"/>
                  <a:pt x="246073" y="1302276"/>
                </a:cubicBezTo>
                <a:lnTo>
                  <a:pt x="246052" y="1302297"/>
                </a:lnTo>
                <a:lnTo>
                  <a:pt x="249856" y="1302297"/>
                </a:lnTo>
                <a:cubicBezTo>
                  <a:pt x="253643" y="1302297"/>
                  <a:pt x="253643" y="1302297"/>
                  <a:pt x="257430" y="1302297"/>
                </a:cubicBezTo>
                <a:cubicBezTo>
                  <a:pt x="264992" y="1302297"/>
                  <a:pt x="272566" y="1309873"/>
                  <a:pt x="276353" y="1317449"/>
                </a:cubicBezTo>
                <a:cubicBezTo>
                  <a:pt x="276353" y="1321228"/>
                  <a:pt x="280140" y="1325025"/>
                  <a:pt x="280140" y="1332584"/>
                </a:cubicBezTo>
                <a:cubicBezTo>
                  <a:pt x="280140" y="1336380"/>
                  <a:pt x="280140" y="1336380"/>
                  <a:pt x="280140" y="1340160"/>
                </a:cubicBezTo>
                <a:cubicBezTo>
                  <a:pt x="276353" y="1351515"/>
                  <a:pt x="268792" y="1359091"/>
                  <a:pt x="257430" y="1362871"/>
                </a:cubicBezTo>
                <a:cubicBezTo>
                  <a:pt x="249856" y="1362871"/>
                  <a:pt x="246069" y="1366667"/>
                  <a:pt x="242282" y="1366667"/>
                </a:cubicBezTo>
                <a:cubicBezTo>
                  <a:pt x="238495" y="1370447"/>
                  <a:pt x="234708" y="1370447"/>
                  <a:pt x="230921" y="1370447"/>
                </a:cubicBezTo>
                <a:cubicBezTo>
                  <a:pt x="230921" y="1370447"/>
                  <a:pt x="227134" y="1370447"/>
                  <a:pt x="223347" y="1370447"/>
                </a:cubicBezTo>
                <a:cubicBezTo>
                  <a:pt x="223347" y="1370447"/>
                  <a:pt x="219573" y="1370447"/>
                  <a:pt x="219573" y="1370447"/>
                </a:cubicBezTo>
                <a:cubicBezTo>
                  <a:pt x="215773" y="1374226"/>
                  <a:pt x="211999" y="1374226"/>
                  <a:pt x="208211" y="1374226"/>
                </a:cubicBezTo>
                <a:cubicBezTo>
                  <a:pt x="200637" y="1374226"/>
                  <a:pt x="189276" y="1378023"/>
                  <a:pt x="177915" y="1378023"/>
                </a:cubicBezTo>
                <a:cubicBezTo>
                  <a:pt x="166567" y="1378023"/>
                  <a:pt x="151418" y="1381802"/>
                  <a:pt x="140057" y="1381802"/>
                </a:cubicBezTo>
                <a:cubicBezTo>
                  <a:pt x="132496" y="1381802"/>
                  <a:pt x="124922" y="1381802"/>
                  <a:pt x="117348" y="1381802"/>
                </a:cubicBezTo>
                <a:cubicBezTo>
                  <a:pt x="109773" y="1381802"/>
                  <a:pt x="98425" y="1381802"/>
                  <a:pt x="90851" y="1381802"/>
                </a:cubicBezTo>
                <a:cubicBezTo>
                  <a:pt x="83277" y="1381802"/>
                  <a:pt x="71916" y="1381802"/>
                  <a:pt x="75716" y="1374243"/>
                </a:cubicBezTo>
                <a:cubicBezTo>
                  <a:pt x="68141" y="1374243"/>
                  <a:pt x="60567" y="1374243"/>
                  <a:pt x="52993" y="1370447"/>
                </a:cubicBezTo>
                <a:cubicBezTo>
                  <a:pt x="41645" y="1366667"/>
                  <a:pt x="34071" y="1362871"/>
                  <a:pt x="26497" y="1355311"/>
                </a:cubicBezTo>
                <a:cubicBezTo>
                  <a:pt x="22709" y="1351515"/>
                  <a:pt x="18922" y="1347736"/>
                  <a:pt x="15135" y="1343956"/>
                </a:cubicBezTo>
                <a:cubicBezTo>
                  <a:pt x="11348" y="1340160"/>
                  <a:pt x="11348" y="1336380"/>
                  <a:pt x="7574" y="1332584"/>
                </a:cubicBezTo>
                <a:cubicBezTo>
                  <a:pt x="3787" y="1325025"/>
                  <a:pt x="0" y="1317449"/>
                  <a:pt x="0" y="1309873"/>
                </a:cubicBezTo>
                <a:cubicBezTo>
                  <a:pt x="0" y="1302313"/>
                  <a:pt x="0" y="1294738"/>
                  <a:pt x="0" y="1287162"/>
                </a:cubicBezTo>
                <a:cubicBezTo>
                  <a:pt x="0" y="1279586"/>
                  <a:pt x="0" y="1275806"/>
                  <a:pt x="0" y="1268230"/>
                </a:cubicBezTo>
                <a:cubicBezTo>
                  <a:pt x="3787" y="1264451"/>
                  <a:pt x="3787" y="1256875"/>
                  <a:pt x="3787" y="1253095"/>
                </a:cubicBezTo>
                <a:cubicBezTo>
                  <a:pt x="7574" y="1234164"/>
                  <a:pt x="15148" y="1211453"/>
                  <a:pt x="18935" y="1188725"/>
                </a:cubicBezTo>
                <a:cubicBezTo>
                  <a:pt x="26497" y="1166014"/>
                  <a:pt x="30284" y="1147083"/>
                  <a:pt x="37858" y="1124371"/>
                </a:cubicBezTo>
                <a:cubicBezTo>
                  <a:pt x="37858" y="1116796"/>
                  <a:pt x="41645" y="1113016"/>
                  <a:pt x="41645" y="1109236"/>
                </a:cubicBezTo>
                <a:cubicBezTo>
                  <a:pt x="41645" y="1105440"/>
                  <a:pt x="45432" y="1097864"/>
                  <a:pt x="45432" y="1094085"/>
                </a:cubicBezTo>
                <a:cubicBezTo>
                  <a:pt x="45432" y="1086509"/>
                  <a:pt x="49206" y="1082729"/>
                  <a:pt x="49206" y="1075153"/>
                </a:cubicBezTo>
                <a:cubicBezTo>
                  <a:pt x="52993" y="1075153"/>
                  <a:pt x="52993" y="1071373"/>
                  <a:pt x="52993" y="1067577"/>
                </a:cubicBezTo>
                <a:cubicBezTo>
                  <a:pt x="52993" y="1063798"/>
                  <a:pt x="52993" y="1060018"/>
                  <a:pt x="52993" y="1056222"/>
                </a:cubicBezTo>
                <a:cubicBezTo>
                  <a:pt x="52993" y="1052442"/>
                  <a:pt x="52993" y="1044866"/>
                  <a:pt x="52993" y="1041087"/>
                </a:cubicBezTo>
                <a:cubicBezTo>
                  <a:pt x="52993" y="1033511"/>
                  <a:pt x="52993" y="1029731"/>
                  <a:pt x="52993" y="1025935"/>
                </a:cubicBezTo>
                <a:cubicBezTo>
                  <a:pt x="52993" y="1025935"/>
                  <a:pt x="52993" y="1022155"/>
                  <a:pt x="52993" y="1022155"/>
                </a:cubicBezTo>
                <a:cubicBezTo>
                  <a:pt x="52993" y="1022155"/>
                  <a:pt x="56780" y="1022155"/>
                  <a:pt x="56780" y="1025935"/>
                </a:cubicBezTo>
                <a:cubicBezTo>
                  <a:pt x="56780" y="1041087"/>
                  <a:pt x="60567" y="1052442"/>
                  <a:pt x="60567" y="1063798"/>
                </a:cubicBezTo>
                <a:cubicBezTo>
                  <a:pt x="60567" y="1071373"/>
                  <a:pt x="60567" y="1075153"/>
                  <a:pt x="60567" y="1078949"/>
                </a:cubicBezTo>
                <a:cubicBezTo>
                  <a:pt x="60567" y="1090305"/>
                  <a:pt x="64354" y="1097864"/>
                  <a:pt x="64354" y="1105440"/>
                </a:cubicBezTo>
                <a:cubicBezTo>
                  <a:pt x="64354" y="1116796"/>
                  <a:pt x="64354" y="1124371"/>
                  <a:pt x="64354" y="1131947"/>
                </a:cubicBezTo>
                <a:cubicBezTo>
                  <a:pt x="64354" y="1143303"/>
                  <a:pt x="64354" y="1150879"/>
                  <a:pt x="64354" y="1162234"/>
                </a:cubicBezTo>
                <a:cubicBezTo>
                  <a:pt x="64354" y="1169794"/>
                  <a:pt x="64354" y="1181166"/>
                  <a:pt x="64354" y="1188725"/>
                </a:cubicBezTo>
                <a:cubicBezTo>
                  <a:pt x="64354" y="1200080"/>
                  <a:pt x="64354" y="1207656"/>
                  <a:pt x="64354" y="1215232"/>
                </a:cubicBezTo>
                <a:cubicBezTo>
                  <a:pt x="64354" y="1230367"/>
                  <a:pt x="60567" y="1249299"/>
                  <a:pt x="60567" y="1264451"/>
                </a:cubicBezTo>
                <a:cubicBezTo>
                  <a:pt x="60567" y="1279586"/>
                  <a:pt x="56780" y="1294738"/>
                  <a:pt x="60567" y="1309873"/>
                </a:cubicBezTo>
                <a:cubicBezTo>
                  <a:pt x="60567" y="1309873"/>
                  <a:pt x="60567" y="1313669"/>
                  <a:pt x="60567" y="1313669"/>
                </a:cubicBezTo>
                <a:cubicBezTo>
                  <a:pt x="68141" y="1317449"/>
                  <a:pt x="71929" y="1317449"/>
                  <a:pt x="79490" y="1317449"/>
                </a:cubicBezTo>
                <a:cubicBezTo>
                  <a:pt x="94638" y="1321228"/>
                  <a:pt x="113573" y="1317449"/>
                  <a:pt x="128709" y="1317449"/>
                </a:cubicBezTo>
                <a:cubicBezTo>
                  <a:pt x="136283" y="1313669"/>
                  <a:pt x="147644" y="1313669"/>
                  <a:pt x="155205" y="1313669"/>
                </a:cubicBezTo>
                <a:cubicBezTo>
                  <a:pt x="174141" y="1309873"/>
                  <a:pt x="189289" y="1309873"/>
                  <a:pt x="204424" y="1306093"/>
                </a:cubicBezTo>
                <a:cubicBezTo>
                  <a:pt x="204424" y="1306093"/>
                  <a:pt x="208211" y="1306093"/>
                  <a:pt x="208211" y="1306093"/>
                </a:cubicBezTo>
                <a:cubicBezTo>
                  <a:pt x="211999" y="1306093"/>
                  <a:pt x="211999" y="1306093"/>
                  <a:pt x="211999" y="1306093"/>
                </a:cubicBezTo>
                <a:cubicBezTo>
                  <a:pt x="215786" y="1302297"/>
                  <a:pt x="223360" y="1302297"/>
                  <a:pt x="227147" y="1302297"/>
                </a:cubicBezTo>
                <a:cubicBezTo>
                  <a:pt x="230934" y="1302297"/>
                  <a:pt x="230934" y="1302297"/>
                  <a:pt x="234708" y="1302297"/>
                </a:cubicBezTo>
                <a:lnTo>
                  <a:pt x="238520" y="1302297"/>
                </a:lnTo>
                <a:lnTo>
                  <a:pt x="238499" y="1302276"/>
                </a:lnTo>
                <a:cubicBezTo>
                  <a:pt x="234724" y="1298527"/>
                  <a:pt x="234724" y="1294717"/>
                  <a:pt x="230937" y="1290968"/>
                </a:cubicBezTo>
                <a:cubicBezTo>
                  <a:pt x="215789" y="1275791"/>
                  <a:pt x="200641" y="1260675"/>
                  <a:pt x="181718" y="1245497"/>
                </a:cubicBezTo>
                <a:cubicBezTo>
                  <a:pt x="177931" y="1241748"/>
                  <a:pt x="170357" y="1237939"/>
                  <a:pt x="166570" y="1234130"/>
                </a:cubicBezTo>
                <a:cubicBezTo>
                  <a:pt x="162783" y="1237939"/>
                  <a:pt x="155208" y="1241748"/>
                  <a:pt x="147647" y="1245497"/>
                </a:cubicBezTo>
                <a:cubicBezTo>
                  <a:pt x="132499" y="1249307"/>
                  <a:pt x="117350" y="1241748"/>
                  <a:pt x="109789" y="1230381"/>
                </a:cubicBezTo>
                <a:cubicBezTo>
                  <a:pt x="106002" y="1219013"/>
                  <a:pt x="102215" y="1207645"/>
                  <a:pt x="109789" y="1196277"/>
                </a:cubicBezTo>
                <a:cubicBezTo>
                  <a:pt x="113576" y="1192528"/>
                  <a:pt x="113576" y="1188719"/>
                  <a:pt x="117350" y="1184970"/>
                </a:cubicBezTo>
                <a:cubicBezTo>
                  <a:pt x="117350" y="1184970"/>
                  <a:pt x="113576" y="1181161"/>
                  <a:pt x="113576" y="1181161"/>
                </a:cubicBezTo>
                <a:cubicBezTo>
                  <a:pt x="113576" y="1177351"/>
                  <a:pt x="109789" y="1173602"/>
                  <a:pt x="106002" y="1169793"/>
                </a:cubicBezTo>
                <a:cubicBezTo>
                  <a:pt x="106002" y="1169793"/>
                  <a:pt x="102215" y="1166044"/>
                  <a:pt x="102215" y="1166044"/>
                </a:cubicBezTo>
                <a:cubicBezTo>
                  <a:pt x="102215" y="1166044"/>
                  <a:pt x="98428" y="1162234"/>
                  <a:pt x="98428" y="1158425"/>
                </a:cubicBezTo>
                <a:cubicBezTo>
                  <a:pt x="94641" y="1150867"/>
                  <a:pt x="94641" y="1147057"/>
                  <a:pt x="94641" y="1139499"/>
                </a:cubicBezTo>
                <a:cubicBezTo>
                  <a:pt x="98428" y="1135750"/>
                  <a:pt x="98428" y="1131941"/>
                  <a:pt x="102215" y="1128131"/>
                </a:cubicBezTo>
                <a:cubicBezTo>
                  <a:pt x="106002" y="1124382"/>
                  <a:pt x="109789" y="1120573"/>
                  <a:pt x="117363" y="1120573"/>
                </a:cubicBezTo>
                <a:cubicBezTo>
                  <a:pt x="121150" y="1120573"/>
                  <a:pt x="124937" y="1120573"/>
                  <a:pt x="128724" y="1124382"/>
                </a:cubicBezTo>
                <a:cubicBezTo>
                  <a:pt x="132499" y="1124382"/>
                  <a:pt x="136286" y="1128131"/>
                  <a:pt x="136286" y="1128131"/>
                </a:cubicBezTo>
                <a:cubicBezTo>
                  <a:pt x="140073" y="1128131"/>
                  <a:pt x="140073" y="1128131"/>
                  <a:pt x="143860" y="1131941"/>
                </a:cubicBezTo>
                <a:cubicBezTo>
                  <a:pt x="143860" y="1131941"/>
                  <a:pt x="147647" y="1135750"/>
                  <a:pt x="147647" y="1135750"/>
                </a:cubicBezTo>
                <a:cubicBezTo>
                  <a:pt x="147647" y="1135750"/>
                  <a:pt x="151434" y="1139499"/>
                  <a:pt x="151434" y="1139499"/>
                </a:cubicBezTo>
                <a:cubicBezTo>
                  <a:pt x="155208" y="1128131"/>
                  <a:pt x="162783" y="1120573"/>
                  <a:pt x="166582" y="1116824"/>
                </a:cubicBezTo>
                <a:cubicBezTo>
                  <a:pt x="177944" y="1097898"/>
                  <a:pt x="185505" y="1078911"/>
                  <a:pt x="196866" y="1059985"/>
                </a:cubicBezTo>
                <a:cubicBezTo>
                  <a:pt x="200653" y="1048678"/>
                  <a:pt x="208228" y="1037310"/>
                  <a:pt x="212015" y="1025942"/>
                </a:cubicBezTo>
                <a:cubicBezTo>
                  <a:pt x="215802" y="1018383"/>
                  <a:pt x="219589" y="1007016"/>
                  <a:pt x="223376" y="999457"/>
                </a:cubicBezTo>
                <a:cubicBezTo>
                  <a:pt x="227163" y="988089"/>
                  <a:pt x="230950" y="980531"/>
                  <a:pt x="234737" y="972912"/>
                </a:cubicBezTo>
                <a:cubicBezTo>
                  <a:pt x="234737" y="961605"/>
                  <a:pt x="238512" y="953986"/>
                  <a:pt x="242299" y="946428"/>
                </a:cubicBezTo>
                <a:cubicBezTo>
                  <a:pt x="242299" y="935060"/>
                  <a:pt x="246086" y="923692"/>
                  <a:pt x="249873" y="912385"/>
                </a:cubicBezTo>
                <a:cubicBezTo>
                  <a:pt x="253660" y="904766"/>
                  <a:pt x="257447" y="897208"/>
                  <a:pt x="257447" y="889649"/>
                </a:cubicBezTo>
                <a:cubicBezTo>
                  <a:pt x="261221" y="874533"/>
                  <a:pt x="261221" y="863165"/>
                  <a:pt x="265008" y="847988"/>
                </a:cubicBezTo>
                <a:cubicBezTo>
                  <a:pt x="265008" y="840429"/>
                  <a:pt x="268795" y="836620"/>
                  <a:pt x="268795" y="829061"/>
                </a:cubicBezTo>
                <a:cubicBezTo>
                  <a:pt x="272583" y="813945"/>
                  <a:pt x="272583" y="802577"/>
                  <a:pt x="276370" y="787460"/>
                </a:cubicBezTo>
                <a:cubicBezTo>
                  <a:pt x="280157" y="779841"/>
                  <a:pt x="280157" y="776092"/>
                  <a:pt x="280157" y="768534"/>
                </a:cubicBezTo>
                <a:cubicBezTo>
                  <a:pt x="280157" y="749548"/>
                  <a:pt x="283931" y="726872"/>
                  <a:pt x="283931" y="707946"/>
                </a:cubicBezTo>
                <a:cubicBezTo>
                  <a:pt x="283931" y="685211"/>
                  <a:pt x="283931" y="658726"/>
                  <a:pt x="283931" y="635991"/>
                </a:cubicBezTo>
                <a:cubicBezTo>
                  <a:pt x="283931" y="628432"/>
                  <a:pt x="283931" y="620874"/>
                  <a:pt x="283931" y="613316"/>
                </a:cubicBezTo>
                <a:cubicBezTo>
                  <a:pt x="283931" y="598138"/>
                  <a:pt x="283931" y="583022"/>
                  <a:pt x="283931" y="567844"/>
                </a:cubicBezTo>
                <a:cubicBezTo>
                  <a:pt x="283931" y="545169"/>
                  <a:pt x="283931" y="526243"/>
                  <a:pt x="280157" y="503508"/>
                </a:cubicBezTo>
                <a:cubicBezTo>
                  <a:pt x="280157" y="495949"/>
                  <a:pt x="276370" y="484582"/>
                  <a:pt x="276370" y="473214"/>
                </a:cubicBezTo>
                <a:cubicBezTo>
                  <a:pt x="272583" y="439171"/>
                  <a:pt x="268795" y="408877"/>
                  <a:pt x="261221" y="378583"/>
                </a:cubicBezTo>
                <a:cubicBezTo>
                  <a:pt x="246073" y="302879"/>
                  <a:pt x="227150" y="230923"/>
                  <a:pt x="193079" y="162777"/>
                </a:cubicBezTo>
                <a:cubicBezTo>
                  <a:pt x="181718" y="140041"/>
                  <a:pt x="170357" y="117366"/>
                  <a:pt x="155221" y="98440"/>
                </a:cubicBezTo>
                <a:cubicBezTo>
                  <a:pt x="143860" y="75704"/>
                  <a:pt x="128724" y="56778"/>
                  <a:pt x="113576" y="37852"/>
                </a:cubicBezTo>
                <a:cubicBezTo>
                  <a:pt x="106002" y="30294"/>
                  <a:pt x="98441" y="18926"/>
                  <a:pt x="87079" y="11368"/>
                </a:cubicBezTo>
                <a:cubicBezTo>
                  <a:pt x="83292" y="11368"/>
                  <a:pt x="79505" y="7558"/>
                  <a:pt x="75718" y="7558"/>
                </a:cubicBezTo>
                <a:cubicBezTo>
                  <a:pt x="75718" y="7558"/>
                  <a:pt x="75718" y="3809"/>
                  <a:pt x="75718" y="3809"/>
                </a:cubicBezTo>
                <a:cubicBezTo>
                  <a:pt x="75718" y="0"/>
                  <a:pt x="75718" y="0"/>
                  <a:pt x="79505" y="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54" name="Freeform: Shape 53">
            <a:extLst>
              <a:ext uri="{FF2B5EF4-FFF2-40B4-BE49-F238E27FC236}">
                <a16:creationId xmlns:a16="http://schemas.microsoft.com/office/drawing/2014/main" id="{77AA6543-4CA9-4D42-87F0-A84B425F8048}"/>
              </a:ext>
            </a:extLst>
          </p:cNvPr>
          <p:cNvSpPr/>
          <p:nvPr/>
        </p:nvSpPr>
        <p:spPr>
          <a:xfrm>
            <a:off x="2409278" y="3196128"/>
            <a:ext cx="266887" cy="1036351"/>
          </a:xfrm>
          <a:custGeom>
            <a:avLst/>
            <a:gdLst>
              <a:gd name="connsiteX0" fmla="*/ 215792 w 355849"/>
              <a:gd name="connsiteY0" fmla="*/ 0 h 1381801"/>
              <a:gd name="connsiteX1" fmla="*/ 238502 w 355849"/>
              <a:gd name="connsiteY1" fmla="*/ 0 h 1381801"/>
              <a:gd name="connsiteX2" fmla="*/ 264998 w 355849"/>
              <a:gd name="connsiteY2" fmla="*/ 0 h 1381801"/>
              <a:gd name="connsiteX3" fmla="*/ 280134 w 355849"/>
              <a:gd name="connsiteY3" fmla="*/ 7559 h 1381801"/>
              <a:gd name="connsiteX4" fmla="*/ 302856 w 355849"/>
              <a:gd name="connsiteY4" fmla="*/ 11356 h 1381801"/>
              <a:gd name="connsiteX5" fmla="*/ 329353 w 355849"/>
              <a:gd name="connsiteY5" fmla="*/ 26491 h 1381801"/>
              <a:gd name="connsiteX6" fmla="*/ 340714 w 355849"/>
              <a:gd name="connsiteY6" fmla="*/ 37846 h 1381801"/>
              <a:gd name="connsiteX7" fmla="*/ 348275 w 355849"/>
              <a:gd name="connsiteY7" fmla="*/ 49218 h 1381801"/>
              <a:gd name="connsiteX8" fmla="*/ 355849 w 355849"/>
              <a:gd name="connsiteY8" fmla="*/ 71930 h 1381801"/>
              <a:gd name="connsiteX9" fmla="*/ 355849 w 355849"/>
              <a:gd name="connsiteY9" fmla="*/ 94641 h 1381801"/>
              <a:gd name="connsiteX10" fmla="*/ 355849 w 355849"/>
              <a:gd name="connsiteY10" fmla="*/ 113572 h 1381801"/>
              <a:gd name="connsiteX11" fmla="*/ 352062 w 355849"/>
              <a:gd name="connsiteY11" fmla="*/ 128707 h 1381801"/>
              <a:gd name="connsiteX12" fmla="*/ 336914 w 355849"/>
              <a:gd name="connsiteY12" fmla="*/ 193077 h 1381801"/>
              <a:gd name="connsiteX13" fmla="*/ 317991 w 355849"/>
              <a:gd name="connsiteY13" fmla="*/ 257431 h 1381801"/>
              <a:gd name="connsiteX14" fmla="*/ 314204 w 355849"/>
              <a:gd name="connsiteY14" fmla="*/ 272566 h 1381801"/>
              <a:gd name="connsiteX15" fmla="*/ 310417 w 355849"/>
              <a:gd name="connsiteY15" fmla="*/ 287718 h 1381801"/>
              <a:gd name="connsiteX16" fmla="*/ 306643 w 355849"/>
              <a:gd name="connsiteY16" fmla="*/ 306649 h 1381801"/>
              <a:gd name="connsiteX17" fmla="*/ 302856 w 355849"/>
              <a:gd name="connsiteY17" fmla="*/ 314225 h 1381801"/>
              <a:gd name="connsiteX18" fmla="*/ 302856 w 355849"/>
              <a:gd name="connsiteY18" fmla="*/ 325581 h 1381801"/>
              <a:gd name="connsiteX19" fmla="*/ 302856 w 355849"/>
              <a:gd name="connsiteY19" fmla="*/ 340716 h 1381801"/>
              <a:gd name="connsiteX20" fmla="*/ 302856 w 355849"/>
              <a:gd name="connsiteY20" fmla="*/ 355868 h 1381801"/>
              <a:gd name="connsiteX21" fmla="*/ 302856 w 355849"/>
              <a:gd name="connsiteY21" fmla="*/ 359647 h 1381801"/>
              <a:gd name="connsiteX22" fmla="*/ 299069 w 355849"/>
              <a:gd name="connsiteY22" fmla="*/ 355868 h 1381801"/>
              <a:gd name="connsiteX23" fmla="*/ 295282 w 355849"/>
              <a:gd name="connsiteY23" fmla="*/ 318005 h 1381801"/>
              <a:gd name="connsiteX24" fmla="*/ 295282 w 355849"/>
              <a:gd name="connsiteY24" fmla="*/ 302853 h 1381801"/>
              <a:gd name="connsiteX25" fmla="*/ 291495 w 355849"/>
              <a:gd name="connsiteY25" fmla="*/ 276362 h 1381801"/>
              <a:gd name="connsiteX26" fmla="*/ 291495 w 355849"/>
              <a:gd name="connsiteY26" fmla="*/ 249855 h 1381801"/>
              <a:gd name="connsiteX27" fmla="*/ 291495 w 355849"/>
              <a:gd name="connsiteY27" fmla="*/ 219568 h 1381801"/>
              <a:gd name="connsiteX28" fmla="*/ 291495 w 355849"/>
              <a:gd name="connsiteY28" fmla="*/ 193077 h 1381801"/>
              <a:gd name="connsiteX29" fmla="*/ 291495 w 355849"/>
              <a:gd name="connsiteY29" fmla="*/ 166570 h 1381801"/>
              <a:gd name="connsiteX30" fmla="*/ 295282 w 355849"/>
              <a:gd name="connsiteY30" fmla="*/ 117352 h 1381801"/>
              <a:gd name="connsiteX31" fmla="*/ 295282 w 355849"/>
              <a:gd name="connsiteY31" fmla="*/ 71930 h 1381801"/>
              <a:gd name="connsiteX32" fmla="*/ 295282 w 355849"/>
              <a:gd name="connsiteY32" fmla="*/ 68133 h 1381801"/>
              <a:gd name="connsiteX33" fmla="*/ 276359 w 355849"/>
              <a:gd name="connsiteY33" fmla="*/ 64354 h 1381801"/>
              <a:gd name="connsiteX34" fmla="*/ 227140 w 355849"/>
              <a:gd name="connsiteY34" fmla="*/ 64354 h 1381801"/>
              <a:gd name="connsiteX35" fmla="*/ 200644 w 355849"/>
              <a:gd name="connsiteY35" fmla="*/ 68133 h 1381801"/>
              <a:gd name="connsiteX36" fmla="*/ 151425 w 355849"/>
              <a:gd name="connsiteY36" fmla="*/ 75709 h 1381801"/>
              <a:gd name="connsiteX37" fmla="*/ 147638 w 355849"/>
              <a:gd name="connsiteY37" fmla="*/ 75709 h 1381801"/>
              <a:gd name="connsiteX38" fmla="*/ 143851 w 355849"/>
              <a:gd name="connsiteY38" fmla="*/ 75709 h 1381801"/>
              <a:gd name="connsiteX39" fmla="*/ 128702 w 355849"/>
              <a:gd name="connsiteY39" fmla="*/ 79505 h 1381801"/>
              <a:gd name="connsiteX40" fmla="*/ 121141 w 355849"/>
              <a:gd name="connsiteY40" fmla="*/ 79505 h 1381801"/>
              <a:gd name="connsiteX41" fmla="*/ 113554 w 355849"/>
              <a:gd name="connsiteY41" fmla="*/ 79505 h 1381801"/>
              <a:gd name="connsiteX42" fmla="*/ 113574 w 355849"/>
              <a:gd name="connsiteY42" fmla="*/ 79526 h 1381801"/>
              <a:gd name="connsiteX43" fmla="*/ 121136 w 355849"/>
              <a:gd name="connsiteY43" fmla="*/ 90833 h 1381801"/>
              <a:gd name="connsiteX44" fmla="*/ 170355 w 355849"/>
              <a:gd name="connsiteY44" fmla="*/ 136304 h 1381801"/>
              <a:gd name="connsiteX45" fmla="*/ 185503 w 355849"/>
              <a:gd name="connsiteY45" fmla="*/ 147672 h 1381801"/>
              <a:gd name="connsiteX46" fmla="*/ 204426 w 355849"/>
              <a:gd name="connsiteY46" fmla="*/ 136304 h 1381801"/>
              <a:gd name="connsiteX47" fmla="*/ 242284 w 355849"/>
              <a:gd name="connsiteY47" fmla="*/ 151421 h 1381801"/>
              <a:gd name="connsiteX48" fmla="*/ 242284 w 355849"/>
              <a:gd name="connsiteY48" fmla="*/ 185524 h 1381801"/>
              <a:gd name="connsiteX49" fmla="*/ 234723 w 355849"/>
              <a:gd name="connsiteY49" fmla="*/ 196831 h 1381801"/>
              <a:gd name="connsiteX50" fmla="*/ 238497 w 355849"/>
              <a:gd name="connsiteY50" fmla="*/ 200641 h 1381801"/>
              <a:gd name="connsiteX51" fmla="*/ 246071 w 355849"/>
              <a:gd name="connsiteY51" fmla="*/ 212009 h 1381801"/>
              <a:gd name="connsiteX52" fmla="*/ 249858 w 355849"/>
              <a:gd name="connsiteY52" fmla="*/ 215757 h 1381801"/>
              <a:gd name="connsiteX53" fmla="*/ 253645 w 355849"/>
              <a:gd name="connsiteY53" fmla="*/ 223376 h 1381801"/>
              <a:gd name="connsiteX54" fmla="*/ 257432 w 355849"/>
              <a:gd name="connsiteY54" fmla="*/ 242302 h 1381801"/>
              <a:gd name="connsiteX55" fmla="*/ 249858 w 355849"/>
              <a:gd name="connsiteY55" fmla="*/ 253670 h 1381801"/>
              <a:gd name="connsiteX56" fmla="*/ 234710 w 355849"/>
              <a:gd name="connsiteY56" fmla="*/ 261229 h 1381801"/>
              <a:gd name="connsiteX57" fmla="*/ 223349 w 355849"/>
              <a:gd name="connsiteY57" fmla="*/ 257419 h 1381801"/>
              <a:gd name="connsiteX58" fmla="*/ 215787 w 355849"/>
              <a:gd name="connsiteY58" fmla="*/ 253670 h 1381801"/>
              <a:gd name="connsiteX59" fmla="*/ 208213 w 355849"/>
              <a:gd name="connsiteY59" fmla="*/ 249861 h 1381801"/>
              <a:gd name="connsiteX60" fmla="*/ 204426 w 355849"/>
              <a:gd name="connsiteY60" fmla="*/ 246051 h 1381801"/>
              <a:gd name="connsiteX61" fmla="*/ 200639 w 355849"/>
              <a:gd name="connsiteY61" fmla="*/ 242302 h 1381801"/>
              <a:gd name="connsiteX62" fmla="*/ 185491 w 355849"/>
              <a:gd name="connsiteY62" fmla="*/ 264978 h 1381801"/>
              <a:gd name="connsiteX63" fmla="*/ 155207 w 355849"/>
              <a:gd name="connsiteY63" fmla="*/ 321816 h 1381801"/>
              <a:gd name="connsiteX64" fmla="*/ 140058 w 355849"/>
              <a:gd name="connsiteY64" fmla="*/ 355859 h 1381801"/>
              <a:gd name="connsiteX65" fmla="*/ 128697 w 355849"/>
              <a:gd name="connsiteY65" fmla="*/ 382344 h 1381801"/>
              <a:gd name="connsiteX66" fmla="*/ 117336 w 355849"/>
              <a:gd name="connsiteY66" fmla="*/ 408889 h 1381801"/>
              <a:gd name="connsiteX67" fmla="*/ 109774 w 355849"/>
              <a:gd name="connsiteY67" fmla="*/ 435373 h 1381801"/>
              <a:gd name="connsiteX68" fmla="*/ 102200 w 355849"/>
              <a:gd name="connsiteY68" fmla="*/ 469416 h 1381801"/>
              <a:gd name="connsiteX69" fmla="*/ 94626 w 355849"/>
              <a:gd name="connsiteY69" fmla="*/ 492152 h 1381801"/>
              <a:gd name="connsiteX70" fmla="*/ 87065 w 355849"/>
              <a:gd name="connsiteY70" fmla="*/ 533813 h 1381801"/>
              <a:gd name="connsiteX71" fmla="*/ 83278 w 355849"/>
              <a:gd name="connsiteY71" fmla="*/ 552740 h 1381801"/>
              <a:gd name="connsiteX72" fmla="*/ 75703 w 355849"/>
              <a:gd name="connsiteY72" fmla="*/ 594341 h 1381801"/>
              <a:gd name="connsiteX73" fmla="*/ 71916 w 355849"/>
              <a:gd name="connsiteY73" fmla="*/ 613267 h 1381801"/>
              <a:gd name="connsiteX74" fmla="*/ 68142 w 355849"/>
              <a:gd name="connsiteY74" fmla="*/ 673855 h 1381801"/>
              <a:gd name="connsiteX75" fmla="*/ 68142 w 355849"/>
              <a:gd name="connsiteY75" fmla="*/ 745810 h 1381801"/>
              <a:gd name="connsiteX76" fmla="*/ 68142 w 355849"/>
              <a:gd name="connsiteY76" fmla="*/ 768485 h 1381801"/>
              <a:gd name="connsiteX77" fmla="*/ 68142 w 355849"/>
              <a:gd name="connsiteY77" fmla="*/ 813957 h 1381801"/>
              <a:gd name="connsiteX78" fmla="*/ 71916 w 355849"/>
              <a:gd name="connsiteY78" fmla="*/ 878293 h 1381801"/>
              <a:gd name="connsiteX79" fmla="*/ 75703 w 355849"/>
              <a:gd name="connsiteY79" fmla="*/ 908587 h 1381801"/>
              <a:gd name="connsiteX80" fmla="*/ 90852 w 355849"/>
              <a:gd name="connsiteY80" fmla="*/ 1003218 h 1381801"/>
              <a:gd name="connsiteX81" fmla="*/ 158994 w 355849"/>
              <a:gd name="connsiteY81" fmla="*/ 1219024 h 1381801"/>
              <a:gd name="connsiteX82" fmla="*/ 196852 w 355849"/>
              <a:gd name="connsiteY82" fmla="*/ 1283361 h 1381801"/>
              <a:gd name="connsiteX83" fmla="*/ 238497 w 355849"/>
              <a:gd name="connsiteY83" fmla="*/ 1343949 h 1381801"/>
              <a:gd name="connsiteX84" fmla="*/ 264994 w 355849"/>
              <a:gd name="connsiteY84" fmla="*/ 1370433 h 1381801"/>
              <a:gd name="connsiteX85" fmla="*/ 276355 w 355849"/>
              <a:gd name="connsiteY85" fmla="*/ 1374243 h 1381801"/>
              <a:gd name="connsiteX86" fmla="*/ 276355 w 355849"/>
              <a:gd name="connsiteY86" fmla="*/ 1377992 h 1381801"/>
              <a:gd name="connsiteX87" fmla="*/ 272568 w 355849"/>
              <a:gd name="connsiteY87" fmla="*/ 1381801 h 1381801"/>
              <a:gd name="connsiteX88" fmla="*/ 230923 w 355849"/>
              <a:gd name="connsiteY88" fmla="*/ 1359066 h 1381801"/>
              <a:gd name="connsiteX89" fmla="*/ 193065 w 355849"/>
              <a:gd name="connsiteY89" fmla="*/ 1325023 h 1381801"/>
              <a:gd name="connsiteX90" fmla="*/ 155207 w 355849"/>
              <a:gd name="connsiteY90" fmla="*/ 1287170 h 1381801"/>
              <a:gd name="connsiteX91" fmla="*/ 124923 w 355849"/>
              <a:gd name="connsiteY91" fmla="*/ 1249318 h 1381801"/>
              <a:gd name="connsiteX92" fmla="*/ 98426 w 355849"/>
              <a:gd name="connsiteY92" fmla="*/ 1203847 h 1381801"/>
              <a:gd name="connsiteX93" fmla="*/ 75716 w 355849"/>
              <a:gd name="connsiteY93" fmla="*/ 1154627 h 1381801"/>
              <a:gd name="connsiteX94" fmla="*/ 41632 w 355849"/>
              <a:gd name="connsiteY94" fmla="*/ 1056247 h 1381801"/>
              <a:gd name="connsiteX95" fmla="*/ 18923 w 355849"/>
              <a:gd name="connsiteY95" fmla="*/ 957807 h 1381801"/>
              <a:gd name="connsiteX96" fmla="*/ 11348 w 355849"/>
              <a:gd name="connsiteY96" fmla="*/ 901029 h 1381801"/>
              <a:gd name="connsiteX97" fmla="*/ 7574 w 355849"/>
              <a:gd name="connsiteY97" fmla="*/ 855558 h 1381801"/>
              <a:gd name="connsiteX98" fmla="*/ 3787 w 355849"/>
              <a:gd name="connsiteY98" fmla="*/ 829073 h 1381801"/>
              <a:gd name="connsiteX99" fmla="*/ 0 w 355849"/>
              <a:gd name="connsiteY99" fmla="*/ 753369 h 1381801"/>
              <a:gd name="connsiteX100" fmla="*/ 0 w 355849"/>
              <a:gd name="connsiteY100" fmla="*/ 730633 h 1381801"/>
              <a:gd name="connsiteX101" fmla="*/ 0 w 355849"/>
              <a:gd name="connsiteY101" fmla="*/ 685222 h 1381801"/>
              <a:gd name="connsiteX102" fmla="*/ 0 w 355849"/>
              <a:gd name="connsiteY102" fmla="*/ 658738 h 1381801"/>
              <a:gd name="connsiteX103" fmla="*/ 3787 w 355849"/>
              <a:gd name="connsiteY103" fmla="*/ 613267 h 1381801"/>
              <a:gd name="connsiteX104" fmla="*/ 7574 w 355849"/>
              <a:gd name="connsiteY104" fmla="*/ 590592 h 1381801"/>
              <a:gd name="connsiteX105" fmla="*/ 15135 w 355849"/>
              <a:gd name="connsiteY105" fmla="*/ 545121 h 1381801"/>
              <a:gd name="connsiteX106" fmla="*/ 18923 w 355849"/>
              <a:gd name="connsiteY106" fmla="*/ 522446 h 1381801"/>
              <a:gd name="connsiteX107" fmla="*/ 26497 w 355849"/>
              <a:gd name="connsiteY107" fmla="*/ 477035 h 1381801"/>
              <a:gd name="connsiteX108" fmla="*/ 34058 w 355849"/>
              <a:gd name="connsiteY108" fmla="*/ 454299 h 1381801"/>
              <a:gd name="connsiteX109" fmla="*/ 45419 w 355849"/>
              <a:gd name="connsiteY109" fmla="*/ 412638 h 1381801"/>
              <a:gd name="connsiteX110" fmla="*/ 45419 w 355849"/>
              <a:gd name="connsiteY110" fmla="*/ 416447 h 1381801"/>
              <a:gd name="connsiteX111" fmla="*/ 52994 w 355849"/>
              <a:gd name="connsiteY111" fmla="*/ 393712 h 1381801"/>
              <a:gd name="connsiteX112" fmla="*/ 64355 w 355849"/>
              <a:gd name="connsiteY112" fmla="*/ 359669 h 1381801"/>
              <a:gd name="connsiteX113" fmla="*/ 79491 w 355849"/>
              <a:gd name="connsiteY113" fmla="*/ 329375 h 1381801"/>
              <a:gd name="connsiteX114" fmla="*/ 94639 w 355849"/>
              <a:gd name="connsiteY114" fmla="*/ 295271 h 1381801"/>
              <a:gd name="connsiteX115" fmla="*/ 109787 w 355849"/>
              <a:gd name="connsiteY115" fmla="*/ 264978 h 1381801"/>
              <a:gd name="connsiteX116" fmla="*/ 140071 w 355849"/>
              <a:gd name="connsiteY116" fmla="*/ 212009 h 1381801"/>
              <a:gd name="connsiteX117" fmla="*/ 155220 w 355849"/>
              <a:gd name="connsiteY117" fmla="*/ 185524 h 1381801"/>
              <a:gd name="connsiteX118" fmla="*/ 162781 w 355849"/>
              <a:gd name="connsiteY118" fmla="*/ 174156 h 1381801"/>
              <a:gd name="connsiteX119" fmla="*/ 147645 w 355849"/>
              <a:gd name="connsiteY119" fmla="*/ 147672 h 1381801"/>
              <a:gd name="connsiteX120" fmla="*/ 140071 w 355849"/>
              <a:gd name="connsiteY120" fmla="*/ 132495 h 1381801"/>
              <a:gd name="connsiteX121" fmla="*/ 136284 w 355849"/>
              <a:gd name="connsiteY121" fmla="*/ 124936 h 1381801"/>
              <a:gd name="connsiteX122" fmla="*/ 121149 w 355849"/>
              <a:gd name="connsiteY122" fmla="*/ 102201 h 1381801"/>
              <a:gd name="connsiteX123" fmla="*/ 106000 w 355849"/>
              <a:gd name="connsiteY123" fmla="*/ 83274 h 1381801"/>
              <a:gd name="connsiteX124" fmla="*/ 106000 w 355849"/>
              <a:gd name="connsiteY124" fmla="*/ 79526 h 1381801"/>
              <a:gd name="connsiteX125" fmla="*/ 106020 w 355849"/>
              <a:gd name="connsiteY125" fmla="*/ 79505 h 1381801"/>
              <a:gd name="connsiteX126" fmla="*/ 105993 w 355849"/>
              <a:gd name="connsiteY126" fmla="*/ 79505 h 1381801"/>
              <a:gd name="connsiteX127" fmla="*/ 98419 w 355849"/>
              <a:gd name="connsiteY127" fmla="*/ 79505 h 1381801"/>
              <a:gd name="connsiteX128" fmla="*/ 79496 w 355849"/>
              <a:gd name="connsiteY128" fmla="*/ 64354 h 1381801"/>
              <a:gd name="connsiteX129" fmla="*/ 75709 w 355849"/>
              <a:gd name="connsiteY129" fmla="*/ 49218 h 1381801"/>
              <a:gd name="connsiteX130" fmla="*/ 75709 w 355849"/>
              <a:gd name="connsiteY130" fmla="*/ 41643 h 1381801"/>
              <a:gd name="connsiteX131" fmla="*/ 98419 w 355849"/>
              <a:gd name="connsiteY131" fmla="*/ 18932 h 1381801"/>
              <a:gd name="connsiteX132" fmla="*/ 113567 w 355849"/>
              <a:gd name="connsiteY132" fmla="*/ 15135 h 1381801"/>
              <a:gd name="connsiteX133" fmla="*/ 124928 w 355849"/>
              <a:gd name="connsiteY133" fmla="*/ 11356 h 1381801"/>
              <a:gd name="connsiteX134" fmla="*/ 132502 w 355849"/>
              <a:gd name="connsiteY134" fmla="*/ 11356 h 1381801"/>
              <a:gd name="connsiteX135" fmla="*/ 136276 w 355849"/>
              <a:gd name="connsiteY135" fmla="*/ 11356 h 1381801"/>
              <a:gd name="connsiteX136" fmla="*/ 147638 w 355849"/>
              <a:gd name="connsiteY136" fmla="*/ 7576 h 1381801"/>
              <a:gd name="connsiteX137" fmla="*/ 177934 w 355849"/>
              <a:gd name="connsiteY137" fmla="*/ 3780 h 1381801"/>
              <a:gd name="connsiteX138" fmla="*/ 215792 w 355849"/>
              <a:gd name="connsiteY138" fmla="*/ 0 h 13818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</a:cxnLst>
            <a:rect l="l" t="t" r="r" b="b"/>
            <a:pathLst>
              <a:path w="355849" h="1381801">
                <a:moveTo>
                  <a:pt x="215792" y="0"/>
                </a:moveTo>
                <a:cubicBezTo>
                  <a:pt x="223353" y="0"/>
                  <a:pt x="230927" y="0"/>
                  <a:pt x="238502" y="0"/>
                </a:cubicBezTo>
                <a:cubicBezTo>
                  <a:pt x="246076" y="0"/>
                  <a:pt x="257424" y="0"/>
                  <a:pt x="264998" y="0"/>
                </a:cubicBezTo>
                <a:cubicBezTo>
                  <a:pt x="272572" y="0"/>
                  <a:pt x="280146" y="3780"/>
                  <a:pt x="280134" y="7559"/>
                </a:cubicBezTo>
                <a:cubicBezTo>
                  <a:pt x="287708" y="7559"/>
                  <a:pt x="295282" y="7559"/>
                  <a:pt x="302856" y="11356"/>
                </a:cubicBezTo>
                <a:cubicBezTo>
                  <a:pt x="314204" y="15135"/>
                  <a:pt x="321778" y="18932"/>
                  <a:pt x="329353" y="26491"/>
                </a:cubicBezTo>
                <a:cubicBezTo>
                  <a:pt x="333140" y="30287"/>
                  <a:pt x="336927" y="34067"/>
                  <a:pt x="340714" y="37846"/>
                </a:cubicBezTo>
                <a:cubicBezTo>
                  <a:pt x="344501" y="41643"/>
                  <a:pt x="344501" y="45422"/>
                  <a:pt x="348275" y="49218"/>
                </a:cubicBezTo>
                <a:cubicBezTo>
                  <a:pt x="352062" y="56778"/>
                  <a:pt x="355849" y="64354"/>
                  <a:pt x="355849" y="71930"/>
                </a:cubicBezTo>
                <a:cubicBezTo>
                  <a:pt x="355849" y="79489"/>
                  <a:pt x="355849" y="87065"/>
                  <a:pt x="355849" y="94641"/>
                </a:cubicBezTo>
                <a:cubicBezTo>
                  <a:pt x="355849" y="102216"/>
                  <a:pt x="355849" y="105996"/>
                  <a:pt x="355849" y="113572"/>
                </a:cubicBezTo>
                <a:cubicBezTo>
                  <a:pt x="352062" y="117352"/>
                  <a:pt x="352062" y="124928"/>
                  <a:pt x="352062" y="128707"/>
                </a:cubicBezTo>
                <a:cubicBezTo>
                  <a:pt x="348275" y="147639"/>
                  <a:pt x="340701" y="170350"/>
                  <a:pt x="336914" y="193077"/>
                </a:cubicBezTo>
                <a:cubicBezTo>
                  <a:pt x="329353" y="215788"/>
                  <a:pt x="325565" y="234720"/>
                  <a:pt x="317991" y="257431"/>
                </a:cubicBezTo>
                <a:cubicBezTo>
                  <a:pt x="317991" y="265007"/>
                  <a:pt x="314204" y="268786"/>
                  <a:pt x="314204" y="272566"/>
                </a:cubicBezTo>
                <a:cubicBezTo>
                  <a:pt x="314204" y="276362"/>
                  <a:pt x="310417" y="283938"/>
                  <a:pt x="310417" y="287718"/>
                </a:cubicBezTo>
                <a:cubicBezTo>
                  <a:pt x="310417" y="295294"/>
                  <a:pt x="306643" y="299073"/>
                  <a:pt x="306643" y="306649"/>
                </a:cubicBezTo>
                <a:cubicBezTo>
                  <a:pt x="302856" y="306649"/>
                  <a:pt x="302856" y="310429"/>
                  <a:pt x="302856" y="314225"/>
                </a:cubicBezTo>
                <a:cubicBezTo>
                  <a:pt x="302856" y="318005"/>
                  <a:pt x="302856" y="321784"/>
                  <a:pt x="302856" y="325581"/>
                </a:cubicBezTo>
                <a:cubicBezTo>
                  <a:pt x="302856" y="329360"/>
                  <a:pt x="302856" y="336936"/>
                  <a:pt x="302856" y="340716"/>
                </a:cubicBezTo>
                <a:cubicBezTo>
                  <a:pt x="302856" y="348292"/>
                  <a:pt x="302856" y="352071"/>
                  <a:pt x="302856" y="355868"/>
                </a:cubicBezTo>
                <a:cubicBezTo>
                  <a:pt x="302856" y="355868"/>
                  <a:pt x="302856" y="359647"/>
                  <a:pt x="302856" y="359647"/>
                </a:cubicBezTo>
                <a:cubicBezTo>
                  <a:pt x="302856" y="359647"/>
                  <a:pt x="299069" y="359647"/>
                  <a:pt x="299069" y="355868"/>
                </a:cubicBezTo>
                <a:cubicBezTo>
                  <a:pt x="299069" y="340716"/>
                  <a:pt x="295282" y="329360"/>
                  <a:pt x="295282" y="318005"/>
                </a:cubicBezTo>
                <a:cubicBezTo>
                  <a:pt x="295282" y="310429"/>
                  <a:pt x="295282" y="306649"/>
                  <a:pt x="295282" y="302853"/>
                </a:cubicBezTo>
                <a:cubicBezTo>
                  <a:pt x="295282" y="291497"/>
                  <a:pt x="291495" y="283938"/>
                  <a:pt x="291495" y="276362"/>
                </a:cubicBezTo>
                <a:cubicBezTo>
                  <a:pt x="291495" y="265007"/>
                  <a:pt x="291495" y="257431"/>
                  <a:pt x="291495" y="249855"/>
                </a:cubicBezTo>
                <a:cubicBezTo>
                  <a:pt x="291495" y="238499"/>
                  <a:pt x="291495" y="230923"/>
                  <a:pt x="291495" y="219568"/>
                </a:cubicBezTo>
                <a:cubicBezTo>
                  <a:pt x="291495" y="212009"/>
                  <a:pt x="291495" y="200637"/>
                  <a:pt x="291495" y="193077"/>
                </a:cubicBezTo>
                <a:cubicBezTo>
                  <a:pt x="291495" y="181722"/>
                  <a:pt x="291495" y="174146"/>
                  <a:pt x="291495" y="166570"/>
                </a:cubicBezTo>
                <a:cubicBezTo>
                  <a:pt x="291495" y="151435"/>
                  <a:pt x="295282" y="132503"/>
                  <a:pt x="295282" y="117352"/>
                </a:cubicBezTo>
                <a:cubicBezTo>
                  <a:pt x="295282" y="102216"/>
                  <a:pt x="299069" y="87065"/>
                  <a:pt x="295282" y="71930"/>
                </a:cubicBezTo>
                <a:cubicBezTo>
                  <a:pt x="295282" y="71930"/>
                  <a:pt x="295282" y="68133"/>
                  <a:pt x="295282" y="68133"/>
                </a:cubicBezTo>
                <a:cubicBezTo>
                  <a:pt x="287708" y="64354"/>
                  <a:pt x="283921" y="64354"/>
                  <a:pt x="276359" y="64354"/>
                </a:cubicBezTo>
                <a:cubicBezTo>
                  <a:pt x="261211" y="60574"/>
                  <a:pt x="242276" y="64354"/>
                  <a:pt x="227140" y="64354"/>
                </a:cubicBezTo>
                <a:cubicBezTo>
                  <a:pt x="219566" y="68133"/>
                  <a:pt x="208205" y="68133"/>
                  <a:pt x="200644" y="68133"/>
                </a:cubicBezTo>
                <a:cubicBezTo>
                  <a:pt x="181708" y="71930"/>
                  <a:pt x="166560" y="71930"/>
                  <a:pt x="151425" y="75709"/>
                </a:cubicBezTo>
                <a:cubicBezTo>
                  <a:pt x="151425" y="75709"/>
                  <a:pt x="151425" y="75709"/>
                  <a:pt x="147638" y="75709"/>
                </a:cubicBezTo>
                <a:cubicBezTo>
                  <a:pt x="143851" y="75709"/>
                  <a:pt x="143851" y="75709"/>
                  <a:pt x="143851" y="75709"/>
                </a:cubicBezTo>
                <a:cubicBezTo>
                  <a:pt x="140064" y="79505"/>
                  <a:pt x="132489" y="79505"/>
                  <a:pt x="128702" y="79505"/>
                </a:cubicBezTo>
                <a:cubicBezTo>
                  <a:pt x="124915" y="79505"/>
                  <a:pt x="124915" y="79505"/>
                  <a:pt x="121141" y="79505"/>
                </a:cubicBezTo>
                <a:lnTo>
                  <a:pt x="113554" y="79505"/>
                </a:lnTo>
                <a:lnTo>
                  <a:pt x="113574" y="79526"/>
                </a:lnTo>
                <a:cubicBezTo>
                  <a:pt x="117349" y="83274"/>
                  <a:pt x="117349" y="87084"/>
                  <a:pt x="121136" y="90833"/>
                </a:cubicBezTo>
                <a:cubicBezTo>
                  <a:pt x="136284" y="106010"/>
                  <a:pt x="151432" y="121127"/>
                  <a:pt x="170355" y="136304"/>
                </a:cubicBezTo>
                <a:cubicBezTo>
                  <a:pt x="174142" y="140053"/>
                  <a:pt x="181716" y="143862"/>
                  <a:pt x="185503" y="147672"/>
                </a:cubicBezTo>
                <a:cubicBezTo>
                  <a:pt x="189291" y="143862"/>
                  <a:pt x="196865" y="140053"/>
                  <a:pt x="204426" y="136304"/>
                </a:cubicBezTo>
                <a:cubicBezTo>
                  <a:pt x="219574" y="132495"/>
                  <a:pt x="234723" y="140053"/>
                  <a:pt x="242284" y="151421"/>
                </a:cubicBezTo>
                <a:cubicBezTo>
                  <a:pt x="246071" y="162788"/>
                  <a:pt x="249858" y="174156"/>
                  <a:pt x="242284" y="185524"/>
                </a:cubicBezTo>
                <a:cubicBezTo>
                  <a:pt x="238497" y="189273"/>
                  <a:pt x="238497" y="193082"/>
                  <a:pt x="234723" y="196831"/>
                </a:cubicBezTo>
                <a:cubicBezTo>
                  <a:pt x="234723" y="196831"/>
                  <a:pt x="238497" y="200641"/>
                  <a:pt x="238497" y="200641"/>
                </a:cubicBezTo>
                <a:cubicBezTo>
                  <a:pt x="238497" y="204450"/>
                  <a:pt x="242284" y="208199"/>
                  <a:pt x="246071" y="212009"/>
                </a:cubicBezTo>
                <a:cubicBezTo>
                  <a:pt x="246071" y="212009"/>
                  <a:pt x="249858" y="215757"/>
                  <a:pt x="249858" y="215757"/>
                </a:cubicBezTo>
                <a:cubicBezTo>
                  <a:pt x="249858" y="215757"/>
                  <a:pt x="253645" y="219567"/>
                  <a:pt x="253645" y="223376"/>
                </a:cubicBezTo>
                <a:cubicBezTo>
                  <a:pt x="257432" y="230935"/>
                  <a:pt x="257432" y="234744"/>
                  <a:pt x="257432" y="242302"/>
                </a:cubicBezTo>
                <a:cubicBezTo>
                  <a:pt x="253645" y="246051"/>
                  <a:pt x="253645" y="249861"/>
                  <a:pt x="249858" y="253670"/>
                </a:cubicBezTo>
                <a:cubicBezTo>
                  <a:pt x="246071" y="257419"/>
                  <a:pt x="242284" y="261229"/>
                  <a:pt x="234710" y="261229"/>
                </a:cubicBezTo>
                <a:cubicBezTo>
                  <a:pt x="230923" y="261229"/>
                  <a:pt x="227136" y="261229"/>
                  <a:pt x="223349" y="257419"/>
                </a:cubicBezTo>
                <a:cubicBezTo>
                  <a:pt x="219574" y="257419"/>
                  <a:pt x="215787" y="253670"/>
                  <a:pt x="215787" y="253670"/>
                </a:cubicBezTo>
                <a:cubicBezTo>
                  <a:pt x="212000" y="253670"/>
                  <a:pt x="212000" y="253670"/>
                  <a:pt x="208213" y="249861"/>
                </a:cubicBezTo>
                <a:cubicBezTo>
                  <a:pt x="208213" y="249861"/>
                  <a:pt x="204426" y="246051"/>
                  <a:pt x="204426" y="246051"/>
                </a:cubicBezTo>
                <a:cubicBezTo>
                  <a:pt x="204426" y="246051"/>
                  <a:pt x="200639" y="242302"/>
                  <a:pt x="200639" y="242302"/>
                </a:cubicBezTo>
                <a:cubicBezTo>
                  <a:pt x="193078" y="249861"/>
                  <a:pt x="189291" y="261229"/>
                  <a:pt x="185491" y="264978"/>
                </a:cubicBezTo>
                <a:cubicBezTo>
                  <a:pt x="174129" y="283904"/>
                  <a:pt x="166568" y="302890"/>
                  <a:pt x="155207" y="321816"/>
                </a:cubicBezTo>
                <a:cubicBezTo>
                  <a:pt x="151420" y="333124"/>
                  <a:pt x="143845" y="344492"/>
                  <a:pt x="140058" y="355859"/>
                </a:cubicBezTo>
                <a:cubicBezTo>
                  <a:pt x="136271" y="363418"/>
                  <a:pt x="132484" y="374785"/>
                  <a:pt x="128697" y="382344"/>
                </a:cubicBezTo>
                <a:cubicBezTo>
                  <a:pt x="124910" y="393712"/>
                  <a:pt x="121123" y="401270"/>
                  <a:pt x="117336" y="408889"/>
                </a:cubicBezTo>
                <a:cubicBezTo>
                  <a:pt x="117336" y="420196"/>
                  <a:pt x="113562" y="427815"/>
                  <a:pt x="109774" y="435373"/>
                </a:cubicBezTo>
                <a:cubicBezTo>
                  <a:pt x="109774" y="446741"/>
                  <a:pt x="105987" y="458109"/>
                  <a:pt x="102200" y="469416"/>
                </a:cubicBezTo>
                <a:cubicBezTo>
                  <a:pt x="98413" y="477035"/>
                  <a:pt x="94626" y="484593"/>
                  <a:pt x="94626" y="492152"/>
                </a:cubicBezTo>
                <a:cubicBezTo>
                  <a:pt x="90852" y="507268"/>
                  <a:pt x="90852" y="518636"/>
                  <a:pt x="87065" y="533813"/>
                </a:cubicBezTo>
                <a:cubicBezTo>
                  <a:pt x="87065" y="541372"/>
                  <a:pt x="83278" y="545181"/>
                  <a:pt x="83278" y="552740"/>
                </a:cubicBezTo>
                <a:cubicBezTo>
                  <a:pt x="79491" y="567856"/>
                  <a:pt x="79491" y="579224"/>
                  <a:pt x="75703" y="594341"/>
                </a:cubicBezTo>
                <a:cubicBezTo>
                  <a:pt x="71916" y="601960"/>
                  <a:pt x="71916" y="605709"/>
                  <a:pt x="71916" y="613267"/>
                </a:cubicBezTo>
                <a:cubicBezTo>
                  <a:pt x="71916" y="632253"/>
                  <a:pt x="68142" y="654929"/>
                  <a:pt x="68142" y="673855"/>
                </a:cubicBezTo>
                <a:cubicBezTo>
                  <a:pt x="68142" y="696590"/>
                  <a:pt x="68142" y="723075"/>
                  <a:pt x="68142" y="745810"/>
                </a:cubicBezTo>
                <a:cubicBezTo>
                  <a:pt x="68142" y="753369"/>
                  <a:pt x="68142" y="760927"/>
                  <a:pt x="68142" y="768485"/>
                </a:cubicBezTo>
                <a:cubicBezTo>
                  <a:pt x="68142" y="783663"/>
                  <a:pt x="68142" y="798779"/>
                  <a:pt x="68142" y="813957"/>
                </a:cubicBezTo>
                <a:cubicBezTo>
                  <a:pt x="68142" y="836632"/>
                  <a:pt x="68142" y="855558"/>
                  <a:pt x="71916" y="878293"/>
                </a:cubicBezTo>
                <a:cubicBezTo>
                  <a:pt x="71916" y="885852"/>
                  <a:pt x="75703" y="897219"/>
                  <a:pt x="75703" y="908587"/>
                </a:cubicBezTo>
                <a:cubicBezTo>
                  <a:pt x="79491" y="942630"/>
                  <a:pt x="83278" y="972924"/>
                  <a:pt x="90852" y="1003218"/>
                </a:cubicBezTo>
                <a:cubicBezTo>
                  <a:pt x="106000" y="1078922"/>
                  <a:pt x="124923" y="1150878"/>
                  <a:pt x="158994" y="1219024"/>
                </a:cubicBezTo>
                <a:cubicBezTo>
                  <a:pt x="170355" y="1241760"/>
                  <a:pt x="181716" y="1264435"/>
                  <a:pt x="196852" y="1283361"/>
                </a:cubicBezTo>
                <a:cubicBezTo>
                  <a:pt x="208213" y="1306097"/>
                  <a:pt x="223349" y="1325023"/>
                  <a:pt x="238497" y="1343949"/>
                </a:cubicBezTo>
                <a:cubicBezTo>
                  <a:pt x="246071" y="1351507"/>
                  <a:pt x="253633" y="1362875"/>
                  <a:pt x="264994" y="1370433"/>
                </a:cubicBezTo>
                <a:cubicBezTo>
                  <a:pt x="268781" y="1370433"/>
                  <a:pt x="272568" y="1374243"/>
                  <a:pt x="276355" y="1374243"/>
                </a:cubicBezTo>
                <a:cubicBezTo>
                  <a:pt x="276355" y="1374243"/>
                  <a:pt x="276355" y="1377992"/>
                  <a:pt x="276355" y="1377992"/>
                </a:cubicBezTo>
                <a:cubicBezTo>
                  <a:pt x="276355" y="1381801"/>
                  <a:pt x="276355" y="1381801"/>
                  <a:pt x="272568" y="1381801"/>
                </a:cubicBezTo>
                <a:cubicBezTo>
                  <a:pt x="257432" y="1374243"/>
                  <a:pt x="242284" y="1366684"/>
                  <a:pt x="230923" y="1359066"/>
                </a:cubicBezTo>
                <a:cubicBezTo>
                  <a:pt x="219574" y="1347758"/>
                  <a:pt x="204426" y="1336391"/>
                  <a:pt x="193065" y="1325023"/>
                </a:cubicBezTo>
                <a:cubicBezTo>
                  <a:pt x="177929" y="1313655"/>
                  <a:pt x="166568" y="1302287"/>
                  <a:pt x="155207" y="1287170"/>
                </a:cubicBezTo>
                <a:cubicBezTo>
                  <a:pt x="143858" y="1275803"/>
                  <a:pt x="132497" y="1264435"/>
                  <a:pt x="124923" y="1249318"/>
                </a:cubicBezTo>
                <a:cubicBezTo>
                  <a:pt x="113574" y="1234141"/>
                  <a:pt x="106000" y="1219024"/>
                  <a:pt x="98426" y="1203847"/>
                </a:cubicBezTo>
                <a:cubicBezTo>
                  <a:pt x="90852" y="1188730"/>
                  <a:pt x="83278" y="1169804"/>
                  <a:pt x="75716" y="1154627"/>
                </a:cubicBezTo>
                <a:cubicBezTo>
                  <a:pt x="64355" y="1120584"/>
                  <a:pt x="49206" y="1090290"/>
                  <a:pt x="41632" y="1056247"/>
                </a:cubicBezTo>
                <a:cubicBezTo>
                  <a:pt x="34071" y="1025953"/>
                  <a:pt x="26497" y="991850"/>
                  <a:pt x="18923" y="957807"/>
                </a:cubicBezTo>
                <a:cubicBezTo>
                  <a:pt x="15135" y="938881"/>
                  <a:pt x="15135" y="919955"/>
                  <a:pt x="11348" y="901029"/>
                </a:cubicBezTo>
                <a:cubicBezTo>
                  <a:pt x="11348" y="885852"/>
                  <a:pt x="7574" y="870735"/>
                  <a:pt x="7574" y="855558"/>
                </a:cubicBezTo>
                <a:cubicBezTo>
                  <a:pt x="7574" y="847999"/>
                  <a:pt x="3787" y="836632"/>
                  <a:pt x="3787" y="829073"/>
                </a:cubicBezTo>
                <a:cubicBezTo>
                  <a:pt x="3787" y="802589"/>
                  <a:pt x="0" y="779853"/>
                  <a:pt x="0" y="753369"/>
                </a:cubicBezTo>
                <a:cubicBezTo>
                  <a:pt x="0" y="745810"/>
                  <a:pt x="0" y="738252"/>
                  <a:pt x="0" y="730633"/>
                </a:cubicBezTo>
                <a:cubicBezTo>
                  <a:pt x="0" y="715516"/>
                  <a:pt x="0" y="700339"/>
                  <a:pt x="0" y="685222"/>
                </a:cubicBezTo>
                <a:cubicBezTo>
                  <a:pt x="0" y="677664"/>
                  <a:pt x="0" y="666296"/>
                  <a:pt x="0" y="658738"/>
                </a:cubicBezTo>
                <a:cubicBezTo>
                  <a:pt x="0" y="643561"/>
                  <a:pt x="3787" y="628444"/>
                  <a:pt x="3787" y="613267"/>
                </a:cubicBezTo>
                <a:cubicBezTo>
                  <a:pt x="7574" y="605709"/>
                  <a:pt x="7574" y="598150"/>
                  <a:pt x="7574" y="590592"/>
                </a:cubicBezTo>
                <a:cubicBezTo>
                  <a:pt x="11348" y="575415"/>
                  <a:pt x="11348" y="560298"/>
                  <a:pt x="15135" y="545121"/>
                </a:cubicBezTo>
                <a:cubicBezTo>
                  <a:pt x="15135" y="537562"/>
                  <a:pt x="18923" y="530004"/>
                  <a:pt x="18923" y="522446"/>
                </a:cubicBezTo>
                <a:cubicBezTo>
                  <a:pt x="18923" y="507268"/>
                  <a:pt x="22710" y="492152"/>
                  <a:pt x="26497" y="477035"/>
                </a:cubicBezTo>
                <a:cubicBezTo>
                  <a:pt x="30284" y="469416"/>
                  <a:pt x="30284" y="461858"/>
                  <a:pt x="34058" y="454299"/>
                </a:cubicBezTo>
                <a:cubicBezTo>
                  <a:pt x="37858" y="439122"/>
                  <a:pt x="41632" y="427815"/>
                  <a:pt x="45419" y="412638"/>
                </a:cubicBezTo>
                <a:cubicBezTo>
                  <a:pt x="45419" y="412638"/>
                  <a:pt x="45419" y="416447"/>
                  <a:pt x="45419" y="416447"/>
                </a:cubicBezTo>
                <a:cubicBezTo>
                  <a:pt x="49206" y="408889"/>
                  <a:pt x="49206" y="401270"/>
                  <a:pt x="52994" y="393712"/>
                </a:cubicBezTo>
                <a:cubicBezTo>
                  <a:pt x="56781" y="382344"/>
                  <a:pt x="60568" y="370976"/>
                  <a:pt x="64355" y="359669"/>
                </a:cubicBezTo>
                <a:cubicBezTo>
                  <a:pt x="71929" y="348301"/>
                  <a:pt x="75716" y="340743"/>
                  <a:pt x="79491" y="329375"/>
                </a:cubicBezTo>
                <a:cubicBezTo>
                  <a:pt x="83278" y="318007"/>
                  <a:pt x="90852" y="306639"/>
                  <a:pt x="94639" y="295271"/>
                </a:cubicBezTo>
                <a:cubicBezTo>
                  <a:pt x="98426" y="283904"/>
                  <a:pt x="106000" y="276345"/>
                  <a:pt x="109787" y="264978"/>
                </a:cubicBezTo>
                <a:cubicBezTo>
                  <a:pt x="121149" y="246051"/>
                  <a:pt x="128710" y="230935"/>
                  <a:pt x="140071" y="212009"/>
                </a:cubicBezTo>
                <a:cubicBezTo>
                  <a:pt x="143858" y="204450"/>
                  <a:pt x="147645" y="193082"/>
                  <a:pt x="155220" y="185524"/>
                </a:cubicBezTo>
                <a:cubicBezTo>
                  <a:pt x="159007" y="181715"/>
                  <a:pt x="159007" y="177905"/>
                  <a:pt x="162781" y="174156"/>
                </a:cubicBezTo>
                <a:cubicBezTo>
                  <a:pt x="159007" y="166598"/>
                  <a:pt x="155207" y="155230"/>
                  <a:pt x="147645" y="147672"/>
                </a:cubicBezTo>
                <a:cubicBezTo>
                  <a:pt x="143858" y="140053"/>
                  <a:pt x="143858" y="136304"/>
                  <a:pt x="140071" y="132495"/>
                </a:cubicBezTo>
                <a:cubicBezTo>
                  <a:pt x="140071" y="128685"/>
                  <a:pt x="136284" y="124936"/>
                  <a:pt x="136284" y="124936"/>
                </a:cubicBezTo>
                <a:cubicBezTo>
                  <a:pt x="132497" y="117378"/>
                  <a:pt x="124923" y="109759"/>
                  <a:pt x="121149" y="102201"/>
                </a:cubicBezTo>
                <a:cubicBezTo>
                  <a:pt x="117361" y="98452"/>
                  <a:pt x="109787" y="90833"/>
                  <a:pt x="106000" y="83274"/>
                </a:cubicBezTo>
                <a:cubicBezTo>
                  <a:pt x="106000" y="79526"/>
                  <a:pt x="106000" y="79526"/>
                  <a:pt x="106000" y="79526"/>
                </a:cubicBezTo>
                <a:lnTo>
                  <a:pt x="106020" y="79505"/>
                </a:lnTo>
                <a:lnTo>
                  <a:pt x="105993" y="79505"/>
                </a:lnTo>
                <a:cubicBezTo>
                  <a:pt x="102206" y="79505"/>
                  <a:pt x="102206" y="79505"/>
                  <a:pt x="98419" y="79505"/>
                </a:cubicBezTo>
                <a:cubicBezTo>
                  <a:pt x="90857" y="79505"/>
                  <a:pt x="83283" y="71930"/>
                  <a:pt x="79496" y="64354"/>
                </a:cubicBezTo>
                <a:cubicBezTo>
                  <a:pt x="79496" y="60574"/>
                  <a:pt x="75709" y="56778"/>
                  <a:pt x="75709" y="49218"/>
                </a:cubicBezTo>
                <a:cubicBezTo>
                  <a:pt x="75709" y="45422"/>
                  <a:pt x="75709" y="45422"/>
                  <a:pt x="75709" y="41643"/>
                </a:cubicBezTo>
                <a:cubicBezTo>
                  <a:pt x="79496" y="30287"/>
                  <a:pt x="87057" y="22711"/>
                  <a:pt x="98419" y="18932"/>
                </a:cubicBezTo>
                <a:cubicBezTo>
                  <a:pt x="105993" y="18932"/>
                  <a:pt x="109780" y="15135"/>
                  <a:pt x="113567" y="15135"/>
                </a:cubicBezTo>
                <a:cubicBezTo>
                  <a:pt x="117354" y="11356"/>
                  <a:pt x="121141" y="11356"/>
                  <a:pt x="124928" y="11356"/>
                </a:cubicBezTo>
                <a:cubicBezTo>
                  <a:pt x="124928" y="11356"/>
                  <a:pt x="128715" y="11356"/>
                  <a:pt x="132502" y="11356"/>
                </a:cubicBezTo>
                <a:cubicBezTo>
                  <a:pt x="132502" y="11356"/>
                  <a:pt x="136276" y="11356"/>
                  <a:pt x="136276" y="11356"/>
                </a:cubicBezTo>
                <a:cubicBezTo>
                  <a:pt x="140076" y="7576"/>
                  <a:pt x="143851" y="7576"/>
                  <a:pt x="147638" y="7576"/>
                </a:cubicBezTo>
                <a:cubicBezTo>
                  <a:pt x="155212" y="7576"/>
                  <a:pt x="166573" y="3780"/>
                  <a:pt x="177934" y="3780"/>
                </a:cubicBezTo>
                <a:cubicBezTo>
                  <a:pt x="189283" y="3780"/>
                  <a:pt x="204431" y="0"/>
                  <a:pt x="215792" y="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55" name="Freeform: Shape 54">
            <a:extLst>
              <a:ext uri="{FF2B5EF4-FFF2-40B4-BE49-F238E27FC236}">
                <a16:creationId xmlns:a16="http://schemas.microsoft.com/office/drawing/2014/main" id="{AE425E32-1426-4ED4-BAEE-45CF9AE4E76F}"/>
              </a:ext>
            </a:extLst>
          </p:cNvPr>
          <p:cNvSpPr/>
          <p:nvPr/>
        </p:nvSpPr>
        <p:spPr>
          <a:xfrm>
            <a:off x="3885721" y="4814537"/>
            <a:ext cx="1428176" cy="346405"/>
          </a:xfrm>
          <a:custGeom>
            <a:avLst/>
            <a:gdLst>
              <a:gd name="connsiteX0" fmla="*/ 102219 w 1904235"/>
              <a:gd name="connsiteY0" fmla="*/ 0 h 461873"/>
              <a:gd name="connsiteX1" fmla="*/ 136292 w 1904235"/>
              <a:gd name="connsiteY1" fmla="*/ 0 h 461873"/>
              <a:gd name="connsiteX2" fmla="*/ 162788 w 1904235"/>
              <a:gd name="connsiteY2" fmla="*/ 3790 h 461873"/>
              <a:gd name="connsiteX3" fmla="*/ 185496 w 1904235"/>
              <a:gd name="connsiteY3" fmla="*/ 7562 h 461873"/>
              <a:gd name="connsiteX4" fmla="*/ 276373 w 1904235"/>
              <a:gd name="connsiteY4" fmla="*/ 30284 h 461873"/>
              <a:gd name="connsiteX5" fmla="*/ 359649 w 1904235"/>
              <a:gd name="connsiteY5" fmla="*/ 53006 h 461873"/>
              <a:gd name="connsiteX6" fmla="*/ 378592 w 1904235"/>
              <a:gd name="connsiteY6" fmla="*/ 56778 h 461873"/>
              <a:gd name="connsiteX7" fmla="*/ 401299 w 1904235"/>
              <a:gd name="connsiteY7" fmla="*/ 60568 h 461873"/>
              <a:gd name="connsiteX8" fmla="*/ 424007 w 1904235"/>
              <a:gd name="connsiteY8" fmla="*/ 64358 h 461873"/>
              <a:gd name="connsiteX9" fmla="*/ 435372 w 1904235"/>
              <a:gd name="connsiteY9" fmla="*/ 68130 h 461873"/>
              <a:gd name="connsiteX10" fmla="*/ 450503 w 1904235"/>
              <a:gd name="connsiteY10" fmla="*/ 68130 h 461873"/>
              <a:gd name="connsiteX11" fmla="*/ 469445 w 1904235"/>
              <a:gd name="connsiteY11" fmla="*/ 68130 h 461873"/>
              <a:gd name="connsiteX12" fmla="*/ 488364 w 1904235"/>
              <a:gd name="connsiteY12" fmla="*/ 64358 h 461873"/>
              <a:gd name="connsiteX13" fmla="*/ 492153 w 1904235"/>
              <a:gd name="connsiteY13" fmla="*/ 68130 h 461873"/>
              <a:gd name="connsiteX14" fmla="*/ 488364 w 1904235"/>
              <a:gd name="connsiteY14" fmla="*/ 75710 h 461873"/>
              <a:gd name="connsiteX15" fmla="*/ 439161 w 1904235"/>
              <a:gd name="connsiteY15" fmla="*/ 83290 h 461873"/>
              <a:gd name="connsiteX16" fmla="*/ 420219 w 1904235"/>
              <a:gd name="connsiteY16" fmla="*/ 87062 h 461873"/>
              <a:gd name="connsiteX17" fmla="*/ 386146 w 1904235"/>
              <a:gd name="connsiteY17" fmla="*/ 90852 h 461873"/>
              <a:gd name="connsiteX18" fmla="*/ 352073 w 1904235"/>
              <a:gd name="connsiteY18" fmla="*/ 94642 h 461873"/>
              <a:gd name="connsiteX19" fmla="*/ 310423 w 1904235"/>
              <a:gd name="connsiteY19" fmla="*/ 94642 h 461873"/>
              <a:gd name="connsiteX20" fmla="*/ 272584 w 1904235"/>
              <a:gd name="connsiteY20" fmla="*/ 94642 h 461873"/>
              <a:gd name="connsiteX21" fmla="*/ 238511 w 1904235"/>
              <a:gd name="connsiteY21" fmla="*/ 90852 h 461873"/>
              <a:gd name="connsiteX22" fmla="*/ 170365 w 1904235"/>
              <a:gd name="connsiteY22" fmla="*/ 87062 h 461873"/>
              <a:gd name="connsiteX23" fmla="*/ 109773 w 1904235"/>
              <a:gd name="connsiteY23" fmla="*/ 87062 h 461873"/>
              <a:gd name="connsiteX24" fmla="*/ 102219 w 1904235"/>
              <a:gd name="connsiteY24" fmla="*/ 90852 h 461873"/>
              <a:gd name="connsiteX25" fmla="*/ 98431 w 1904235"/>
              <a:gd name="connsiteY25" fmla="*/ 117346 h 461873"/>
              <a:gd name="connsiteX26" fmla="*/ 98431 w 1904235"/>
              <a:gd name="connsiteY26" fmla="*/ 181704 h 461873"/>
              <a:gd name="connsiteX27" fmla="*/ 102219 w 1904235"/>
              <a:gd name="connsiteY27" fmla="*/ 219568 h 461873"/>
              <a:gd name="connsiteX28" fmla="*/ 113562 w 1904235"/>
              <a:gd name="connsiteY28" fmla="*/ 283926 h 461873"/>
              <a:gd name="connsiteX29" fmla="*/ 113562 w 1904235"/>
              <a:gd name="connsiteY29" fmla="*/ 287716 h 461873"/>
              <a:gd name="connsiteX30" fmla="*/ 113562 w 1904235"/>
              <a:gd name="connsiteY30" fmla="*/ 291506 h 461873"/>
              <a:gd name="connsiteX31" fmla="*/ 113562 w 1904235"/>
              <a:gd name="connsiteY31" fmla="*/ 295278 h 461873"/>
              <a:gd name="connsiteX32" fmla="*/ 113562 w 1904235"/>
              <a:gd name="connsiteY32" fmla="*/ 295296 h 461873"/>
              <a:gd name="connsiteX33" fmla="*/ 113562 w 1904235"/>
              <a:gd name="connsiteY33" fmla="*/ 299068 h 461873"/>
              <a:gd name="connsiteX34" fmla="*/ 116095 w 1904235"/>
              <a:gd name="connsiteY34" fmla="*/ 311728 h 461873"/>
              <a:gd name="connsiteX35" fmla="*/ 117384 w 1904235"/>
              <a:gd name="connsiteY35" fmla="*/ 310453 h 461873"/>
              <a:gd name="connsiteX36" fmla="*/ 132472 w 1904235"/>
              <a:gd name="connsiteY36" fmla="*/ 299083 h 461873"/>
              <a:gd name="connsiteX37" fmla="*/ 139950 w 1904235"/>
              <a:gd name="connsiteY37" fmla="*/ 291390 h 461873"/>
              <a:gd name="connsiteX38" fmla="*/ 164202 w 1904235"/>
              <a:gd name="connsiteY38" fmla="*/ 266439 h 461873"/>
              <a:gd name="connsiteX39" fmla="*/ 193072 w 1904235"/>
              <a:gd name="connsiteY39" fmla="*/ 230953 h 461873"/>
              <a:gd name="connsiteX40" fmla="*/ 211974 w 1904235"/>
              <a:gd name="connsiteY40" fmla="*/ 212021 h 461873"/>
              <a:gd name="connsiteX41" fmla="*/ 196886 w 1904235"/>
              <a:gd name="connsiteY41" fmla="*/ 185509 h 461873"/>
              <a:gd name="connsiteX42" fmla="*/ 215787 w 1904235"/>
              <a:gd name="connsiteY42" fmla="*/ 132521 h 461873"/>
              <a:gd name="connsiteX43" fmla="*/ 261217 w 1904235"/>
              <a:gd name="connsiteY43" fmla="*/ 128731 h 461873"/>
              <a:gd name="connsiteX44" fmla="*/ 276388 w 1904235"/>
              <a:gd name="connsiteY44" fmla="*/ 140083 h 461873"/>
              <a:gd name="connsiteX45" fmla="*/ 280119 w 1904235"/>
              <a:gd name="connsiteY45" fmla="*/ 136311 h 461873"/>
              <a:gd name="connsiteX46" fmla="*/ 295290 w 1904235"/>
              <a:gd name="connsiteY46" fmla="*/ 124941 h 461873"/>
              <a:gd name="connsiteX47" fmla="*/ 302834 w 1904235"/>
              <a:gd name="connsiteY47" fmla="*/ 121169 h 461873"/>
              <a:gd name="connsiteX48" fmla="*/ 314191 w 1904235"/>
              <a:gd name="connsiteY48" fmla="*/ 113589 h 461873"/>
              <a:gd name="connsiteX49" fmla="*/ 340719 w 1904235"/>
              <a:gd name="connsiteY49" fmla="*/ 109799 h 461873"/>
              <a:gd name="connsiteX50" fmla="*/ 355890 w 1904235"/>
              <a:gd name="connsiteY50" fmla="*/ 117379 h 461873"/>
              <a:gd name="connsiteX51" fmla="*/ 367248 w 1904235"/>
              <a:gd name="connsiteY51" fmla="*/ 140083 h 461873"/>
              <a:gd name="connsiteX52" fmla="*/ 363434 w 1904235"/>
              <a:gd name="connsiteY52" fmla="*/ 159015 h 461873"/>
              <a:gd name="connsiteX53" fmla="*/ 359621 w 1904235"/>
              <a:gd name="connsiteY53" fmla="*/ 166595 h 461873"/>
              <a:gd name="connsiteX54" fmla="*/ 352077 w 1904235"/>
              <a:gd name="connsiteY54" fmla="*/ 177947 h 461873"/>
              <a:gd name="connsiteX55" fmla="*/ 344533 w 1904235"/>
              <a:gd name="connsiteY55" fmla="*/ 181737 h 461873"/>
              <a:gd name="connsiteX56" fmla="*/ 336906 w 1904235"/>
              <a:gd name="connsiteY56" fmla="*/ 185509 h 461873"/>
              <a:gd name="connsiteX57" fmla="*/ 386149 w 1904235"/>
              <a:gd name="connsiteY57" fmla="*/ 204441 h 461873"/>
              <a:gd name="connsiteX58" fmla="*/ 465651 w 1904235"/>
              <a:gd name="connsiteY58" fmla="*/ 246077 h 461873"/>
              <a:gd name="connsiteX59" fmla="*/ 511081 w 1904235"/>
              <a:gd name="connsiteY59" fmla="*/ 268799 h 461873"/>
              <a:gd name="connsiteX60" fmla="*/ 548967 w 1904235"/>
              <a:gd name="connsiteY60" fmla="*/ 283941 h 461873"/>
              <a:gd name="connsiteX61" fmla="*/ 583039 w 1904235"/>
              <a:gd name="connsiteY61" fmla="*/ 299083 h 461873"/>
              <a:gd name="connsiteX62" fmla="*/ 617112 w 1904235"/>
              <a:gd name="connsiteY62" fmla="*/ 310435 h 461873"/>
              <a:gd name="connsiteX63" fmla="*/ 613298 w 1904235"/>
              <a:gd name="connsiteY63" fmla="*/ 310435 h 461873"/>
              <a:gd name="connsiteX64" fmla="*/ 658728 w 1904235"/>
              <a:gd name="connsiteY64" fmla="*/ 321805 h 461873"/>
              <a:gd name="connsiteX65" fmla="*/ 688987 w 1904235"/>
              <a:gd name="connsiteY65" fmla="*/ 329367 h 461873"/>
              <a:gd name="connsiteX66" fmla="*/ 745774 w 1904235"/>
              <a:gd name="connsiteY66" fmla="*/ 340737 h 461873"/>
              <a:gd name="connsiteX67" fmla="*/ 772303 w 1904235"/>
              <a:gd name="connsiteY67" fmla="*/ 344509 h 461873"/>
              <a:gd name="connsiteX68" fmla="*/ 829090 w 1904235"/>
              <a:gd name="connsiteY68" fmla="*/ 352089 h 461873"/>
              <a:gd name="connsiteX69" fmla="*/ 855618 w 1904235"/>
              <a:gd name="connsiteY69" fmla="*/ 355861 h 461873"/>
              <a:gd name="connsiteX70" fmla="*/ 938851 w 1904235"/>
              <a:gd name="connsiteY70" fmla="*/ 363441 h 461873"/>
              <a:gd name="connsiteX71" fmla="*/ 1037338 w 1904235"/>
              <a:gd name="connsiteY71" fmla="*/ 367231 h 461873"/>
              <a:gd name="connsiteX72" fmla="*/ 1067597 w 1904235"/>
              <a:gd name="connsiteY72" fmla="*/ 367231 h 461873"/>
              <a:gd name="connsiteX73" fmla="*/ 1131928 w 1904235"/>
              <a:gd name="connsiteY73" fmla="*/ 363441 h 461873"/>
              <a:gd name="connsiteX74" fmla="*/ 1219057 w 1904235"/>
              <a:gd name="connsiteY74" fmla="*/ 355861 h 461873"/>
              <a:gd name="connsiteX75" fmla="*/ 1264404 w 1904235"/>
              <a:gd name="connsiteY75" fmla="*/ 352089 h 461873"/>
              <a:gd name="connsiteX76" fmla="*/ 1393150 w 1904235"/>
              <a:gd name="connsiteY76" fmla="*/ 333157 h 461873"/>
              <a:gd name="connsiteX77" fmla="*/ 1684630 w 1904235"/>
              <a:gd name="connsiteY77" fmla="*/ 238515 h 461873"/>
              <a:gd name="connsiteX78" fmla="*/ 1771759 w 1904235"/>
              <a:gd name="connsiteY78" fmla="*/ 189299 h 461873"/>
              <a:gd name="connsiteX79" fmla="*/ 1851261 w 1904235"/>
              <a:gd name="connsiteY79" fmla="*/ 132503 h 461873"/>
              <a:gd name="connsiteX80" fmla="*/ 1889064 w 1904235"/>
              <a:gd name="connsiteY80" fmla="*/ 94657 h 461873"/>
              <a:gd name="connsiteX81" fmla="*/ 1896691 w 1904235"/>
              <a:gd name="connsiteY81" fmla="*/ 79515 h 461873"/>
              <a:gd name="connsiteX82" fmla="*/ 1900422 w 1904235"/>
              <a:gd name="connsiteY82" fmla="*/ 75725 h 461873"/>
              <a:gd name="connsiteX83" fmla="*/ 1904235 w 1904235"/>
              <a:gd name="connsiteY83" fmla="*/ 83305 h 461873"/>
              <a:gd name="connsiteX84" fmla="*/ 1870163 w 1904235"/>
              <a:gd name="connsiteY84" fmla="*/ 136293 h 461873"/>
              <a:gd name="connsiteX85" fmla="*/ 1824733 w 1904235"/>
              <a:gd name="connsiteY85" fmla="*/ 189299 h 461873"/>
              <a:gd name="connsiteX86" fmla="*/ 1771759 w 1904235"/>
              <a:gd name="connsiteY86" fmla="*/ 238515 h 461873"/>
              <a:gd name="connsiteX87" fmla="*/ 1718702 w 1904235"/>
              <a:gd name="connsiteY87" fmla="*/ 280151 h 461873"/>
              <a:gd name="connsiteX88" fmla="*/ 1658185 w 1904235"/>
              <a:gd name="connsiteY88" fmla="*/ 318015 h 461873"/>
              <a:gd name="connsiteX89" fmla="*/ 1590040 w 1904235"/>
              <a:gd name="connsiteY89" fmla="*/ 352089 h 461873"/>
              <a:gd name="connsiteX90" fmla="*/ 1457481 w 1904235"/>
              <a:gd name="connsiteY90" fmla="*/ 401305 h 461873"/>
              <a:gd name="connsiteX91" fmla="*/ 1321191 w 1904235"/>
              <a:gd name="connsiteY91" fmla="*/ 431589 h 461873"/>
              <a:gd name="connsiteX92" fmla="*/ 1245503 w 1904235"/>
              <a:gd name="connsiteY92" fmla="*/ 442941 h 461873"/>
              <a:gd name="connsiteX93" fmla="*/ 1181171 w 1904235"/>
              <a:gd name="connsiteY93" fmla="*/ 450521 h 461873"/>
              <a:gd name="connsiteX94" fmla="*/ 1143285 w 1904235"/>
              <a:gd name="connsiteY94" fmla="*/ 454293 h 461873"/>
              <a:gd name="connsiteX95" fmla="*/ 1041068 w 1904235"/>
              <a:gd name="connsiteY95" fmla="*/ 461873 h 461873"/>
              <a:gd name="connsiteX96" fmla="*/ 1010809 w 1904235"/>
              <a:gd name="connsiteY96" fmla="*/ 461873 h 461873"/>
              <a:gd name="connsiteX97" fmla="*/ 946478 w 1904235"/>
              <a:gd name="connsiteY97" fmla="*/ 461873 h 461873"/>
              <a:gd name="connsiteX98" fmla="*/ 908592 w 1904235"/>
              <a:gd name="connsiteY98" fmla="*/ 458083 h 461873"/>
              <a:gd name="connsiteX99" fmla="*/ 844261 w 1904235"/>
              <a:gd name="connsiteY99" fmla="*/ 454311 h 461873"/>
              <a:gd name="connsiteX100" fmla="*/ 813919 w 1904235"/>
              <a:gd name="connsiteY100" fmla="*/ 450521 h 461873"/>
              <a:gd name="connsiteX101" fmla="*/ 753401 w 1904235"/>
              <a:gd name="connsiteY101" fmla="*/ 442941 h 461873"/>
              <a:gd name="connsiteX102" fmla="*/ 723060 w 1904235"/>
              <a:gd name="connsiteY102" fmla="*/ 439169 h 461873"/>
              <a:gd name="connsiteX103" fmla="*/ 662542 w 1904235"/>
              <a:gd name="connsiteY103" fmla="*/ 427799 h 461873"/>
              <a:gd name="connsiteX104" fmla="*/ 628469 w 1904235"/>
              <a:gd name="connsiteY104" fmla="*/ 420237 h 461873"/>
              <a:gd name="connsiteX105" fmla="*/ 571682 w 1904235"/>
              <a:gd name="connsiteY105" fmla="*/ 405095 h 461873"/>
              <a:gd name="connsiteX106" fmla="*/ 575413 w 1904235"/>
              <a:gd name="connsiteY106" fmla="*/ 408867 h 461873"/>
              <a:gd name="connsiteX107" fmla="*/ 545154 w 1904235"/>
              <a:gd name="connsiteY107" fmla="*/ 397515 h 461873"/>
              <a:gd name="connsiteX108" fmla="*/ 499724 w 1904235"/>
              <a:gd name="connsiteY108" fmla="*/ 378583 h 461873"/>
              <a:gd name="connsiteX109" fmla="*/ 458107 w 1904235"/>
              <a:gd name="connsiteY109" fmla="*/ 359651 h 461873"/>
              <a:gd name="connsiteX110" fmla="*/ 408864 w 1904235"/>
              <a:gd name="connsiteY110" fmla="*/ 336947 h 461873"/>
              <a:gd name="connsiteX111" fmla="*/ 367248 w 1904235"/>
              <a:gd name="connsiteY111" fmla="*/ 314225 h 461873"/>
              <a:gd name="connsiteX112" fmla="*/ 295290 w 1904235"/>
              <a:gd name="connsiteY112" fmla="*/ 272589 h 461873"/>
              <a:gd name="connsiteX113" fmla="*/ 257404 w 1904235"/>
              <a:gd name="connsiteY113" fmla="*/ 249885 h 461873"/>
              <a:gd name="connsiteX114" fmla="*/ 242316 w 1904235"/>
              <a:gd name="connsiteY114" fmla="*/ 238515 h 461873"/>
              <a:gd name="connsiteX115" fmla="*/ 204430 w 1904235"/>
              <a:gd name="connsiteY115" fmla="*/ 261237 h 461873"/>
              <a:gd name="connsiteX116" fmla="*/ 185528 w 1904235"/>
              <a:gd name="connsiteY116" fmla="*/ 272589 h 461873"/>
              <a:gd name="connsiteX117" fmla="*/ 177902 w 1904235"/>
              <a:gd name="connsiteY117" fmla="*/ 276379 h 461873"/>
              <a:gd name="connsiteX118" fmla="*/ 147643 w 1904235"/>
              <a:gd name="connsiteY118" fmla="*/ 299083 h 461873"/>
              <a:gd name="connsiteX119" fmla="*/ 147643 w 1904235"/>
              <a:gd name="connsiteY119" fmla="*/ 299083 h 461873"/>
              <a:gd name="connsiteX120" fmla="*/ 121114 w 1904235"/>
              <a:gd name="connsiteY120" fmla="*/ 318015 h 461873"/>
              <a:gd name="connsiteX121" fmla="*/ 117384 w 1904235"/>
              <a:gd name="connsiteY121" fmla="*/ 318015 h 461873"/>
              <a:gd name="connsiteX122" fmla="*/ 117346 w 1904235"/>
              <a:gd name="connsiteY122" fmla="*/ 317977 h 461873"/>
              <a:gd name="connsiteX123" fmla="*/ 117350 w 1904235"/>
              <a:gd name="connsiteY123" fmla="*/ 318000 h 461873"/>
              <a:gd name="connsiteX124" fmla="*/ 117350 w 1904235"/>
              <a:gd name="connsiteY124" fmla="*/ 325580 h 461873"/>
              <a:gd name="connsiteX125" fmla="*/ 117350 w 1904235"/>
              <a:gd name="connsiteY125" fmla="*/ 344494 h 461873"/>
              <a:gd name="connsiteX126" fmla="*/ 117350 w 1904235"/>
              <a:gd name="connsiteY126" fmla="*/ 352074 h 461873"/>
              <a:gd name="connsiteX127" fmla="*/ 98431 w 1904235"/>
              <a:gd name="connsiteY127" fmla="*/ 378568 h 461873"/>
              <a:gd name="connsiteX128" fmla="*/ 75723 w 1904235"/>
              <a:gd name="connsiteY128" fmla="*/ 386148 h 461873"/>
              <a:gd name="connsiteX129" fmla="*/ 64358 w 1904235"/>
              <a:gd name="connsiteY129" fmla="*/ 386148 h 461873"/>
              <a:gd name="connsiteX130" fmla="*/ 30285 w 1904235"/>
              <a:gd name="connsiteY130" fmla="*/ 355864 h 461873"/>
              <a:gd name="connsiteX131" fmla="*/ 22708 w 1904235"/>
              <a:gd name="connsiteY131" fmla="*/ 336932 h 461873"/>
              <a:gd name="connsiteX132" fmla="*/ 18919 w 1904235"/>
              <a:gd name="connsiteY132" fmla="*/ 321790 h 461873"/>
              <a:gd name="connsiteX133" fmla="*/ 15131 w 1904235"/>
              <a:gd name="connsiteY133" fmla="*/ 310438 h 461873"/>
              <a:gd name="connsiteX134" fmla="*/ 15131 w 1904235"/>
              <a:gd name="connsiteY134" fmla="*/ 302858 h 461873"/>
              <a:gd name="connsiteX135" fmla="*/ 11366 w 1904235"/>
              <a:gd name="connsiteY135" fmla="*/ 283926 h 461873"/>
              <a:gd name="connsiteX136" fmla="*/ 3789 w 1904235"/>
              <a:gd name="connsiteY136" fmla="*/ 242290 h 461873"/>
              <a:gd name="connsiteX137" fmla="*/ 0 w 1904235"/>
              <a:gd name="connsiteY137" fmla="*/ 189284 h 461873"/>
              <a:gd name="connsiteX138" fmla="*/ 0 w 1904235"/>
              <a:gd name="connsiteY138" fmla="*/ 159000 h 461873"/>
              <a:gd name="connsiteX139" fmla="*/ 0 w 1904235"/>
              <a:gd name="connsiteY139" fmla="*/ 121136 h 461873"/>
              <a:gd name="connsiteX140" fmla="*/ 7577 w 1904235"/>
              <a:gd name="connsiteY140" fmla="*/ 98432 h 461873"/>
              <a:gd name="connsiteX141" fmla="*/ 15131 w 1904235"/>
              <a:gd name="connsiteY141" fmla="*/ 68148 h 461873"/>
              <a:gd name="connsiteX142" fmla="*/ 34073 w 1904235"/>
              <a:gd name="connsiteY142" fmla="*/ 34074 h 461873"/>
              <a:gd name="connsiteX143" fmla="*/ 49204 w 1904235"/>
              <a:gd name="connsiteY143" fmla="*/ 18932 h 461873"/>
              <a:gd name="connsiteX144" fmla="*/ 68146 w 1904235"/>
              <a:gd name="connsiteY144" fmla="*/ 7580 h 461873"/>
              <a:gd name="connsiteX145" fmla="*/ 102219 w 1904235"/>
              <a:gd name="connsiteY145" fmla="*/ 0 h 461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</a:cxnLst>
            <a:rect l="l" t="t" r="r" b="b"/>
            <a:pathLst>
              <a:path w="1904235" h="461873">
                <a:moveTo>
                  <a:pt x="102219" y="0"/>
                </a:moveTo>
                <a:cubicBezTo>
                  <a:pt x="113585" y="0"/>
                  <a:pt x="124927" y="0"/>
                  <a:pt x="136292" y="0"/>
                </a:cubicBezTo>
                <a:cubicBezTo>
                  <a:pt x="143869" y="3790"/>
                  <a:pt x="155211" y="3790"/>
                  <a:pt x="162788" y="3790"/>
                </a:cubicBezTo>
                <a:cubicBezTo>
                  <a:pt x="170365" y="3790"/>
                  <a:pt x="177942" y="7562"/>
                  <a:pt x="185496" y="7562"/>
                </a:cubicBezTo>
                <a:cubicBezTo>
                  <a:pt x="215781" y="15142"/>
                  <a:pt x="246065" y="22704"/>
                  <a:pt x="276373" y="30284"/>
                </a:cubicBezTo>
                <a:cubicBezTo>
                  <a:pt x="302869" y="37846"/>
                  <a:pt x="333153" y="45426"/>
                  <a:pt x="359649" y="53006"/>
                </a:cubicBezTo>
                <a:cubicBezTo>
                  <a:pt x="367226" y="53006"/>
                  <a:pt x="371015" y="56778"/>
                  <a:pt x="378592" y="56778"/>
                </a:cubicBezTo>
                <a:cubicBezTo>
                  <a:pt x="386146" y="56778"/>
                  <a:pt x="393722" y="60568"/>
                  <a:pt x="401299" y="60568"/>
                </a:cubicBezTo>
                <a:cubicBezTo>
                  <a:pt x="408876" y="60568"/>
                  <a:pt x="416430" y="64358"/>
                  <a:pt x="424007" y="64358"/>
                </a:cubicBezTo>
                <a:cubicBezTo>
                  <a:pt x="427795" y="68130"/>
                  <a:pt x="431584" y="68130"/>
                  <a:pt x="435372" y="68130"/>
                </a:cubicBezTo>
                <a:cubicBezTo>
                  <a:pt x="439161" y="68130"/>
                  <a:pt x="446738" y="68130"/>
                  <a:pt x="450503" y="68130"/>
                </a:cubicBezTo>
                <a:cubicBezTo>
                  <a:pt x="458080" y="68130"/>
                  <a:pt x="461868" y="68130"/>
                  <a:pt x="469445" y="68130"/>
                </a:cubicBezTo>
                <a:cubicBezTo>
                  <a:pt x="477022" y="68130"/>
                  <a:pt x="480811" y="64358"/>
                  <a:pt x="488364" y="64358"/>
                </a:cubicBezTo>
                <a:cubicBezTo>
                  <a:pt x="488364" y="64358"/>
                  <a:pt x="492153" y="64358"/>
                  <a:pt x="492153" y="68130"/>
                </a:cubicBezTo>
                <a:cubicBezTo>
                  <a:pt x="495941" y="71920"/>
                  <a:pt x="492153" y="75710"/>
                  <a:pt x="488364" y="75710"/>
                </a:cubicBezTo>
                <a:cubicBezTo>
                  <a:pt x="473234" y="79500"/>
                  <a:pt x="454292" y="83290"/>
                  <a:pt x="439161" y="83290"/>
                </a:cubicBezTo>
                <a:cubicBezTo>
                  <a:pt x="431584" y="83290"/>
                  <a:pt x="427795" y="87062"/>
                  <a:pt x="420219" y="87062"/>
                </a:cubicBezTo>
                <a:cubicBezTo>
                  <a:pt x="408876" y="87062"/>
                  <a:pt x="397511" y="90852"/>
                  <a:pt x="386146" y="90852"/>
                </a:cubicBezTo>
                <a:cubicBezTo>
                  <a:pt x="374780" y="94642"/>
                  <a:pt x="363438" y="94642"/>
                  <a:pt x="352073" y="94642"/>
                </a:cubicBezTo>
                <a:cubicBezTo>
                  <a:pt x="336942" y="94642"/>
                  <a:pt x="325576" y="94642"/>
                  <a:pt x="310423" y="94642"/>
                </a:cubicBezTo>
                <a:cubicBezTo>
                  <a:pt x="299080" y="94642"/>
                  <a:pt x="283927" y="94642"/>
                  <a:pt x="272584" y="94642"/>
                </a:cubicBezTo>
                <a:cubicBezTo>
                  <a:pt x="261219" y="90852"/>
                  <a:pt x="249854" y="90852"/>
                  <a:pt x="238511" y="90852"/>
                </a:cubicBezTo>
                <a:cubicBezTo>
                  <a:pt x="215781" y="90852"/>
                  <a:pt x="193073" y="90852"/>
                  <a:pt x="170365" y="87062"/>
                </a:cubicBezTo>
                <a:cubicBezTo>
                  <a:pt x="151423" y="87062"/>
                  <a:pt x="128715" y="83290"/>
                  <a:pt x="109773" y="87062"/>
                </a:cubicBezTo>
                <a:cubicBezTo>
                  <a:pt x="106008" y="90852"/>
                  <a:pt x="106008" y="90852"/>
                  <a:pt x="102219" y="90852"/>
                </a:cubicBezTo>
                <a:cubicBezTo>
                  <a:pt x="102219" y="102204"/>
                  <a:pt x="98431" y="109784"/>
                  <a:pt x="98431" y="117346"/>
                </a:cubicBezTo>
                <a:cubicBezTo>
                  <a:pt x="94642" y="136278"/>
                  <a:pt x="94642" y="159000"/>
                  <a:pt x="98431" y="181704"/>
                </a:cubicBezTo>
                <a:cubicBezTo>
                  <a:pt x="98431" y="196864"/>
                  <a:pt x="102219" y="208216"/>
                  <a:pt x="102219" y="219568"/>
                </a:cubicBezTo>
                <a:cubicBezTo>
                  <a:pt x="106008" y="242290"/>
                  <a:pt x="109796" y="261222"/>
                  <a:pt x="113562" y="283926"/>
                </a:cubicBezTo>
                <a:lnTo>
                  <a:pt x="113562" y="287716"/>
                </a:lnTo>
                <a:lnTo>
                  <a:pt x="113562" y="291506"/>
                </a:lnTo>
                <a:cubicBezTo>
                  <a:pt x="113562" y="291506"/>
                  <a:pt x="113562" y="295278"/>
                  <a:pt x="113562" y="295278"/>
                </a:cubicBezTo>
                <a:lnTo>
                  <a:pt x="113562" y="295296"/>
                </a:lnTo>
                <a:cubicBezTo>
                  <a:pt x="113562" y="299068"/>
                  <a:pt x="113562" y="299068"/>
                  <a:pt x="113562" y="299068"/>
                </a:cubicBezTo>
                <a:lnTo>
                  <a:pt x="116095" y="311728"/>
                </a:lnTo>
                <a:lnTo>
                  <a:pt x="117384" y="310453"/>
                </a:lnTo>
                <a:cubicBezTo>
                  <a:pt x="121114" y="306663"/>
                  <a:pt x="128741" y="302873"/>
                  <a:pt x="132472" y="299083"/>
                </a:cubicBezTo>
                <a:lnTo>
                  <a:pt x="139950" y="291390"/>
                </a:lnTo>
                <a:lnTo>
                  <a:pt x="164202" y="266439"/>
                </a:lnTo>
                <a:cubicBezTo>
                  <a:pt x="174150" y="254609"/>
                  <a:pt x="183622" y="242305"/>
                  <a:pt x="193072" y="230953"/>
                </a:cubicBezTo>
                <a:cubicBezTo>
                  <a:pt x="200616" y="227163"/>
                  <a:pt x="204430" y="219583"/>
                  <a:pt x="211974" y="212021"/>
                </a:cubicBezTo>
                <a:cubicBezTo>
                  <a:pt x="204430" y="204441"/>
                  <a:pt x="200616" y="196879"/>
                  <a:pt x="196886" y="185509"/>
                </a:cubicBezTo>
                <a:cubicBezTo>
                  <a:pt x="189259" y="166595"/>
                  <a:pt x="196886" y="143873"/>
                  <a:pt x="215787" y="132521"/>
                </a:cubicBezTo>
                <a:cubicBezTo>
                  <a:pt x="227145" y="121151"/>
                  <a:pt x="246046" y="121151"/>
                  <a:pt x="261217" y="128731"/>
                </a:cubicBezTo>
                <a:cubicBezTo>
                  <a:pt x="265031" y="132521"/>
                  <a:pt x="272575" y="136311"/>
                  <a:pt x="276388" y="140083"/>
                </a:cubicBezTo>
                <a:cubicBezTo>
                  <a:pt x="276388" y="140083"/>
                  <a:pt x="280119" y="136311"/>
                  <a:pt x="280119" y="136311"/>
                </a:cubicBezTo>
                <a:cubicBezTo>
                  <a:pt x="283932" y="132521"/>
                  <a:pt x="291476" y="128731"/>
                  <a:pt x="295290" y="124941"/>
                </a:cubicBezTo>
                <a:cubicBezTo>
                  <a:pt x="299103" y="124941"/>
                  <a:pt x="299103" y="121169"/>
                  <a:pt x="302834" y="121169"/>
                </a:cubicBezTo>
                <a:cubicBezTo>
                  <a:pt x="306647" y="117379"/>
                  <a:pt x="310460" y="117379"/>
                  <a:pt x="314191" y="113589"/>
                </a:cubicBezTo>
                <a:cubicBezTo>
                  <a:pt x="321818" y="109799"/>
                  <a:pt x="333175" y="109799"/>
                  <a:pt x="340719" y="109799"/>
                </a:cubicBezTo>
                <a:cubicBezTo>
                  <a:pt x="344533" y="109799"/>
                  <a:pt x="352077" y="113589"/>
                  <a:pt x="355890" y="117379"/>
                </a:cubicBezTo>
                <a:cubicBezTo>
                  <a:pt x="363434" y="124941"/>
                  <a:pt x="367248" y="132521"/>
                  <a:pt x="367248" y="140083"/>
                </a:cubicBezTo>
                <a:cubicBezTo>
                  <a:pt x="367248" y="147663"/>
                  <a:pt x="367248" y="155243"/>
                  <a:pt x="363434" y="159015"/>
                </a:cubicBezTo>
                <a:cubicBezTo>
                  <a:pt x="363434" y="162805"/>
                  <a:pt x="359621" y="162805"/>
                  <a:pt x="359621" y="166595"/>
                </a:cubicBezTo>
                <a:cubicBezTo>
                  <a:pt x="355890" y="170367"/>
                  <a:pt x="355890" y="174157"/>
                  <a:pt x="352077" y="177947"/>
                </a:cubicBezTo>
                <a:cubicBezTo>
                  <a:pt x="348263" y="177947"/>
                  <a:pt x="348263" y="181737"/>
                  <a:pt x="344533" y="181737"/>
                </a:cubicBezTo>
                <a:cubicBezTo>
                  <a:pt x="340719" y="181737"/>
                  <a:pt x="340719" y="181737"/>
                  <a:pt x="336906" y="185509"/>
                </a:cubicBezTo>
                <a:cubicBezTo>
                  <a:pt x="348263" y="193089"/>
                  <a:pt x="363434" y="200651"/>
                  <a:pt x="386149" y="204441"/>
                </a:cubicBezTo>
                <a:cubicBezTo>
                  <a:pt x="412678" y="219583"/>
                  <a:pt x="439123" y="234725"/>
                  <a:pt x="465651" y="246077"/>
                </a:cubicBezTo>
                <a:cubicBezTo>
                  <a:pt x="480822" y="253657"/>
                  <a:pt x="495910" y="261219"/>
                  <a:pt x="511081" y="268799"/>
                </a:cubicBezTo>
                <a:cubicBezTo>
                  <a:pt x="522439" y="272589"/>
                  <a:pt x="537610" y="280151"/>
                  <a:pt x="548967" y="283941"/>
                </a:cubicBezTo>
                <a:cubicBezTo>
                  <a:pt x="560325" y="291521"/>
                  <a:pt x="571682" y="295293"/>
                  <a:pt x="583039" y="299083"/>
                </a:cubicBezTo>
                <a:cubicBezTo>
                  <a:pt x="594397" y="302873"/>
                  <a:pt x="605754" y="306663"/>
                  <a:pt x="617112" y="310435"/>
                </a:cubicBezTo>
                <a:cubicBezTo>
                  <a:pt x="613298" y="310435"/>
                  <a:pt x="613298" y="310435"/>
                  <a:pt x="613298" y="310435"/>
                </a:cubicBezTo>
                <a:cubicBezTo>
                  <a:pt x="628469" y="314225"/>
                  <a:pt x="643557" y="318015"/>
                  <a:pt x="658728" y="321805"/>
                </a:cubicBezTo>
                <a:cubicBezTo>
                  <a:pt x="670086" y="325595"/>
                  <a:pt x="677630" y="325595"/>
                  <a:pt x="688987" y="329367"/>
                </a:cubicBezTo>
                <a:cubicBezTo>
                  <a:pt x="707972" y="333157"/>
                  <a:pt x="726873" y="336947"/>
                  <a:pt x="745774" y="340737"/>
                </a:cubicBezTo>
                <a:cubicBezTo>
                  <a:pt x="753401" y="340737"/>
                  <a:pt x="764759" y="344509"/>
                  <a:pt x="772303" y="344509"/>
                </a:cubicBezTo>
                <a:cubicBezTo>
                  <a:pt x="791204" y="348299"/>
                  <a:pt x="810189" y="348299"/>
                  <a:pt x="829090" y="352089"/>
                </a:cubicBezTo>
                <a:cubicBezTo>
                  <a:pt x="836634" y="352089"/>
                  <a:pt x="847992" y="355861"/>
                  <a:pt x="855618" y="355861"/>
                </a:cubicBezTo>
                <a:cubicBezTo>
                  <a:pt x="885877" y="359651"/>
                  <a:pt x="912406" y="359651"/>
                  <a:pt x="938851" y="363441"/>
                </a:cubicBezTo>
                <a:cubicBezTo>
                  <a:pt x="972924" y="367231"/>
                  <a:pt x="1003265" y="367231"/>
                  <a:pt x="1037338" y="367231"/>
                </a:cubicBezTo>
                <a:cubicBezTo>
                  <a:pt x="1044882" y="367231"/>
                  <a:pt x="1056239" y="367231"/>
                  <a:pt x="1067597" y="367231"/>
                </a:cubicBezTo>
                <a:cubicBezTo>
                  <a:pt x="1090312" y="363441"/>
                  <a:pt x="1109213" y="363441"/>
                  <a:pt x="1131928" y="363441"/>
                </a:cubicBezTo>
                <a:cubicBezTo>
                  <a:pt x="1162270" y="363441"/>
                  <a:pt x="1188715" y="359651"/>
                  <a:pt x="1219057" y="355861"/>
                </a:cubicBezTo>
                <a:cubicBezTo>
                  <a:pt x="1234145" y="355861"/>
                  <a:pt x="1249316" y="352089"/>
                  <a:pt x="1264404" y="352089"/>
                </a:cubicBezTo>
                <a:cubicBezTo>
                  <a:pt x="1309917" y="348299"/>
                  <a:pt x="1351533" y="340737"/>
                  <a:pt x="1393150" y="333157"/>
                </a:cubicBezTo>
                <a:cubicBezTo>
                  <a:pt x="1495367" y="314225"/>
                  <a:pt x="1593770" y="283941"/>
                  <a:pt x="1684630" y="238515"/>
                </a:cubicBezTo>
                <a:cubicBezTo>
                  <a:pt x="1714972" y="223373"/>
                  <a:pt x="1745231" y="208231"/>
                  <a:pt x="1771759" y="189299"/>
                </a:cubicBezTo>
                <a:cubicBezTo>
                  <a:pt x="1798205" y="174157"/>
                  <a:pt x="1824733" y="155225"/>
                  <a:pt x="1851261" y="132503"/>
                </a:cubicBezTo>
                <a:cubicBezTo>
                  <a:pt x="1866349" y="121151"/>
                  <a:pt x="1877707" y="109799"/>
                  <a:pt x="1889064" y="94657"/>
                </a:cubicBezTo>
                <a:cubicBezTo>
                  <a:pt x="1892878" y="87077"/>
                  <a:pt x="1892878" y="83287"/>
                  <a:pt x="1896691" y="79515"/>
                </a:cubicBezTo>
                <a:cubicBezTo>
                  <a:pt x="1896691" y="75725"/>
                  <a:pt x="1896691" y="75725"/>
                  <a:pt x="1900422" y="75725"/>
                </a:cubicBezTo>
                <a:cubicBezTo>
                  <a:pt x="1904235" y="75725"/>
                  <a:pt x="1904235" y="79515"/>
                  <a:pt x="1904235" y="83305"/>
                </a:cubicBezTo>
                <a:cubicBezTo>
                  <a:pt x="1892878" y="102219"/>
                  <a:pt x="1881520" y="117361"/>
                  <a:pt x="1870163" y="136293"/>
                </a:cubicBezTo>
                <a:cubicBezTo>
                  <a:pt x="1854992" y="155225"/>
                  <a:pt x="1839904" y="174157"/>
                  <a:pt x="1824733" y="189299"/>
                </a:cubicBezTo>
                <a:cubicBezTo>
                  <a:pt x="1805832" y="204441"/>
                  <a:pt x="1790661" y="223373"/>
                  <a:pt x="1771759" y="238515"/>
                </a:cubicBezTo>
                <a:cubicBezTo>
                  <a:pt x="1756588" y="253657"/>
                  <a:pt x="1737687" y="268799"/>
                  <a:pt x="1718702" y="280151"/>
                </a:cubicBezTo>
                <a:cubicBezTo>
                  <a:pt x="1699801" y="295293"/>
                  <a:pt x="1680899" y="306663"/>
                  <a:pt x="1658185" y="318015"/>
                </a:cubicBezTo>
                <a:cubicBezTo>
                  <a:pt x="1635470" y="329367"/>
                  <a:pt x="1612755" y="340737"/>
                  <a:pt x="1590040" y="352089"/>
                </a:cubicBezTo>
                <a:cubicBezTo>
                  <a:pt x="1544610" y="371021"/>
                  <a:pt x="1502911" y="389953"/>
                  <a:pt x="1457481" y="401305"/>
                </a:cubicBezTo>
                <a:cubicBezTo>
                  <a:pt x="1412051" y="412657"/>
                  <a:pt x="1366621" y="424009"/>
                  <a:pt x="1321191" y="431589"/>
                </a:cubicBezTo>
                <a:cubicBezTo>
                  <a:pt x="1298476" y="435379"/>
                  <a:pt x="1272031" y="439151"/>
                  <a:pt x="1245503" y="442941"/>
                </a:cubicBezTo>
                <a:cubicBezTo>
                  <a:pt x="1222788" y="446731"/>
                  <a:pt x="1203886" y="446731"/>
                  <a:pt x="1181171" y="450521"/>
                </a:cubicBezTo>
                <a:cubicBezTo>
                  <a:pt x="1166000" y="450521"/>
                  <a:pt x="1154643" y="454293"/>
                  <a:pt x="1143285" y="454293"/>
                </a:cubicBezTo>
                <a:cubicBezTo>
                  <a:pt x="1109213" y="458083"/>
                  <a:pt x="1075141" y="458083"/>
                  <a:pt x="1041068" y="461873"/>
                </a:cubicBezTo>
                <a:cubicBezTo>
                  <a:pt x="1029711" y="461873"/>
                  <a:pt x="1022167" y="461873"/>
                  <a:pt x="1010809" y="461873"/>
                </a:cubicBezTo>
                <a:cubicBezTo>
                  <a:pt x="988095" y="461873"/>
                  <a:pt x="969193" y="461873"/>
                  <a:pt x="946478" y="461873"/>
                </a:cubicBezTo>
                <a:cubicBezTo>
                  <a:pt x="935121" y="458083"/>
                  <a:pt x="919950" y="458083"/>
                  <a:pt x="908592" y="458083"/>
                </a:cubicBezTo>
                <a:cubicBezTo>
                  <a:pt x="885877" y="458083"/>
                  <a:pt x="866976" y="454311"/>
                  <a:pt x="844261" y="454311"/>
                </a:cubicBezTo>
                <a:cubicBezTo>
                  <a:pt x="832904" y="454311"/>
                  <a:pt x="825277" y="450521"/>
                  <a:pt x="813919" y="450521"/>
                </a:cubicBezTo>
                <a:cubicBezTo>
                  <a:pt x="795018" y="446731"/>
                  <a:pt x="772303" y="446731"/>
                  <a:pt x="753401" y="442941"/>
                </a:cubicBezTo>
                <a:cubicBezTo>
                  <a:pt x="742044" y="442941"/>
                  <a:pt x="734417" y="442941"/>
                  <a:pt x="723060" y="439169"/>
                </a:cubicBezTo>
                <a:cubicBezTo>
                  <a:pt x="704158" y="435379"/>
                  <a:pt x="681443" y="431589"/>
                  <a:pt x="662542" y="427799"/>
                </a:cubicBezTo>
                <a:cubicBezTo>
                  <a:pt x="651184" y="427799"/>
                  <a:pt x="639827" y="424009"/>
                  <a:pt x="628469" y="420237"/>
                </a:cubicBezTo>
                <a:cubicBezTo>
                  <a:pt x="609485" y="416447"/>
                  <a:pt x="590583" y="412657"/>
                  <a:pt x="571682" y="405095"/>
                </a:cubicBezTo>
                <a:cubicBezTo>
                  <a:pt x="571682" y="408867"/>
                  <a:pt x="575413" y="408867"/>
                  <a:pt x="575413" y="408867"/>
                </a:cubicBezTo>
                <a:cubicBezTo>
                  <a:pt x="564055" y="405095"/>
                  <a:pt x="556511" y="401305"/>
                  <a:pt x="545154" y="397515"/>
                </a:cubicBezTo>
                <a:cubicBezTo>
                  <a:pt x="529983" y="389953"/>
                  <a:pt x="514895" y="386163"/>
                  <a:pt x="499724" y="378583"/>
                </a:cubicBezTo>
                <a:cubicBezTo>
                  <a:pt x="484553" y="371021"/>
                  <a:pt x="473195" y="367231"/>
                  <a:pt x="458107" y="359651"/>
                </a:cubicBezTo>
                <a:cubicBezTo>
                  <a:pt x="439123" y="352089"/>
                  <a:pt x="424035" y="344509"/>
                  <a:pt x="408864" y="336947"/>
                </a:cubicBezTo>
                <a:cubicBezTo>
                  <a:pt x="393693" y="329385"/>
                  <a:pt x="382336" y="321805"/>
                  <a:pt x="367248" y="314225"/>
                </a:cubicBezTo>
                <a:cubicBezTo>
                  <a:pt x="344533" y="299083"/>
                  <a:pt x="318004" y="287731"/>
                  <a:pt x="295290" y="272589"/>
                </a:cubicBezTo>
                <a:cubicBezTo>
                  <a:pt x="283932" y="265027"/>
                  <a:pt x="268761" y="257447"/>
                  <a:pt x="257404" y="249885"/>
                </a:cubicBezTo>
                <a:cubicBezTo>
                  <a:pt x="253673" y="246095"/>
                  <a:pt x="246046" y="242305"/>
                  <a:pt x="242316" y="238515"/>
                </a:cubicBezTo>
                <a:cubicBezTo>
                  <a:pt x="230958" y="246095"/>
                  <a:pt x="215787" y="253657"/>
                  <a:pt x="204430" y="261237"/>
                </a:cubicBezTo>
                <a:cubicBezTo>
                  <a:pt x="196886" y="265009"/>
                  <a:pt x="193072" y="268799"/>
                  <a:pt x="185528" y="272589"/>
                </a:cubicBezTo>
                <a:cubicBezTo>
                  <a:pt x="181715" y="272589"/>
                  <a:pt x="181715" y="276379"/>
                  <a:pt x="177902" y="276379"/>
                </a:cubicBezTo>
                <a:lnTo>
                  <a:pt x="147643" y="299083"/>
                </a:lnTo>
                <a:lnTo>
                  <a:pt x="147643" y="299083"/>
                </a:lnTo>
                <a:cubicBezTo>
                  <a:pt x="140099" y="302873"/>
                  <a:pt x="128741" y="310453"/>
                  <a:pt x="121114" y="318015"/>
                </a:cubicBezTo>
                <a:cubicBezTo>
                  <a:pt x="121114" y="318015"/>
                  <a:pt x="117384" y="318015"/>
                  <a:pt x="117384" y="318015"/>
                </a:cubicBezTo>
                <a:lnTo>
                  <a:pt x="117346" y="317977"/>
                </a:lnTo>
                <a:lnTo>
                  <a:pt x="117350" y="318000"/>
                </a:lnTo>
                <a:cubicBezTo>
                  <a:pt x="117350" y="321790"/>
                  <a:pt x="117350" y="321790"/>
                  <a:pt x="117350" y="325580"/>
                </a:cubicBezTo>
                <a:cubicBezTo>
                  <a:pt x="121138" y="329352"/>
                  <a:pt x="117350" y="336932"/>
                  <a:pt x="117350" y="344494"/>
                </a:cubicBezTo>
                <a:cubicBezTo>
                  <a:pt x="117350" y="348284"/>
                  <a:pt x="117350" y="348284"/>
                  <a:pt x="117350" y="352074"/>
                </a:cubicBezTo>
                <a:cubicBezTo>
                  <a:pt x="117350" y="363426"/>
                  <a:pt x="106008" y="371006"/>
                  <a:pt x="98431" y="378568"/>
                </a:cubicBezTo>
                <a:cubicBezTo>
                  <a:pt x="90854" y="382358"/>
                  <a:pt x="83277" y="386148"/>
                  <a:pt x="75723" y="386148"/>
                </a:cubicBezTo>
                <a:cubicBezTo>
                  <a:pt x="71912" y="386148"/>
                  <a:pt x="68146" y="386148"/>
                  <a:pt x="64358" y="386148"/>
                </a:cubicBezTo>
                <a:cubicBezTo>
                  <a:pt x="49204" y="382358"/>
                  <a:pt x="37839" y="371006"/>
                  <a:pt x="30285" y="355864"/>
                </a:cubicBezTo>
                <a:cubicBezTo>
                  <a:pt x="26496" y="348284"/>
                  <a:pt x="22708" y="344512"/>
                  <a:pt x="22708" y="336932"/>
                </a:cubicBezTo>
                <a:cubicBezTo>
                  <a:pt x="22708" y="333142"/>
                  <a:pt x="18919" y="325580"/>
                  <a:pt x="18919" y="321790"/>
                </a:cubicBezTo>
                <a:cubicBezTo>
                  <a:pt x="15131" y="318000"/>
                  <a:pt x="15131" y="314210"/>
                  <a:pt x="15131" y="310438"/>
                </a:cubicBezTo>
                <a:cubicBezTo>
                  <a:pt x="15131" y="306648"/>
                  <a:pt x="15131" y="306648"/>
                  <a:pt x="15131" y="302858"/>
                </a:cubicBezTo>
                <a:cubicBezTo>
                  <a:pt x="11366" y="295296"/>
                  <a:pt x="11366" y="291506"/>
                  <a:pt x="11366" y="283926"/>
                </a:cubicBezTo>
                <a:cubicBezTo>
                  <a:pt x="7577" y="272574"/>
                  <a:pt x="3789" y="257432"/>
                  <a:pt x="3789" y="242290"/>
                </a:cubicBezTo>
                <a:cubicBezTo>
                  <a:pt x="3789" y="223358"/>
                  <a:pt x="0" y="208216"/>
                  <a:pt x="0" y="189284"/>
                </a:cubicBezTo>
                <a:cubicBezTo>
                  <a:pt x="0" y="177932"/>
                  <a:pt x="0" y="170352"/>
                  <a:pt x="0" y="159000"/>
                </a:cubicBezTo>
                <a:cubicBezTo>
                  <a:pt x="0" y="147648"/>
                  <a:pt x="0" y="132506"/>
                  <a:pt x="0" y="121136"/>
                </a:cubicBezTo>
                <a:cubicBezTo>
                  <a:pt x="0" y="109784"/>
                  <a:pt x="0" y="94642"/>
                  <a:pt x="7577" y="98432"/>
                </a:cubicBezTo>
                <a:cubicBezTo>
                  <a:pt x="7577" y="87080"/>
                  <a:pt x="11366" y="79500"/>
                  <a:pt x="15131" y="68148"/>
                </a:cubicBezTo>
                <a:cubicBezTo>
                  <a:pt x="18919" y="56796"/>
                  <a:pt x="22708" y="45426"/>
                  <a:pt x="34073" y="34074"/>
                </a:cubicBezTo>
                <a:cubicBezTo>
                  <a:pt x="37862" y="26494"/>
                  <a:pt x="45439" y="22722"/>
                  <a:pt x="49204" y="18932"/>
                </a:cubicBezTo>
                <a:cubicBezTo>
                  <a:pt x="56781" y="15142"/>
                  <a:pt x="60569" y="11352"/>
                  <a:pt x="68146" y="7580"/>
                </a:cubicBezTo>
                <a:cubicBezTo>
                  <a:pt x="79512" y="3790"/>
                  <a:pt x="90854" y="0"/>
                  <a:pt x="102219" y="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56" name="Freeform: Shape 55">
            <a:extLst>
              <a:ext uri="{FF2B5EF4-FFF2-40B4-BE49-F238E27FC236}">
                <a16:creationId xmlns:a16="http://schemas.microsoft.com/office/drawing/2014/main" id="{4431975E-9595-437C-9C36-6B9074161C0B}"/>
              </a:ext>
            </a:extLst>
          </p:cNvPr>
          <p:cNvSpPr/>
          <p:nvPr/>
        </p:nvSpPr>
        <p:spPr>
          <a:xfrm>
            <a:off x="3857324" y="2060400"/>
            <a:ext cx="1494660" cy="371954"/>
          </a:xfrm>
          <a:custGeom>
            <a:avLst/>
            <a:gdLst>
              <a:gd name="connsiteX0" fmla="*/ 972950 w 1992880"/>
              <a:gd name="connsiteY0" fmla="*/ 0 h 495938"/>
              <a:gd name="connsiteX1" fmla="*/ 1014600 w 1992880"/>
              <a:gd name="connsiteY1" fmla="*/ 0 h 495938"/>
              <a:gd name="connsiteX2" fmla="*/ 1082723 w 1992880"/>
              <a:gd name="connsiteY2" fmla="*/ 0 h 495938"/>
              <a:gd name="connsiteX3" fmla="*/ 1112990 w 1992880"/>
              <a:gd name="connsiteY3" fmla="*/ 0 h 495938"/>
              <a:gd name="connsiteX4" fmla="*/ 1177405 w 1992880"/>
              <a:gd name="connsiteY4" fmla="*/ 3788 h 495938"/>
              <a:gd name="connsiteX5" fmla="*/ 1211467 w 1992880"/>
              <a:gd name="connsiteY5" fmla="*/ 7577 h 495938"/>
              <a:gd name="connsiteX6" fmla="*/ 1275795 w 1992880"/>
              <a:gd name="connsiteY6" fmla="*/ 15131 h 495938"/>
              <a:gd name="connsiteX7" fmla="*/ 1309857 w 1992880"/>
              <a:gd name="connsiteY7" fmla="*/ 22707 h 495938"/>
              <a:gd name="connsiteX8" fmla="*/ 1370477 w 1992880"/>
              <a:gd name="connsiteY8" fmla="*/ 34073 h 495938"/>
              <a:gd name="connsiteX9" fmla="*/ 1362889 w 1992880"/>
              <a:gd name="connsiteY9" fmla="*/ 34073 h 495938"/>
              <a:gd name="connsiteX10" fmla="*/ 1396951 w 1992880"/>
              <a:gd name="connsiteY10" fmla="*/ 41650 h 495938"/>
              <a:gd name="connsiteX11" fmla="*/ 1446189 w 1992880"/>
              <a:gd name="connsiteY11" fmla="*/ 56780 h 495938"/>
              <a:gd name="connsiteX12" fmla="*/ 1491633 w 1992880"/>
              <a:gd name="connsiteY12" fmla="*/ 71934 h 495938"/>
              <a:gd name="connsiteX13" fmla="*/ 1544579 w 1992880"/>
              <a:gd name="connsiteY13" fmla="*/ 90853 h 495938"/>
              <a:gd name="connsiteX14" fmla="*/ 1590023 w 1992880"/>
              <a:gd name="connsiteY14" fmla="*/ 109795 h 495938"/>
              <a:gd name="connsiteX15" fmla="*/ 1673323 w 1992880"/>
              <a:gd name="connsiteY15" fmla="*/ 147656 h 495938"/>
              <a:gd name="connsiteX16" fmla="*/ 1714973 w 1992880"/>
              <a:gd name="connsiteY16" fmla="*/ 170364 h 495938"/>
              <a:gd name="connsiteX17" fmla="*/ 1733858 w 1992880"/>
              <a:gd name="connsiteY17" fmla="*/ 181706 h 495938"/>
              <a:gd name="connsiteX18" fmla="*/ 1771713 w 1992880"/>
              <a:gd name="connsiteY18" fmla="*/ 155210 h 495938"/>
              <a:gd name="connsiteX19" fmla="*/ 1790684 w 1992880"/>
              <a:gd name="connsiteY19" fmla="*/ 140080 h 495938"/>
              <a:gd name="connsiteX20" fmla="*/ 1798272 w 1992880"/>
              <a:gd name="connsiteY20" fmla="*/ 132503 h 495938"/>
              <a:gd name="connsiteX21" fmla="*/ 1828540 w 1992880"/>
              <a:gd name="connsiteY21" fmla="*/ 106007 h 495938"/>
              <a:gd name="connsiteX22" fmla="*/ 1852799 w 1992880"/>
              <a:gd name="connsiteY22" fmla="*/ 85177 h 495938"/>
              <a:gd name="connsiteX23" fmla="*/ 1852799 w 1992880"/>
              <a:gd name="connsiteY23" fmla="*/ 79506 h 495938"/>
              <a:gd name="connsiteX24" fmla="*/ 1871744 w 1992880"/>
              <a:gd name="connsiteY24" fmla="*/ 49208 h 495938"/>
              <a:gd name="connsiteX25" fmla="*/ 1894458 w 1992880"/>
              <a:gd name="connsiteY25" fmla="*/ 37860 h 495938"/>
              <a:gd name="connsiteX26" fmla="*/ 1905816 w 1992880"/>
              <a:gd name="connsiteY26" fmla="*/ 37860 h 495938"/>
              <a:gd name="connsiteX27" fmla="*/ 1943657 w 1992880"/>
              <a:gd name="connsiteY27" fmla="*/ 64357 h 495938"/>
              <a:gd name="connsiteX28" fmla="*/ 1951245 w 1992880"/>
              <a:gd name="connsiteY28" fmla="*/ 83289 h 495938"/>
              <a:gd name="connsiteX29" fmla="*/ 1955015 w 1992880"/>
              <a:gd name="connsiteY29" fmla="*/ 98438 h 495938"/>
              <a:gd name="connsiteX30" fmla="*/ 1958808 w 1992880"/>
              <a:gd name="connsiteY30" fmla="*/ 109786 h 495938"/>
              <a:gd name="connsiteX31" fmla="*/ 1958808 w 1992880"/>
              <a:gd name="connsiteY31" fmla="*/ 117370 h 495938"/>
              <a:gd name="connsiteX32" fmla="*/ 1962602 w 1992880"/>
              <a:gd name="connsiteY32" fmla="*/ 136283 h 495938"/>
              <a:gd name="connsiteX33" fmla="*/ 1973959 w 1992880"/>
              <a:gd name="connsiteY33" fmla="*/ 181712 h 495938"/>
              <a:gd name="connsiteX34" fmla="*/ 1985317 w 1992880"/>
              <a:gd name="connsiteY34" fmla="*/ 238507 h 495938"/>
              <a:gd name="connsiteX35" fmla="*/ 1989086 w 1992880"/>
              <a:gd name="connsiteY35" fmla="*/ 268787 h 495938"/>
              <a:gd name="connsiteX36" fmla="*/ 1992880 w 1992880"/>
              <a:gd name="connsiteY36" fmla="*/ 306650 h 495938"/>
              <a:gd name="connsiteX37" fmla="*/ 1989086 w 1992880"/>
              <a:gd name="connsiteY37" fmla="*/ 336930 h 495938"/>
              <a:gd name="connsiteX38" fmla="*/ 1985317 w 1992880"/>
              <a:gd name="connsiteY38" fmla="*/ 371011 h 495938"/>
              <a:gd name="connsiteX39" fmla="*/ 1970166 w 1992880"/>
              <a:gd name="connsiteY39" fmla="*/ 408856 h 495938"/>
              <a:gd name="connsiteX40" fmla="*/ 1955015 w 1992880"/>
              <a:gd name="connsiteY40" fmla="*/ 424005 h 495938"/>
              <a:gd name="connsiteX41" fmla="*/ 1936094 w 1992880"/>
              <a:gd name="connsiteY41" fmla="*/ 435353 h 495938"/>
              <a:gd name="connsiteX42" fmla="*/ 1902022 w 1992880"/>
              <a:gd name="connsiteY42" fmla="*/ 446720 h 495938"/>
              <a:gd name="connsiteX43" fmla="*/ 1867950 w 1992880"/>
              <a:gd name="connsiteY43" fmla="*/ 450502 h 495938"/>
              <a:gd name="connsiteX44" fmla="*/ 1837672 w 1992880"/>
              <a:gd name="connsiteY44" fmla="*/ 450502 h 495938"/>
              <a:gd name="connsiteX45" fmla="*/ 1811164 w 1992880"/>
              <a:gd name="connsiteY45" fmla="*/ 450502 h 495938"/>
              <a:gd name="connsiteX46" fmla="*/ 1712742 w 1992880"/>
              <a:gd name="connsiteY46" fmla="*/ 435353 h 495938"/>
              <a:gd name="connsiteX47" fmla="*/ 1621884 w 1992880"/>
              <a:gd name="connsiteY47" fmla="*/ 420223 h 495938"/>
              <a:gd name="connsiteX48" fmla="*/ 1599169 w 1992880"/>
              <a:gd name="connsiteY48" fmla="*/ 416421 h 495938"/>
              <a:gd name="connsiteX49" fmla="*/ 1576455 w 1992880"/>
              <a:gd name="connsiteY49" fmla="*/ 412638 h 495938"/>
              <a:gd name="connsiteX50" fmla="*/ 1549946 w 1992880"/>
              <a:gd name="connsiteY50" fmla="*/ 408856 h 495938"/>
              <a:gd name="connsiteX51" fmla="*/ 1538589 w 1992880"/>
              <a:gd name="connsiteY51" fmla="*/ 408856 h 495938"/>
              <a:gd name="connsiteX52" fmla="*/ 1523462 w 1992880"/>
              <a:gd name="connsiteY52" fmla="*/ 408856 h 495938"/>
              <a:gd name="connsiteX53" fmla="*/ 1519668 w 1992880"/>
              <a:gd name="connsiteY53" fmla="*/ 408856 h 495938"/>
              <a:gd name="connsiteX54" fmla="*/ 1500748 w 1992880"/>
              <a:gd name="connsiteY54" fmla="*/ 408856 h 495938"/>
              <a:gd name="connsiteX55" fmla="*/ 1481803 w 1992880"/>
              <a:gd name="connsiteY55" fmla="*/ 412638 h 495938"/>
              <a:gd name="connsiteX56" fmla="*/ 1478033 w 1992880"/>
              <a:gd name="connsiteY56" fmla="*/ 412638 h 495938"/>
              <a:gd name="connsiteX57" fmla="*/ 1481803 w 1992880"/>
              <a:gd name="connsiteY57" fmla="*/ 405073 h 495938"/>
              <a:gd name="connsiteX58" fmla="*/ 1534819 w 1992880"/>
              <a:gd name="connsiteY58" fmla="*/ 393706 h 495938"/>
              <a:gd name="connsiteX59" fmla="*/ 1553740 w 1992880"/>
              <a:gd name="connsiteY59" fmla="*/ 389924 h 495938"/>
              <a:gd name="connsiteX60" fmla="*/ 1587812 w 1992880"/>
              <a:gd name="connsiteY60" fmla="*/ 382359 h 495938"/>
              <a:gd name="connsiteX61" fmla="*/ 1625678 w 1992880"/>
              <a:gd name="connsiteY61" fmla="*/ 378576 h 495938"/>
              <a:gd name="connsiteX62" fmla="*/ 1667313 w 1992880"/>
              <a:gd name="connsiteY62" fmla="*/ 374794 h 495938"/>
              <a:gd name="connsiteX63" fmla="*/ 1708948 w 1992880"/>
              <a:gd name="connsiteY63" fmla="*/ 374794 h 495938"/>
              <a:gd name="connsiteX64" fmla="*/ 1746814 w 1992880"/>
              <a:gd name="connsiteY64" fmla="*/ 374794 h 495938"/>
              <a:gd name="connsiteX65" fmla="*/ 1818727 w 1992880"/>
              <a:gd name="connsiteY65" fmla="*/ 374794 h 495938"/>
              <a:gd name="connsiteX66" fmla="*/ 1883101 w 1992880"/>
              <a:gd name="connsiteY66" fmla="*/ 367210 h 495938"/>
              <a:gd name="connsiteX67" fmla="*/ 1890665 w 1992880"/>
              <a:gd name="connsiteY67" fmla="*/ 363427 h 495938"/>
              <a:gd name="connsiteX68" fmla="*/ 1894458 w 1992880"/>
              <a:gd name="connsiteY68" fmla="*/ 336930 h 495938"/>
              <a:gd name="connsiteX69" fmla="*/ 1886871 w 1992880"/>
              <a:gd name="connsiteY69" fmla="*/ 268787 h 495938"/>
              <a:gd name="connsiteX70" fmla="*/ 1879307 w 1992880"/>
              <a:gd name="connsiteY70" fmla="*/ 230923 h 495938"/>
              <a:gd name="connsiteX71" fmla="*/ 1860387 w 1992880"/>
              <a:gd name="connsiteY71" fmla="*/ 162780 h 495938"/>
              <a:gd name="connsiteX72" fmla="*/ 1860387 w 1992880"/>
              <a:gd name="connsiteY72" fmla="*/ 166581 h 495938"/>
              <a:gd name="connsiteX73" fmla="*/ 1856593 w 1992880"/>
              <a:gd name="connsiteY73" fmla="*/ 155215 h 495938"/>
              <a:gd name="connsiteX74" fmla="*/ 1856593 w 1992880"/>
              <a:gd name="connsiteY74" fmla="*/ 152999 h 495938"/>
              <a:gd name="connsiteX75" fmla="*/ 1856593 w 1992880"/>
              <a:gd name="connsiteY75" fmla="*/ 151432 h 495938"/>
              <a:gd name="connsiteX76" fmla="*/ 1856593 w 1992880"/>
              <a:gd name="connsiteY76" fmla="*/ 147650 h 495938"/>
              <a:gd name="connsiteX77" fmla="*/ 1856593 w 1992880"/>
              <a:gd name="connsiteY77" fmla="*/ 143867 h 495938"/>
              <a:gd name="connsiteX78" fmla="*/ 1856593 w 1992880"/>
              <a:gd name="connsiteY78" fmla="*/ 140065 h 495938"/>
              <a:gd name="connsiteX79" fmla="*/ 1852799 w 1992880"/>
              <a:gd name="connsiteY79" fmla="*/ 117351 h 495938"/>
              <a:gd name="connsiteX80" fmla="*/ 1852799 w 1992880"/>
              <a:gd name="connsiteY80" fmla="*/ 109786 h 495938"/>
              <a:gd name="connsiteX81" fmla="*/ 1852799 w 1992880"/>
              <a:gd name="connsiteY81" fmla="*/ 95352 h 495938"/>
              <a:gd name="connsiteX82" fmla="*/ 1843630 w 1992880"/>
              <a:gd name="connsiteY82" fmla="*/ 102218 h 495938"/>
              <a:gd name="connsiteX83" fmla="*/ 1786890 w 1992880"/>
              <a:gd name="connsiteY83" fmla="*/ 181706 h 495938"/>
              <a:gd name="connsiteX84" fmla="*/ 1771713 w 1992880"/>
              <a:gd name="connsiteY84" fmla="*/ 204437 h 495938"/>
              <a:gd name="connsiteX85" fmla="*/ 1790684 w 1992880"/>
              <a:gd name="connsiteY85" fmla="*/ 234721 h 495938"/>
              <a:gd name="connsiteX86" fmla="*/ 1775507 w 1992880"/>
              <a:gd name="connsiteY86" fmla="*/ 291501 h 495938"/>
              <a:gd name="connsiteX87" fmla="*/ 1726269 w 1992880"/>
              <a:gd name="connsiteY87" fmla="*/ 299078 h 495938"/>
              <a:gd name="connsiteX88" fmla="*/ 1707384 w 1992880"/>
              <a:gd name="connsiteY88" fmla="*/ 287713 h 495938"/>
              <a:gd name="connsiteX89" fmla="*/ 1703590 w 1992880"/>
              <a:gd name="connsiteY89" fmla="*/ 295290 h 495938"/>
              <a:gd name="connsiteX90" fmla="*/ 1688414 w 1992880"/>
              <a:gd name="connsiteY90" fmla="*/ 310421 h 495938"/>
              <a:gd name="connsiteX91" fmla="*/ 1680911 w 1992880"/>
              <a:gd name="connsiteY91" fmla="*/ 317997 h 495938"/>
              <a:gd name="connsiteX92" fmla="*/ 1669529 w 1992880"/>
              <a:gd name="connsiteY92" fmla="*/ 325574 h 495938"/>
              <a:gd name="connsiteX93" fmla="*/ 1643056 w 1992880"/>
              <a:gd name="connsiteY93" fmla="*/ 333151 h 495938"/>
              <a:gd name="connsiteX94" fmla="*/ 1624085 w 1992880"/>
              <a:gd name="connsiteY94" fmla="*/ 325574 h 495938"/>
              <a:gd name="connsiteX95" fmla="*/ 1608994 w 1992880"/>
              <a:gd name="connsiteY95" fmla="*/ 302867 h 495938"/>
              <a:gd name="connsiteX96" fmla="*/ 1612702 w 1992880"/>
              <a:gd name="connsiteY96" fmla="*/ 283925 h 495938"/>
              <a:gd name="connsiteX97" fmla="*/ 1616496 w 1992880"/>
              <a:gd name="connsiteY97" fmla="*/ 276371 h 495938"/>
              <a:gd name="connsiteX98" fmla="*/ 1624085 w 1992880"/>
              <a:gd name="connsiteY98" fmla="*/ 265005 h 495938"/>
              <a:gd name="connsiteX99" fmla="*/ 1627879 w 1992880"/>
              <a:gd name="connsiteY99" fmla="*/ 257429 h 495938"/>
              <a:gd name="connsiteX100" fmla="*/ 1635467 w 1992880"/>
              <a:gd name="connsiteY100" fmla="*/ 249852 h 495938"/>
              <a:gd name="connsiteX101" fmla="*/ 1593818 w 1992880"/>
              <a:gd name="connsiteY101" fmla="*/ 223356 h 495938"/>
              <a:gd name="connsiteX102" fmla="*/ 1506724 w 1992880"/>
              <a:gd name="connsiteY102" fmla="*/ 185495 h 495938"/>
              <a:gd name="connsiteX103" fmla="*/ 1457571 w 1992880"/>
              <a:gd name="connsiteY103" fmla="*/ 166576 h 495938"/>
              <a:gd name="connsiteX104" fmla="*/ 1415921 w 1992880"/>
              <a:gd name="connsiteY104" fmla="*/ 151422 h 495938"/>
              <a:gd name="connsiteX105" fmla="*/ 1378066 w 1992880"/>
              <a:gd name="connsiteY105" fmla="*/ 140080 h 495938"/>
              <a:gd name="connsiteX106" fmla="*/ 1340210 w 1992880"/>
              <a:gd name="connsiteY106" fmla="*/ 128714 h 495938"/>
              <a:gd name="connsiteX107" fmla="*/ 1343918 w 1992880"/>
              <a:gd name="connsiteY107" fmla="*/ 128714 h 495938"/>
              <a:gd name="connsiteX108" fmla="*/ 1294766 w 1992880"/>
              <a:gd name="connsiteY108" fmla="*/ 121138 h 495938"/>
              <a:gd name="connsiteX109" fmla="*/ 1264413 w 1992880"/>
              <a:gd name="connsiteY109" fmla="*/ 117349 h 495938"/>
              <a:gd name="connsiteX110" fmla="*/ 1203878 w 1992880"/>
              <a:gd name="connsiteY110" fmla="*/ 109795 h 495938"/>
              <a:gd name="connsiteX111" fmla="*/ 1177405 w 1992880"/>
              <a:gd name="connsiteY111" fmla="*/ 106007 h 495938"/>
              <a:gd name="connsiteX112" fmla="*/ 1116784 w 1992880"/>
              <a:gd name="connsiteY112" fmla="*/ 102218 h 495938"/>
              <a:gd name="connsiteX113" fmla="*/ 1086517 w 1992880"/>
              <a:gd name="connsiteY113" fmla="*/ 102218 h 495938"/>
              <a:gd name="connsiteX114" fmla="*/ 999423 w 1992880"/>
              <a:gd name="connsiteY114" fmla="*/ 102218 h 495938"/>
              <a:gd name="connsiteX115" fmla="*/ 893445 w 1992880"/>
              <a:gd name="connsiteY115" fmla="*/ 109795 h 495938"/>
              <a:gd name="connsiteX116" fmla="*/ 859383 w 1992880"/>
              <a:gd name="connsiteY116" fmla="*/ 113561 h 495938"/>
              <a:gd name="connsiteX117" fmla="*/ 791260 w 1992880"/>
              <a:gd name="connsiteY117" fmla="*/ 121138 h 495938"/>
              <a:gd name="connsiteX118" fmla="*/ 700372 w 1992880"/>
              <a:gd name="connsiteY118" fmla="*/ 136291 h 495938"/>
              <a:gd name="connsiteX119" fmla="*/ 654928 w 1992880"/>
              <a:gd name="connsiteY119" fmla="*/ 143868 h 495938"/>
              <a:gd name="connsiteX120" fmla="*/ 522477 w 1992880"/>
              <a:gd name="connsiteY120" fmla="*/ 177941 h 495938"/>
              <a:gd name="connsiteX121" fmla="*/ 219545 w 1992880"/>
              <a:gd name="connsiteY121" fmla="*/ 306655 h 495938"/>
              <a:gd name="connsiteX122" fmla="*/ 132538 w 1992880"/>
              <a:gd name="connsiteY122" fmla="*/ 367224 h 495938"/>
              <a:gd name="connsiteX123" fmla="*/ 53032 w 1992880"/>
              <a:gd name="connsiteY123" fmla="*/ 435369 h 495938"/>
              <a:gd name="connsiteX124" fmla="*/ 15176 w 1992880"/>
              <a:gd name="connsiteY124" fmla="*/ 477019 h 495938"/>
              <a:gd name="connsiteX125" fmla="*/ 7588 w 1992880"/>
              <a:gd name="connsiteY125" fmla="*/ 492150 h 495938"/>
              <a:gd name="connsiteX126" fmla="*/ 3794 w 1992880"/>
              <a:gd name="connsiteY126" fmla="*/ 495938 h 495938"/>
              <a:gd name="connsiteX127" fmla="*/ 0 w 1992880"/>
              <a:gd name="connsiteY127" fmla="*/ 488361 h 495938"/>
              <a:gd name="connsiteX128" fmla="*/ 30267 w 1992880"/>
              <a:gd name="connsiteY128" fmla="*/ 427793 h 495938"/>
              <a:gd name="connsiteX129" fmla="*/ 71917 w 1992880"/>
              <a:gd name="connsiteY129" fmla="*/ 367224 h 495938"/>
              <a:gd name="connsiteX130" fmla="*/ 121155 w 1992880"/>
              <a:gd name="connsiteY130" fmla="*/ 310443 h 495938"/>
              <a:gd name="connsiteX131" fmla="*/ 174187 w 1992880"/>
              <a:gd name="connsiteY131" fmla="*/ 261217 h 495938"/>
              <a:gd name="connsiteX132" fmla="*/ 234722 w 1992880"/>
              <a:gd name="connsiteY132" fmla="*/ 215802 h 495938"/>
              <a:gd name="connsiteX133" fmla="*/ 302845 w 1992880"/>
              <a:gd name="connsiteY133" fmla="*/ 174152 h 495938"/>
              <a:gd name="connsiteX134" fmla="*/ 439177 w 1992880"/>
              <a:gd name="connsiteY134" fmla="*/ 109795 h 495938"/>
              <a:gd name="connsiteX135" fmla="*/ 579217 w 1992880"/>
              <a:gd name="connsiteY135" fmla="*/ 64357 h 495938"/>
              <a:gd name="connsiteX136" fmla="*/ 658722 w 1992880"/>
              <a:gd name="connsiteY136" fmla="*/ 45438 h 495938"/>
              <a:gd name="connsiteX137" fmla="*/ 723051 w 1992880"/>
              <a:gd name="connsiteY137" fmla="*/ 30284 h 495938"/>
              <a:gd name="connsiteX138" fmla="*/ 760907 w 1992880"/>
              <a:gd name="connsiteY138" fmla="*/ 22707 h 495938"/>
              <a:gd name="connsiteX139" fmla="*/ 870766 w 1992880"/>
              <a:gd name="connsiteY139" fmla="*/ 7577 h 495938"/>
              <a:gd name="connsiteX140" fmla="*/ 904827 w 1992880"/>
              <a:gd name="connsiteY140" fmla="*/ 3788 h 495938"/>
              <a:gd name="connsiteX141" fmla="*/ 972950 w 1992880"/>
              <a:gd name="connsiteY141" fmla="*/ 0 h 495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</a:cxnLst>
            <a:rect l="l" t="t" r="r" b="b"/>
            <a:pathLst>
              <a:path w="1992880" h="495938">
                <a:moveTo>
                  <a:pt x="972950" y="0"/>
                </a:moveTo>
                <a:cubicBezTo>
                  <a:pt x="988127" y="0"/>
                  <a:pt x="999423" y="0"/>
                  <a:pt x="1014600" y="0"/>
                </a:cubicBezTo>
                <a:cubicBezTo>
                  <a:pt x="1037279" y="0"/>
                  <a:pt x="1060044" y="0"/>
                  <a:pt x="1082723" y="0"/>
                </a:cubicBezTo>
                <a:cubicBezTo>
                  <a:pt x="1094105" y="0"/>
                  <a:pt x="1101694" y="0"/>
                  <a:pt x="1112990" y="0"/>
                </a:cubicBezTo>
                <a:cubicBezTo>
                  <a:pt x="1135755" y="0"/>
                  <a:pt x="1154640" y="3788"/>
                  <a:pt x="1177405" y="3788"/>
                </a:cubicBezTo>
                <a:cubicBezTo>
                  <a:pt x="1188701" y="7577"/>
                  <a:pt x="1200084" y="7577"/>
                  <a:pt x="1211467" y="7577"/>
                </a:cubicBezTo>
                <a:cubicBezTo>
                  <a:pt x="1234145" y="11365"/>
                  <a:pt x="1253116" y="11365"/>
                  <a:pt x="1275795" y="15131"/>
                </a:cubicBezTo>
                <a:cubicBezTo>
                  <a:pt x="1287178" y="18919"/>
                  <a:pt x="1298560" y="18919"/>
                  <a:pt x="1309857" y="22707"/>
                </a:cubicBezTo>
                <a:cubicBezTo>
                  <a:pt x="1328828" y="26496"/>
                  <a:pt x="1351507" y="30284"/>
                  <a:pt x="1370477" y="34073"/>
                </a:cubicBezTo>
                <a:cubicBezTo>
                  <a:pt x="1366683" y="34073"/>
                  <a:pt x="1366683" y="34073"/>
                  <a:pt x="1362889" y="34073"/>
                </a:cubicBezTo>
                <a:cubicBezTo>
                  <a:pt x="1374272" y="37861"/>
                  <a:pt x="1385568" y="37861"/>
                  <a:pt x="1396951" y="41650"/>
                </a:cubicBezTo>
                <a:cubicBezTo>
                  <a:pt x="1412127" y="45438"/>
                  <a:pt x="1431012" y="52992"/>
                  <a:pt x="1446189" y="56780"/>
                </a:cubicBezTo>
                <a:cubicBezTo>
                  <a:pt x="1461279" y="60569"/>
                  <a:pt x="1476456" y="64357"/>
                  <a:pt x="1491633" y="71934"/>
                </a:cubicBezTo>
                <a:cubicBezTo>
                  <a:pt x="1510518" y="75722"/>
                  <a:pt x="1525695" y="83299"/>
                  <a:pt x="1544579" y="90853"/>
                </a:cubicBezTo>
                <a:cubicBezTo>
                  <a:pt x="1559756" y="98430"/>
                  <a:pt x="1574847" y="102218"/>
                  <a:pt x="1590023" y="109795"/>
                </a:cubicBezTo>
                <a:cubicBezTo>
                  <a:pt x="1620291" y="121138"/>
                  <a:pt x="1646850" y="136291"/>
                  <a:pt x="1673323" y="147656"/>
                </a:cubicBezTo>
                <a:cubicBezTo>
                  <a:pt x="1688500" y="155210"/>
                  <a:pt x="1699796" y="162787"/>
                  <a:pt x="1714973" y="170364"/>
                </a:cubicBezTo>
                <a:cubicBezTo>
                  <a:pt x="1722561" y="174152"/>
                  <a:pt x="1726355" y="177941"/>
                  <a:pt x="1733858" y="181706"/>
                </a:cubicBezTo>
                <a:cubicBezTo>
                  <a:pt x="1745240" y="174152"/>
                  <a:pt x="1760417" y="162787"/>
                  <a:pt x="1771713" y="155210"/>
                </a:cubicBezTo>
                <a:cubicBezTo>
                  <a:pt x="1779302" y="147633"/>
                  <a:pt x="1783096" y="143868"/>
                  <a:pt x="1790684" y="140080"/>
                </a:cubicBezTo>
                <a:cubicBezTo>
                  <a:pt x="1794478" y="136291"/>
                  <a:pt x="1794478" y="136291"/>
                  <a:pt x="1798272" y="132503"/>
                </a:cubicBezTo>
                <a:cubicBezTo>
                  <a:pt x="1809569" y="124926"/>
                  <a:pt x="1817157" y="113561"/>
                  <a:pt x="1828540" y="106007"/>
                </a:cubicBezTo>
                <a:lnTo>
                  <a:pt x="1852799" y="85177"/>
                </a:lnTo>
                <a:lnTo>
                  <a:pt x="1852799" y="79506"/>
                </a:lnTo>
                <a:cubicBezTo>
                  <a:pt x="1852799" y="68140"/>
                  <a:pt x="1864180" y="56792"/>
                  <a:pt x="1871744" y="49208"/>
                </a:cubicBezTo>
                <a:cubicBezTo>
                  <a:pt x="1879307" y="41643"/>
                  <a:pt x="1886895" y="37860"/>
                  <a:pt x="1894458" y="37860"/>
                </a:cubicBezTo>
                <a:cubicBezTo>
                  <a:pt x="1898252" y="37860"/>
                  <a:pt x="1902022" y="37860"/>
                  <a:pt x="1905816" y="37860"/>
                </a:cubicBezTo>
                <a:cubicBezTo>
                  <a:pt x="1920967" y="37860"/>
                  <a:pt x="1936094" y="49208"/>
                  <a:pt x="1943657" y="64357"/>
                </a:cubicBezTo>
                <a:cubicBezTo>
                  <a:pt x="1943657" y="71941"/>
                  <a:pt x="1947451" y="75724"/>
                  <a:pt x="1951245" y="83289"/>
                </a:cubicBezTo>
                <a:cubicBezTo>
                  <a:pt x="1951245" y="87071"/>
                  <a:pt x="1955015" y="94656"/>
                  <a:pt x="1955015" y="98438"/>
                </a:cubicBezTo>
                <a:cubicBezTo>
                  <a:pt x="1955015" y="102221"/>
                  <a:pt x="1958808" y="106003"/>
                  <a:pt x="1958808" y="109786"/>
                </a:cubicBezTo>
                <a:cubicBezTo>
                  <a:pt x="1958808" y="113568"/>
                  <a:pt x="1958808" y="113568"/>
                  <a:pt x="1958808" y="117370"/>
                </a:cubicBezTo>
                <a:cubicBezTo>
                  <a:pt x="1958808" y="124935"/>
                  <a:pt x="1962602" y="128718"/>
                  <a:pt x="1962602" y="136283"/>
                </a:cubicBezTo>
                <a:cubicBezTo>
                  <a:pt x="1966372" y="151432"/>
                  <a:pt x="1970166" y="166581"/>
                  <a:pt x="1973959" y="181712"/>
                </a:cubicBezTo>
                <a:cubicBezTo>
                  <a:pt x="1977729" y="200644"/>
                  <a:pt x="1981523" y="219575"/>
                  <a:pt x="1985317" y="238507"/>
                </a:cubicBezTo>
                <a:cubicBezTo>
                  <a:pt x="1985317" y="249855"/>
                  <a:pt x="1989086" y="257439"/>
                  <a:pt x="1989086" y="268787"/>
                </a:cubicBezTo>
                <a:cubicBezTo>
                  <a:pt x="1992880" y="280154"/>
                  <a:pt x="1992880" y="291501"/>
                  <a:pt x="1992880" y="306650"/>
                </a:cubicBezTo>
                <a:cubicBezTo>
                  <a:pt x="1992880" y="321800"/>
                  <a:pt x="1992880" y="333147"/>
                  <a:pt x="1989086" y="336930"/>
                </a:cubicBezTo>
                <a:cubicBezTo>
                  <a:pt x="1989086" y="348297"/>
                  <a:pt x="1989086" y="359644"/>
                  <a:pt x="1985317" y="371011"/>
                </a:cubicBezTo>
                <a:cubicBezTo>
                  <a:pt x="1985317" y="382359"/>
                  <a:pt x="1977729" y="397508"/>
                  <a:pt x="1970166" y="408856"/>
                </a:cubicBezTo>
                <a:cubicBezTo>
                  <a:pt x="1966372" y="412638"/>
                  <a:pt x="1958808" y="420223"/>
                  <a:pt x="1955015" y="424005"/>
                </a:cubicBezTo>
                <a:cubicBezTo>
                  <a:pt x="1947451" y="427788"/>
                  <a:pt x="1943657" y="431570"/>
                  <a:pt x="1936094" y="435353"/>
                </a:cubicBezTo>
                <a:cubicBezTo>
                  <a:pt x="1924737" y="439154"/>
                  <a:pt x="1913379" y="442937"/>
                  <a:pt x="1902022" y="446720"/>
                </a:cubicBezTo>
                <a:cubicBezTo>
                  <a:pt x="1890665" y="450502"/>
                  <a:pt x="1879307" y="450502"/>
                  <a:pt x="1867950" y="450502"/>
                </a:cubicBezTo>
                <a:cubicBezTo>
                  <a:pt x="1856593" y="450502"/>
                  <a:pt x="1845236" y="450502"/>
                  <a:pt x="1837672" y="450502"/>
                </a:cubicBezTo>
                <a:cubicBezTo>
                  <a:pt x="1826315" y="450502"/>
                  <a:pt x="1818727" y="450502"/>
                  <a:pt x="1811164" y="450502"/>
                </a:cubicBezTo>
                <a:cubicBezTo>
                  <a:pt x="1777092" y="446720"/>
                  <a:pt x="1746814" y="439135"/>
                  <a:pt x="1712742" y="435353"/>
                </a:cubicBezTo>
                <a:cubicBezTo>
                  <a:pt x="1682440" y="431570"/>
                  <a:pt x="1652162" y="427788"/>
                  <a:pt x="1621884" y="420223"/>
                </a:cubicBezTo>
                <a:cubicBezTo>
                  <a:pt x="1614320" y="420223"/>
                  <a:pt x="1606733" y="416421"/>
                  <a:pt x="1599169" y="416421"/>
                </a:cubicBezTo>
                <a:cubicBezTo>
                  <a:pt x="1591606" y="416421"/>
                  <a:pt x="1584018" y="412638"/>
                  <a:pt x="1576455" y="412638"/>
                </a:cubicBezTo>
                <a:cubicBezTo>
                  <a:pt x="1568891" y="412638"/>
                  <a:pt x="1557534" y="408856"/>
                  <a:pt x="1549946" y="408856"/>
                </a:cubicBezTo>
                <a:cubicBezTo>
                  <a:pt x="1546153" y="408856"/>
                  <a:pt x="1542383" y="408856"/>
                  <a:pt x="1538589" y="408856"/>
                </a:cubicBezTo>
                <a:lnTo>
                  <a:pt x="1523462" y="408856"/>
                </a:lnTo>
                <a:lnTo>
                  <a:pt x="1519668" y="408856"/>
                </a:lnTo>
                <a:lnTo>
                  <a:pt x="1500748" y="408856"/>
                </a:lnTo>
                <a:cubicBezTo>
                  <a:pt x="1493160" y="408856"/>
                  <a:pt x="1489390" y="412638"/>
                  <a:pt x="1481803" y="412638"/>
                </a:cubicBezTo>
                <a:cubicBezTo>
                  <a:pt x="1481803" y="416421"/>
                  <a:pt x="1478033" y="416421"/>
                  <a:pt x="1478033" y="412638"/>
                </a:cubicBezTo>
                <a:cubicBezTo>
                  <a:pt x="1474239" y="408856"/>
                  <a:pt x="1478033" y="405073"/>
                  <a:pt x="1481803" y="405073"/>
                </a:cubicBezTo>
                <a:cubicBezTo>
                  <a:pt x="1500748" y="401291"/>
                  <a:pt x="1515875" y="397508"/>
                  <a:pt x="1534819" y="393706"/>
                </a:cubicBezTo>
                <a:cubicBezTo>
                  <a:pt x="1538589" y="393706"/>
                  <a:pt x="1546177" y="389924"/>
                  <a:pt x="1553740" y="389924"/>
                </a:cubicBezTo>
                <a:cubicBezTo>
                  <a:pt x="1565097" y="386141"/>
                  <a:pt x="1576455" y="386141"/>
                  <a:pt x="1587812" y="382359"/>
                </a:cubicBezTo>
                <a:cubicBezTo>
                  <a:pt x="1602963" y="382359"/>
                  <a:pt x="1614320" y="378576"/>
                  <a:pt x="1625678" y="378576"/>
                </a:cubicBezTo>
                <a:cubicBezTo>
                  <a:pt x="1640805" y="378576"/>
                  <a:pt x="1652162" y="374794"/>
                  <a:pt x="1667313" y="374794"/>
                </a:cubicBezTo>
                <a:cubicBezTo>
                  <a:pt x="1682464" y="374794"/>
                  <a:pt x="1693797" y="374794"/>
                  <a:pt x="1708948" y="374794"/>
                </a:cubicBezTo>
                <a:cubicBezTo>
                  <a:pt x="1724099" y="374794"/>
                  <a:pt x="1735457" y="374794"/>
                  <a:pt x="1746814" y="374794"/>
                </a:cubicBezTo>
                <a:cubicBezTo>
                  <a:pt x="1769528" y="374794"/>
                  <a:pt x="1796037" y="374794"/>
                  <a:pt x="1818727" y="374794"/>
                </a:cubicBezTo>
                <a:cubicBezTo>
                  <a:pt x="1841442" y="371011"/>
                  <a:pt x="1860387" y="371011"/>
                  <a:pt x="1883101" y="367210"/>
                </a:cubicBezTo>
                <a:cubicBezTo>
                  <a:pt x="1886871" y="367210"/>
                  <a:pt x="1886871" y="363427"/>
                  <a:pt x="1890665" y="363427"/>
                </a:cubicBezTo>
                <a:cubicBezTo>
                  <a:pt x="1894458" y="355862"/>
                  <a:pt x="1894458" y="344495"/>
                  <a:pt x="1894458" y="336930"/>
                </a:cubicBezTo>
                <a:cubicBezTo>
                  <a:pt x="1894458" y="314216"/>
                  <a:pt x="1890665" y="291501"/>
                  <a:pt x="1886871" y="268787"/>
                </a:cubicBezTo>
                <a:cubicBezTo>
                  <a:pt x="1883101" y="257439"/>
                  <a:pt x="1883101" y="242290"/>
                  <a:pt x="1879307" y="230923"/>
                </a:cubicBezTo>
                <a:cubicBezTo>
                  <a:pt x="1871744" y="208209"/>
                  <a:pt x="1867950" y="185494"/>
                  <a:pt x="1860387" y="162780"/>
                </a:cubicBezTo>
                <a:cubicBezTo>
                  <a:pt x="1860387" y="162780"/>
                  <a:pt x="1860387" y="166581"/>
                  <a:pt x="1860387" y="166581"/>
                </a:cubicBezTo>
                <a:cubicBezTo>
                  <a:pt x="1860387" y="162780"/>
                  <a:pt x="1856593" y="158997"/>
                  <a:pt x="1856593" y="155215"/>
                </a:cubicBezTo>
                <a:lnTo>
                  <a:pt x="1856593" y="152999"/>
                </a:lnTo>
                <a:lnTo>
                  <a:pt x="1856593" y="151432"/>
                </a:lnTo>
                <a:lnTo>
                  <a:pt x="1856593" y="147650"/>
                </a:lnTo>
                <a:cubicBezTo>
                  <a:pt x="1856593" y="147650"/>
                  <a:pt x="1856593" y="143867"/>
                  <a:pt x="1856593" y="143867"/>
                </a:cubicBezTo>
                <a:cubicBezTo>
                  <a:pt x="1856593" y="140065"/>
                  <a:pt x="1856593" y="140065"/>
                  <a:pt x="1856593" y="140065"/>
                </a:cubicBezTo>
                <a:cubicBezTo>
                  <a:pt x="1856593" y="132500"/>
                  <a:pt x="1852799" y="124935"/>
                  <a:pt x="1852799" y="117351"/>
                </a:cubicBezTo>
                <a:cubicBezTo>
                  <a:pt x="1852799" y="113568"/>
                  <a:pt x="1852799" y="113568"/>
                  <a:pt x="1852799" y="109786"/>
                </a:cubicBezTo>
                <a:lnTo>
                  <a:pt x="1852799" y="95352"/>
                </a:lnTo>
                <a:lnTo>
                  <a:pt x="1843630" y="102218"/>
                </a:lnTo>
                <a:cubicBezTo>
                  <a:pt x="1824746" y="128714"/>
                  <a:pt x="1805775" y="155210"/>
                  <a:pt x="1786890" y="181706"/>
                </a:cubicBezTo>
                <a:cubicBezTo>
                  <a:pt x="1783096" y="189283"/>
                  <a:pt x="1775507" y="196860"/>
                  <a:pt x="1771713" y="204437"/>
                </a:cubicBezTo>
                <a:cubicBezTo>
                  <a:pt x="1779302" y="215779"/>
                  <a:pt x="1786890" y="223356"/>
                  <a:pt x="1790684" y="234721"/>
                </a:cubicBezTo>
                <a:cubicBezTo>
                  <a:pt x="1798272" y="253640"/>
                  <a:pt x="1794478" y="276348"/>
                  <a:pt x="1775507" y="291501"/>
                </a:cubicBezTo>
                <a:cubicBezTo>
                  <a:pt x="1760417" y="302867"/>
                  <a:pt x="1741446" y="306655"/>
                  <a:pt x="1726269" y="299078"/>
                </a:cubicBezTo>
                <a:cubicBezTo>
                  <a:pt x="1718767" y="295290"/>
                  <a:pt x="1714973" y="291501"/>
                  <a:pt x="1707384" y="287713"/>
                </a:cubicBezTo>
                <a:cubicBezTo>
                  <a:pt x="1707384" y="291501"/>
                  <a:pt x="1703590" y="291501"/>
                  <a:pt x="1703590" y="295290"/>
                </a:cubicBezTo>
                <a:cubicBezTo>
                  <a:pt x="1699796" y="299078"/>
                  <a:pt x="1692208" y="306655"/>
                  <a:pt x="1688414" y="310421"/>
                </a:cubicBezTo>
                <a:cubicBezTo>
                  <a:pt x="1684706" y="314209"/>
                  <a:pt x="1684706" y="314209"/>
                  <a:pt x="1680911" y="317997"/>
                </a:cubicBezTo>
                <a:cubicBezTo>
                  <a:pt x="1677117" y="321786"/>
                  <a:pt x="1673323" y="321786"/>
                  <a:pt x="1669529" y="325574"/>
                </a:cubicBezTo>
                <a:cubicBezTo>
                  <a:pt x="1661940" y="333151"/>
                  <a:pt x="1654352" y="333151"/>
                  <a:pt x="1643056" y="333151"/>
                </a:cubicBezTo>
                <a:cubicBezTo>
                  <a:pt x="1635467" y="333151"/>
                  <a:pt x="1627879" y="329363"/>
                  <a:pt x="1624085" y="325574"/>
                </a:cubicBezTo>
                <a:cubicBezTo>
                  <a:pt x="1616496" y="321786"/>
                  <a:pt x="1608994" y="310443"/>
                  <a:pt x="1608994" y="302867"/>
                </a:cubicBezTo>
                <a:cubicBezTo>
                  <a:pt x="1608994" y="295290"/>
                  <a:pt x="1608994" y="291501"/>
                  <a:pt x="1612702" y="283925"/>
                </a:cubicBezTo>
                <a:cubicBezTo>
                  <a:pt x="1612702" y="283925"/>
                  <a:pt x="1616496" y="280136"/>
                  <a:pt x="1616496" y="276371"/>
                </a:cubicBezTo>
                <a:cubicBezTo>
                  <a:pt x="1620291" y="272582"/>
                  <a:pt x="1620291" y="268794"/>
                  <a:pt x="1624085" y="265005"/>
                </a:cubicBezTo>
                <a:cubicBezTo>
                  <a:pt x="1624085" y="261217"/>
                  <a:pt x="1627879" y="261217"/>
                  <a:pt x="1627879" y="257429"/>
                </a:cubicBezTo>
                <a:cubicBezTo>
                  <a:pt x="1631673" y="253640"/>
                  <a:pt x="1631673" y="253640"/>
                  <a:pt x="1635467" y="249852"/>
                </a:cubicBezTo>
                <a:cubicBezTo>
                  <a:pt x="1620291" y="242298"/>
                  <a:pt x="1605200" y="234721"/>
                  <a:pt x="1593818" y="223356"/>
                </a:cubicBezTo>
                <a:cubicBezTo>
                  <a:pt x="1563550" y="208225"/>
                  <a:pt x="1537077" y="196860"/>
                  <a:pt x="1506724" y="185495"/>
                </a:cubicBezTo>
                <a:cubicBezTo>
                  <a:pt x="1491633" y="177918"/>
                  <a:pt x="1472662" y="174152"/>
                  <a:pt x="1457571" y="166576"/>
                </a:cubicBezTo>
                <a:cubicBezTo>
                  <a:pt x="1442395" y="158999"/>
                  <a:pt x="1431012" y="155210"/>
                  <a:pt x="1415921" y="151422"/>
                </a:cubicBezTo>
                <a:cubicBezTo>
                  <a:pt x="1400745" y="147633"/>
                  <a:pt x="1389362" y="143845"/>
                  <a:pt x="1378066" y="140080"/>
                </a:cubicBezTo>
                <a:cubicBezTo>
                  <a:pt x="1366683" y="136291"/>
                  <a:pt x="1351507" y="132503"/>
                  <a:pt x="1340210" y="128714"/>
                </a:cubicBezTo>
                <a:cubicBezTo>
                  <a:pt x="1343918" y="128714"/>
                  <a:pt x="1343918" y="128714"/>
                  <a:pt x="1343918" y="128714"/>
                </a:cubicBezTo>
                <a:cubicBezTo>
                  <a:pt x="1328828" y="128714"/>
                  <a:pt x="1309857" y="124926"/>
                  <a:pt x="1294766" y="121138"/>
                </a:cubicBezTo>
                <a:cubicBezTo>
                  <a:pt x="1287178" y="121138"/>
                  <a:pt x="1275795" y="117349"/>
                  <a:pt x="1264413" y="117349"/>
                </a:cubicBezTo>
                <a:cubicBezTo>
                  <a:pt x="1245528" y="113561"/>
                  <a:pt x="1222849" y="113561"/>
                  <a:pt x="1203878" y="109795"/>
                </a:cubicBezTo>
                <a:cubicBezTo>
                  <a:pt x="1196290" y="106007"/>
                  <a:pt x="1184907" y="106007"/>
                  <a:pt x="1177405" y="106007"/>
                </a:cubicBezTo>
                <a:cubicBezTo>
                  <a:pt x="1158434" y="106007"/>
                  <a:pt x="1135755" y="102218"/>
                  <a:pt x="1116784" y="102218"/>
                </a:cubicBezTo>
                <a:cubicBezTo>
                  <a:pt x="1105488" y="102218"/>
                  <a:pt x="1097900" y="102218"/>
                  <a:pt x="1086517" y="102218"/>
                </a:cubicBezTo>
                <a:cubicBezTo>
                  <a:pt x="1056250" y="102218"/>
                  <a:pt x="1029777" y="102218"/>
                  <a:pt x="999423" y="102218"/>
                </a:cubicBezTo>
                <a:cubicBezTo>
                  <a:pt x="965362" y="106007"/>
                  <a:pt x="927506" y="106007"/>
                  <a:pt x="893445" y="109795"/>
                </a:cubicBezTo>
                <a:cubicBezTo>
                  <a:pt x="882062" y="109795"/>
                  <a:pt x="870766" y="113561"/>
                  <a:pt x="859383" y="113561"/>
                </a:cubicBezTo>
                <a:cubicBezTo>
                  <a:pt x="836618" y="113561"/>
                  <a:pt x="813939" y="117349"/>
                  <a:pt x="791260" y="121138"/>
                </a:cubicBezTo>
                <a:cubicBezTo>
                  <a:pt x="760907" y="124926"/>
                  <a:pt x="730640" y="128714"/>
                  <a:pt x="700372" y="136291"/>
                </a:cubicBezTo>
                <a:cubicBezTo>
                  <a:pt x="685196" y="136291"/>
                  <a:pt x="670105" y="140080"/>
                  <a:pt x="654928" y="143868"/>
                </a:cubicBezTo>
                <a:cubicBezTo>
                  <a:pt x="609484" y="155210"/>
                  <a:pt x="567834" y="166576"/>
                  <a:pt x="522477" y="177941"/>
                </a:cubicBezTo>
                <a:cubicBezTo>
                  <a:pt x="416412" y="208225"/>
                  <a:pt x="314227" y="249875"/>
                  <a:pt x="219545" y="306655"/>
                </a:cubicBezTo>
                <a:cubicBezTo>
                  <a:pt x="189278" y="325574"/>
                  <a:pt x="159011" y="344516"/>
                  <a:pt x="132538" y="367224"/>
                </a:cubicBezTo>
                <a:cubicBezTo>
                  <a:pt x="105978" y="386143"/>
                  <a:pt x="79505" y="408873"/>
                  <a:pt x="53032" y="435369"/>
                </a:cubicBezTo>
                <a:cubicBezTo>
                  <a:pt x="37855" y="446735"/>
                  <a:pt x="26473" y="461865"/>
                  <a:pt x="15176" y="477019"/>
                </a:cubicBezTo>
                <a:cubicBezTo>
                  <a:pt x="11382" y="480807"/>
                  <a:pt x="11382" y="488361"/>
                  <a:pt x="7588" y="492150"/>
                </a:cubicBezTo>
                <a:cubicBezTo>
                  <a:pt x="7588" y="495938"/>
                  <a:pt x="7588" y="495938"/>
                  <a:pt x="3794" y="495938"/>
                </a:cubicBezTo>
                <a:cubicBezTo>
                  <a:pt x="0" y="495938"/>
                  <a:pt x="0" y="492150"/>
                  <a:pt x="0" y="488361"/>
                </a:cubicBezTo>
                <a:cubicBezTo>
                  <a:pt x="7588" y="469442"/>
                  <a:pt x="18971" y="446735"/>
                  <a:pt x="30267" y="427793"/>
                </a:cubicBezTo>
                <a:cubicBezTo>
                  <a:pt x="41650" y="408873"/>
                  <a:pt x="56826" y="386143"/>
                  <a:pt x="71917" y="367224"/>
                </a:cubicBezTo>
                <a:cubicBezTo>
                  <a:pt x="87094" y="348305"/>
                  <a:pt x="102184" y="329363"/>
                  <a:pt x="121155" y="310443"/>
                </a:cubicBezTo>
                <a:cubicBezTo>
                  <a:pt x="136332" y="291501"/>
                  <a:pt x="155217" y="276371"/>
                  <a:pt x="174187" y="261217"/>
                </a:cubicBezTo>
                <a:cubicBezTo>
                  <a:pt x="193072" y="242298"/>
                  <a:pt x="212043" y="230933"/>
                  <a:pt x="234722" y="215802"/>
                </a:cubicBezTo>
                <a:cubicBezTo>
                  <a:pt x="257401" y="200648"/>
                  <a:pt x="280166" y="185495"/>
                  <a:pt x="302845" y="174152"/>
                </a:cubicBezTo>
                <a:cubicBezTo>
                  <a:pt x="348289" y="147656"/>
                  <a:pt x="393733" y="128714"/>
                  <a:pt x="439177" y="109795"/>
                </a:cubicBezTo>
                <a:cubicBezTo>
                  <a:pt x="484621" y="90853"/>
                  <a:pt x="529979" y="75722"/>
                  <a:pt x="579217" y="64357"/>
                </a:cubicBezTo>
                <a:cubicBezTo>
                  <a:pt x="605690" y="56780"/>
                  <a:pt x="632249" y="52992"/>
                  <a:pt x="658722" y="45438"/>
                </a:cubicBezTo>
                <a:cubicBezTo>
                  <a:pt x="677693" y="37861"/>
                  <a:pt x="700372" y="34073"/>
                  <a:pt x="723051" y="30284"/>
                </a:cubicBezTo>
                <a:cubicBezTo>
                  <a:pt x="734434" y="26496"/>
                  <a:pt x="749610" y="22707"/>
                  <a:pt x="760907" y="22707"/>
                </a:cubicBezTo>
                <a:cubicBezTo>
                  <a:pt x="798762" y="18919"/>
                  <a:pt x="832910" y="11365"/>
                  <a:pt x="870766" y="7577"/>
                </a:cubicBezTo>
                <a:cubicBezTo>
                  <a:pt x="882062" y="3788"/>
                  <a:pt x="893445" y="3788"/>
                  <a:pt x="904827" y="3788"/>
                </a:cubicBezTo>
                <a:cubicBezTo>
                  <a:pt x="927506" y="3788"/>
                  <a:pt x="950271" y="0"/>
                  <a:pt x="972950" y="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57" name="Shape">
            <a:extLst>
              <a:ext uri="{FF2B5EF4-FFF2-40B4-BE49-F238E27FC236}">
                <a16:creationId xmlns:a16="http://schemas.microsoft.com/office/drawing/2014/main" id="{8FB19FC9-D8B3-4D3F-8CE3-C4EC7AD9C93D}"/>
              </a:ext>
            </a:extLst>
          </p:cNvPr>
          <p:cNvSpPr/>
          <p:nvPr/>
        </p:nvSpPr>
        <p:spPr>
          <a:xfrm>
            <a:off x="5418949" y="2770230"/>
            <a:ext cx="459972" cy="4770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733" y="386"/>
                </a:moveTo>
                <a:cubicBezTo>
                  <a:pt x="19600" y="257"/>
                  <a:pt x="19333" y="257"/>
                  <a:pt x="19200" y="129"/>
                </a:cubicBezTo>
                <a:cubicBezTo>
                  <a:pt x="19067" y="129"/>
                  <a:pt x="18933" y="129"/>
                  <a:pt x="18667" y="0"/>
                </a:cubicBezTo>
                <a:cubicBezTo>
                  <a:pt x="18533" y="0"/>
                  <a:pt x="18267" y="0"/>
                  <a:pt x="18133" y="0"/>
                </a:cubicBezTo>
                <a:cubicBezTo>
                  <a:pt x="17867" y="0"/>
                  <a:pt x="17600" y="129"/>
                  <a:pt x="17467" y="129"/>
                </a:cubicBezTo>
                <a:cubicBezTo>
                  <a:pt x="17067" y="257"/>
                  <a:pt x="16800" y="386"/>
                  <a:pt x="16400" y="514"/>
                </a:cubicBezTo>
                <a:cubicBezTo>
                  <a:pt x="15733" y="771"/>
                  <a:pt x="14933" y="1157"/>
                  <a:pt x="14267" y="1414"/>
                </a:cubicBezTo>
                <a:cubicBezTo>
                  <a:pt x="13733" y="1671"/>
                  <a:pt x="13333" y="1929"/>
                  <a:pt x="12800" y="2186"/>
                </a:cubicBezTo>
                <a:cubicBezTo>
                  <a:pt x="12267" y="2443"/>
                  <a:pt x="11733" y="2829"/>
                  <a:pt x="11067" y="3086"/>
                </a:cubicBezTo>
                <a:cubicBezTo>
                  <a:pt x="11067" y="3086"/>
                  <a:pt x="11067" y="3086"/>
                  <a:pt x="11067" y="3086"/>
                </a:cubicBezTo>
                <a:cubicBezTo>
                  <a:pt x="11067" y="3086"/>
                  <a:pt x="11067" y="3214"/>
                  <a:pt x="11067" y="3214"/>
                </a:cubicBezTo>
                <a:cubicBezTo>
                  <a:pt x="11067" y="3214"/>
                  <a:pt x="11067" y="3214"/>
                  <a:pt x="11067" y="3214"/>
                </a:cubicBezTo>
                <a:cubicBezTo>
                  <a:pt x="11067" y="3214"/>
                  <a:pt x="11200" y="3214"/>
                  <a:pt x="11200" y="3214"/>
                </a:cubicBezTo>
                <a:cubicBezTo>
                  <a:pt x="11200" y="3214"/>
                  <a:pt x="11200" y="3214"/>
                  <a:pt x="11200" y="3214"/>
                </a:cubicBezTo>
                <a:cubicBezTo>
                  <a:pt x="11333" y="3214"/>
                  <a:pt x="11467" y="3086"/>
                  <a:pt x="11600" y="3086"/>
                </a:cubicBezTo>
                <a:cubicBezTo>
                  <a:pt x="11867" y="3086"/>
                  <a:pt x="12133" y="2957"/>
                  <a:pt x="12400" y="2957"/>
                </a:cubicBezTo>
                <a:cubicBezTo>
                  <a:pt x="12667" y="2957"/>
                  <a:pt x="12800" y="2829"/>
                  <a:pt x="13067" y="2829"/>
                </a:cubicBezTo>
                <a:cubicBezTo>
                  <a:pt x="13600" y="2700"/>
                  <a:pt x="14133" y="2700"/>
                  <a:pt x="14667" y="2571"/>
                </a:cubicBezTo>
                <a:cubicBezTo>
                  <a:pt x="15200" y="2443"/>
                  <a:pt x="15733" y="2443"/>
                  <a:pt x="16266" y="2314"/>
                </a:cubicBezTo>
                <a:cubicBezTo>
                  <a:pt x="16933" y="2186"/>
                  <a:pt x="17600" y="2057"/>
                  <a:pt x="18266" y="2057"/>
                </a:cubicBezTo>
                <a:cubicBezTo>
                  <a:pt x="18266" y="2057"/>
                  <a:pt x="18266" y="2057"/>
                  <a:pt x="18400" y="2057"/>
                </a:cubicBezTo>
                <a:cubicBezTo>
                  <a:pt x="18400" y="2057"/>
                  <a:pt x="18400" y="2186"/>
                  <a:pt x="18400" y="2186"/>
                </a:cubicBezTo>
                <a:cubicBezTo>
                  <a:pt x="18400" y="2443"/>
                  <a:pt x="18400" y="2571"/>
                  <a:pt x="18400" y="2829"/>
                </a:cubicBezTo>
                <a:cubicBezTo>
                  <a:pt x="18400" y="3086"/>
                  <a:pt x="18400" y="3343"/>
                  <a:pt x="18266" y="3600"/>
                </a:cubicBezTo>
                <a:cubicBezTo>
                  <a:pt x="18133" y="4500"/>
                  <a:pt x="17866" y="5271"/>
                  <a:pt x="17600" y="6043"/>
                </a:cubicBezTo>
                <a:cubicBezTo>
                  <a:pt x="17467" y="6429"/>
                  <a:pt x="17333" y="6686"/>
                  <a:pt x="17333" y="7071"/>
                </a:cubicBezTo>
                <a:cubicBezTo>
                  <a:pt x="17333" y="7200"/>
                  <a:pt x="17200" y="7329"/>
                  <a:pt x="17200" y="7457"/>
                </a:cubicBezTo>
                <a:cubicBezTo>
                  <a:pt x="17200" y="7586"/>
                  <a:pt x="17200" y="7586"/>
                  <a:pt x="17200" y="7714"/>
                </a:cubicBezTo>
                <a:cubicBezTo>
                  <a:pt x="17200" y="7714"/>
                  <a:pt x="17200" y="7714"/>
                  <a:pt x="17200" y="7714"/>
                </a:cubicBezTo>
                <a:cubicBezTo>
                  <a:pt x="17067" y="7586"/>
                  <a:pt x="17067" y="7586"/>
                  <a:pt x="16933" y="7457"/>
                </a:cubicBezTo>
                <a:cubicBezTo>
                  <a:pt x="16800" y="7329"/>
                  <a:pt x="16667" y="7200"/>
                  <a:pt x="16533" y="7071"/>
                </a:cubicBezTo>
                <a:cubicBezTo>
                  <a:pt x="16400" y="6943"/>
                  <a:pt x="16267" y="6814"/>
                  <a:pt x="16133" y="6814"/>
                </a:cubicBezTo>
                <a:cubicBezTo>
                  <a:pt x="16133" y="6686"/>
                  <a:pt x="16133" y="6557"/>
                  <a:pt x="16133" y="6557"/>
                </a:cubicBezTo>
                <a:cubicBezTo>
                  <a:pt x="16133" y="6300"/>
                  <a:pt x="16000" y="6171"/>
                  <a:pt x="15867" y="6043"/>
                </a:cubicBezTo>
                <a:cubicBezTo>
                  <a:pt x="15733" y="5914"/>
                  <a:pt x="15600" y="5786"/>
                  <a:pt x="15333" y="5657"/>
                </a:cubicBezTo>
                <a:cubicBezTo>
                  <a:pt x="15067" y="5529"/>
                  <a:pt x="14933" y="5529"/>
                  <a:pt x="14667" y="5657"/>
                </a:cubicBezTo>
                <a:cubicBezTo>
                  <a:pt x="14667" y="5657"/>
                  <a:pt x="14667" y="5657"/>
                  <a:pt x="14667" y="5657"/>
                </a:cubicBezTo>
                <a:cubicBezTo>
                  <a:pt x="14133" y="5271"/>
                  <a:pt x="13467" y="4886"/>
                  <a:pt x="12933" y="4371"/>
                </a:cubicBezTo>
                <a:cubicBezTo>
                  <a:pt x="12667" y="4114"/>
                  <a:pt x="12400" y="3857"/>
                  <a:pt x="12133" y="3471"/>
                </a:cubicBezTo>
                <a:cubicBezTo>
                  <a:pt x="12133" y="3343"/>
                  <a:pt x="12000" y="3471"/>
                  <a:pt x="11867" y="3471"/>
                </a:cubicBezTo>
                <a:cubicBezTo>
                  <a:pt x="11867" y="3471"/>
                  <a:pt x="11867" y="3600"/>
                  <a:pt x="11867" y="3600"/>
                </a:cubicBezTo>
                <a:cubicBezTo>
                  <a:pt x="11867" y="3728"/>
                  <a:pt x="11867" y="3857"/>
                  <a:pt x="12000" y="3986"/>
                </a:cubicBezTo>
                <a:cubicBezTo>
                  <a:pt x="12133" y="4114"/>
                  <a:pt x="12133" y="4371"/>
                  <a:pt x="12266" y="4500"/>
                </a:cubicBezTo>
                <a:cubicBezTo>
                  <a:pt x="12400" y="4886"/>
                  <a:pt x="12667" y="5143"/>
                  <a:pt x="12800" y="5528"/>
                </a:cubicBezTo>
                <a:cubicBezTo>
                  <a:pt x="12933" y="5786"/>
                  <a:pt x="13200" y="6171"/>
                  <a:pt x="13467" y="6429"/>
                </a:cubicBezTo>
                <a:cubicBezTo>
                  <a:pt x="13467" y="6429"/>
                  <a:pt x="13467" y="6557"/>
                  <a:pt x="13600" y="6557"/>
                </a:cubicBezTo>
                <a:cubicBezTo>
                  <a:pt x="13600" y="6557"/>
                  <a:pt x="13467" y="6686"/>
                  <a:pt x="13467" y="6686"/>
                </a:cubicBezTo>
                <a:cubicBezTo>
                  <a:pt x="13200" y="6943"/>
                  <a:pt x="12933" y="7200"/>
                  <a:pt x="12667" y="7457"/>
                </a:cubicBezTo>
                <a:cubicBezTo>
                  <a:pt x="12133" y="7971"/>
                  <a:pt x="11467" y="8614"/>
                  <a:pt x="10933" y="9128"/>
                </a:cubicBezTo>
                <a:cubicBezTo>
                  <a:pt x="9866" y="10286"/>
                  <a:pt x="8667" y="11314"/>
                  <a:pt x="7600" y="12471"/>
                </a:cubicBezTo>
                <a:cubicBezTo>
                  <a:pt x="7066" y="12986"/>
                  <a:pt x="6533" y="13629"/>
                  <a:pt x="6000" y="14143"/>
                </a:cubicBezTo>
                <a:cubicBezTo>
                  <a:pt x="5600" y="14657"/>
                  <a:pt x="5067" y="15043"/>
                  <a:pt x="4667" y="15557"/>
                </a:cubicBezTo>
                <a:cubicBezTo>
                  <a:pt x="4133" y="16071"/>
                  <a:pt x="3600" y="16714"/>
                  <a:pt x="3067" y="17357"/>
                </a:cubicBezTo>
                <a:cubicBezTo>
                  <a:pt x="2800" y="17743"/>
                  <a:pt x="2400" y="18129"/>
                  <a:pt x="2133" y="18514"/>
                </a:cubicBezTo>
                <a:cubicBezTo>
                  <a:pt x="2000" y="18771"/>
                  <a:pt x="1733" y="18900"/>
                  <a:pt x="1600" y="19157"/>
                </a:cubicBezTo>
                <a:cubicBezTo>
                  <a:pt x="1333" y="19543"/>
                  <a:pt x="1067" y="19800"/>
                  <a:pt x="800" y="20186"/>
                </a:cubicBezTo>
                <a:cubicBezTo>
                  <a:pt x="533" y="20571"/>
                  <a:pt x="133" y="21086"/>
                  <a:pt x="0" y="21471"/>
                </a:cubicBezTo>
                <a:cubicBezTo>
                  <a:pt x="0" y="21471"/>
                  <a:pt x="0" y="21600"/>
                  <a:pt x="133" y="21600"/>
                </a:cubicBezTo>
                <a:lnTo>
                  <a:pt x="133" y="21600"/>
                </a:lnTo>
                <a:cubicBezTo>
                  <a:pt x="133" y="21600"/>
                  <a:pt x="267" y="21600"/>
                  <a:pt x="267" y="21600"/>
                </a:cubicBezTo>
                <a:cubicBezTo>
                  <a:pt x="533" y="21343"/>
                  <a:pt x="800" y="21086"/>
                  <a:pt x="1200" y="20829"/>
                </a:cubicBezTo>
                <a:cubicBezTo>
                  <a:pt x="1333" y="20700"/>
                  <a:pt x="1466" y="20571"/>
                  <a:pt x="1733" y="20443"/>
                </a:cubicBezTo>
                <a:cubicBezTo>
                  <a:pt x="2000" y="20186"/>
                  <a:pt x="2267" y="19929"/>
                  <a:pt x="2667" y="19671"/>
                </a:cubicBezTo>
                <a:cubicBezTo>
                  <a:pt x="3333" y="19157"/>
                  <a:pt x="3867" y="18643"/>
                  <a:pt x="4533" y="18000"/>
                </a:cubicBezTo>
                <a:cubicBezTo>
                  <a:pt x="5733" y="16971"/>
                  <a:pt x="6800" y="16071"/>
                  <a:pt x="7867" y="15043"/>
                </a:cubicBezTo>
                <a:cubicBezTo>
                  <a:pt x="8933" y="14014"/>
                  <a:pt x="10133" y="13114"/>
                  <a:pt x="11333" y="12086"/>
                </a:cubicBezTo>
                <a:cubicBezTo>
                  <a:pt x="12533" y="11057"/>
                  <a:pt x="13733" y="10029"/>
                  <a:pt x="15067" y="9000"/>
                </a:cubicBezTo>
                <a:cubicBezTo>
                  <a:pt x="15200" y="8871"/>
                  <a:pt x="15333" y="8743"/>
                  <a:pt x="15600" y="8614"/>
                </a:cubicBezTo>
                <a:cubicBezTo>
                  <a:pt x="15733" y="8743"/>
                  <a:pt x="15733" y="8743"/>
                  <a:pt x="15867" y="8871"/>
                </a:cubicBezTo>
                <a:cubicBezTo>
                  <a:pt x="16000" y="9129"/>
                  <a:pt x="16133" y="9257"/>
                  <a:pt x="16400" y="9514"/>
                </a:cubicBezTo>
                <a:cubicBezTo>
                  <a:pt x="16533" y="9643"/>
                  <a:pt x="16667" y="9771"/>
                  <a:pt x="16800" y="9900"/>
                </a:cubicBezTo>
                <a:cubicBezTo>
                  <a:pt x="16933" y="10028"/>
                  <a:pt x="17200" y="10286"/>
                  <a:pt x="17333" y="10414"/>
                </a:cubicBezTo>
                <a:cubicBezTo>
                  <a:pt x="17467" y="10543"/>
                  <a:pt x="17600" y="10671"/>
                  <a:pt x="17733" y="10671"/>
                </a:cubicBezTo>
                <a:cubicBezTo>
                  <a:pt x="18000" y="10800"/>
                  <a:pt x="18267" y="10671"/>
                  <a:pt x="18533" y="10671"/>
                </a:cubicBezTo>
                <a:cubicBezTo>
                  <a:pt x="18800" y="10543"/>
                  <a:pt x="18933" y="10286"/>
                  <a:pt x="19067" y="10029"/>
                </a:cubicBezTo>
                <a:cubicBezTo>
                  <a:pt x="19067" y="10029"/>
                  <a:pt x="19067" y="9900"/>
                  <a:pt x="19067" y="9771"/>
                </a:cubicBezTo>
                <a:cubicBezTo>
                  <a:pt x="19067" y="9771"/>
                  <a:pt x="19200" y="9771"/>
                  <a:pt x="19200" y="9771"/>
                </a:cubicBezTo>
                <a:cubicBezTo>
                  <a:pt x="19467" y="9771"/>
                  <a:pt x="19867" y="9514"/>
                  <a:pt x="20000" y="9257"/>
                </a:cubicBezTo>
                <a:cubicBezTo>
                  <a:pt x="20133" y="9000"/>
                  <a:pt x="20267" y="8743"/>
                  <a:pt x="20400" y="8614"/>
                </a:cubicBezTo>
                <a:cubicBezTo>
                  <a:pt x="20400" y="8486"/>
                  <a:pt x="20400" y="8486"/>
                  <a:pt x="20533" y="8357"/>
                </a:cubicBezTo>
                <a:cubicBezTo>
                  <a:pt x="20533" y="8228"/>
                  <a:pt x="20667" y="7971"/>
                  <a:pt x="20667" y="7843"/>
                </a:cubicBezTo>
                <a:cubicBezTo>
                  <a:pt x="20800" y="7457"/>
                  <a:pt x="20933" y="7071"/>
                  <a:pt x="20933" y="6686"/>
                </a:cubicBezTo>
                <a:cubicBezTo>
                  <a:pt x="21200" y="5528"/>
                  <a:pt x="21467" y="4371"/>
                  <a:pt x="21600" y="3214"/>
                </a:cubicBezTo>
                <a:cubicBezTo>
                  <a:pt x="21600" y="2957"/>
                  <a:pt x="21600" y="2571"/>
                  <a:pt x="21600" y="2314"/>
                </a:cubicBezTo>
                <a:cubicBezTo>
                  <a:pt x="21600" y="2057"/>
                  <a:pt x="21600" y="1800"/>
                  <a:pt x="21467" y="1671"/>
                </a:cubicBezTo>
                <a:cubicBezTo>
                  <a:pt x="21467" y="1543"/>
                  <a:pt x="21333" y="1414"/>
                  <a:pt x="21333" y="1157"/>
                </a:cubicBezTo>
                <a:cubicBezTo>
                  <a:pt x="21333" y="1157"/>
                  <a:pt x="21333" y="1157"/>
                  <a:pt x="21333" y="1028"/>
                </a:cubicBezTo>
                <a:cubicBezTo>
                  <a:pt x="21200" y="900"/>
                  <a:pt x="21200" y="771"/>
                  <a:pt x="21067" y="643"/>
                </a:cubicBezTo>
                <a:cubicBezTo>
                  <a:pt x="20134" y="643"/>
                  <a:pt x="19867" y="514"/>
                  <a:pt x="19733" y="386"/>
                </a:cubicBezTo>
                <a:close/>
                <a:moveTo>
                  <a:pt x="18400" y="2186"/>
                </a:moveTo>
                <a:cubicBezTo>
                  <a:pt x="18400" y="2186"/>
                  <a:pt x="18400" y="2186"/>
                  <a:pt x="18400" y="2186"/>
                </a:cubicBezTo>
                <a:cubicBezTo>
                  <a:pt x="18400" y="2186"/>
                  <a:pt x="18400" y="2186"/>
                  <a:pt x="18400" y="2186"/>
                </a:cubicBezTo>
                <a:cubicBezTo>
                  <a:pt x="18400" y="2186"/>
                  <a:pt x="18400" y="2186"/>
                  <a:pt x="18400" y="2186"/>
                </a:cubicBezTo>
                <a:close/>
                <a:moveTo>
                  <a:pt x="18400" y="2186"/>
                </a:moveTo>
                <a:cubicBezTo>
                  <a:pt x="18400" y="2186"/>
                  <a:pt x="18400" y="2186"/>
                  <a:pt x="18400" y="2186"/>
                </a:cubicBezTo>
                <a:cubicBezTo>
                  <a:pt x="18400" y="2186"/>
                  <a:pt x="18400" y="2186"/>
                  <a:pt x="18400" y="2186"/>
                </a:cubicBezTo>
                <a:cubicBezTo>
                  <a:pt x="18400" y="2186"/>
                  <a:pt x="18400" y="2186"/>
                  <a:pt x="18400" y="2186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58" name="Shape">
            <a:extLst>
              <a:ext uri="{FF2B5EF4-FFF2-40B4-BE49-F238E27FC236}">
                <a16:creationId xmlns:a16="http://schemas.microsoft.com/office/drawing/2014/main" id="{58F1C317-7B82-484C-AFD3-42B8783A6599}"/>
              </a:ext>
            </a:extLst>
          </p:cNvPr>
          <p:cNvSpPr/>
          <p:nvPr/>
        </p:nvSpPr>
        <p:spPr>
          <a:xfrm>
            <a:off x="3232670" y="2741839"/>
            <a:ext cx="477017" cy="4599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86" y="1867"/>
                </a:moveTo>
                <a:cubicBezTo>
                  <a:pt x="257" y="2000"/>
                  <a:pt x="257" y="2267"/>
                  <a:pt x="129" y="2400"/>
                </a:cubicBezTo>
                <a:cubicBezTo>
                  <a:pt x="129" y="2533"/>
                  <a:pt x="129" y="2667"/>
                  <a:pt x="0" y="2933"/>
                </a:cubicBezTo>
                <a:cubicBezTo>
                  <a:pt x="0" y="3067"/>
                  <a:pt x="0" y="3333"/>
                  <a:pt x="0" y="3467"/>
                </a:cubicBezTo>
                <a:cubicBezTo>
                  <a:pt x="0" y="3733"/>
                  <a:pt x="129" y="4000"/>
                  <a:pt x="129" y="4133"/>
                </a:cubicBezTo>
                <a:cubicBezTo>
                  <a:pt x="257" y="4533"/>
                  <a:pt x="386" y="4800"/>
                  <a:pt x="514" y="5200"/>
                </a:cubicBezTo>
                <a:cubicBezTo>
                  <a:pt x="771" y="5867"/>
                  <a:pt x="1157" y="6667"/>
                  <a:pt x="1414" y="7333"/>
                </a:cubicBezTo>
                <a:cubicBezTo>
                  <a:pt x="1671" y="7867"/>
                  <a:pt x="1929" y="8267"/>
                  <a:pt x="2186" y="8800"/>
                </a:cubicBezTo>
                <a:cubicBezTo>
                  <a:pt x="2443" y="9333"/>
                  <a:pt x="2828" y="9867"/>
                  <a:pt x="3086" y="10533"/>
                </a:cubicBezTo>
                <a:cubicBezTo>
                  <a:pt x="3086" y="10533"/>
                  <a:pt x="3086" y="10533"/>
                  <a:pt x="3086" y="10533"/>
                </a:cubicBezTo>
                <a:cubicBezTo>
                  <a:pt x="3086" y="10533"/>
                  <a:pt x="3214" y="10533"/>
                  <a:pt x="3214" y="10533"/>
                </a:cubicBezTo>
                <a:cubicBezTo>
                  <a:pt x="3214" y="10533"/>
                  <a:pt x="3214" y="10533"/>
                  <a:pt x="3214" y="10533"/>
                </a:cubicBezTo>
                <a:cubicBezTo>
                  <a:pt x="3214" y="10533"/>
                  <a:pt x="3214" y="10400"/>
                  <a:pt x="3214" y="10400"/>
                </a:cubicBezTo>
                <a:cubicBezTo>
                  <a:pt x="3214" y="10400"/>
                  <a:pt x="3214" y="10400"/>
                  <a:pt x="3214" y="10400"/>
                </a:cubicBezTo>
                <a:cubicBezTo>
                  <a:pt x="3214" y="10267"/>
                  <a:pt x="3086" y="10133"/>
                  <a:pt x="3086" y="10000"/>
                </a:cubicBezTo>
                <a:cubicBezTo>
                  <a:pt x="3086" y="9733"/>
                  <a:pt x="2957" y="9467"/>
                  <a:pt x="2957" y="9200"/>
                </a:cubicBezTo>
                <a:cubicBezTo>
                  <a:pt x="2957" y="8933"/>
                  <a:pt x="2828" y="8800"/>
                  <a:pt x="2828" y="8533"/>
                </a:cubicBezTo>
                <a:cubicBezTo>
                  <a:pt x="2700" y="8000"/>
                  <a:pt x="2700" y="7467"/>
                  <a:pt x="2571" y="6933"/>
                </a:cubicBezTo>
                <a:cubicBezTo>
                  <a:pt x="2443" y="6400"/>
                  <a:pt x="2443" y="5867"/>
                  <a:pt x="2314" y="5333"/>
                </a:cubicBezTo>
                <a:cubicBezTo>
                  <a:pt x="2186" y="4667"/>
                  <a:pt x="2057" y="4000"/>
                  <a:pt x="2057" y="3333"/>
                </a:cubicBezTo>
                <a:cubicBezTo>
                  <a:pt x="2057" y="3333"/>
                  <a:pt x="2057" y="3333"/>
                  <a:pt x="2057" y="3200"/>
                </a:cubicBezTo>
                <a:cubicBezTo>
                  <a:pt x="2057" y="3200"/>
                  <a:pt x="2186" y="3200"/>
                  <a:pt x="2186" y="3200"/>
                </a:cubicBezTo>
                <a:cubicBezTo>
                  <a:pt x="2443" y="3200"/>
                  <a:pt x="2572" y="3200"/>
                  <a:pt x="2829" y="3200"/>
                </a:cubicBezTo>
                <a:cubicBezTo>
                  <a:pt x="3086" y="3200"/>
                  <a:pt x="3343" y="3200"/>
                  <a:pt x="3600" y="3333"/>
                </a:cubicBezTo>
                <a:cubicBezTo>
                  <a:pt x="4500" y="3467"/>
                  <a:pt x="5271" y="3733"/>
                  <a:pt x="6043" y="4000"/>
                </a:cubicBezTo>
                <a:cubicBezTo>
                  <a:pt x="6429" y="4133"/>
                  <a:pt x="6686" y="4267"/>
                  <a:pt x="7071" y="4267"/>
                </a:cubicBezTo>
                <a:cubicBezTo>
                  <a:pt x="7200" y="4267"/>
                  <a:pt x="7329" y="4400"/>
                  <a:pt x="7457" y="4400"/>
                </a:cubicBezTo>
                <a:cubicBezTo>
                  <a:pt x="7586" y="4400"/>
                  <a:pt x="7586" y="4400"/>
                  <a:pt x="7714" y="4400"/>
                </a:cubicBezTo>
                <a:cubicBezTo>
                  <a:pt x="7714" y="4400"/>
                  <a:pt x="7714" y="4400"/>
                  <a:pt x="7714" y="4400"/>
                </a:cubicBezTo>
                <a:cubicBezTo>
                  <a:pt x="7586" y="4533"/>
                  <a:pt x="7586" y="4533"/>
                  <a:pt x="7457" y="4667"/>
                </a:cubicBezTo>
                <a:cubicBezTo>
                  <a:pt x="7329" y="4800"/>
                  <a:pt x="7200" y="4933"/>
                  <a:pt x="7071" y="5067"/>
                </a:cubicBezTo>
                <a:cubicBezTo>
                  <a:pt x="6943" y="5200"/>
                  <a:pt x="6814" y="5333"/>
                  <a:pt x="6814" y="5467"/>
                </a:cubicBezTo>
                <a:cubicBezTo>
                  <a:pt x="6686" y="5467"/>
                  <a:pt x="6557" y="5467"/>
                  <a:pt x="6557" y="5467"/>
                </a:cubicBezTo>
                <a:cubicBezTo>
                  <a:pt x="6300" y="5467"/>
                  <a:pt x="6172" y="5600"/>
                  <a:pt x="6043" y="5733"/>
                </a:cubicBezTo>
                <a:cubicBezTo>
                  <a:pt x="5914" y="5867"/>
                  <a:pt x="5786" y="6000"/>
                  <a:pt x="5657" y="6267"/>
                </a:cubicBezTo>
                <a:cubicBezTo>
                  <a:pt x="5529" y="6533"/>
                  <a:pt x="5529" y="6667"/>
                  <a:pt x="5657" y="6933"/>
                </a:cubicBezTo>
                <a:cubicBezTo>
                  <a:pt x="5657" y="6933"/>
                  <a:pt x="5657" y="6933"/>
                  <a:pt x="5657" y="6933"/>
                </a:cubicBezTo>
                <a:cubicBezTo>
                  <a:pt x="5271" y="7467"/>
                  <a:pt x="4886" y="8133"/>
                  <a:pt x="4372" y="8667"/>
                </a:cubicBezTo>
                <a:cubicBezTo>
                  <a:pt x="4114" y="8933"/>
                  <a:pt x="3857" y="9200"/>
                  <a:pt x="3472" y="9467"/>
                </a:cubicBezTo>
                <a:cubicBezTo>
                  <a:pt x="3343" y="9467"/>
                  <a:pt x="3472" y="9600"/>
                  <a:pt x="3472" y="9733"/>
                </a:cubicBezTo>
                <a:cubicBezTo>
                  <a:pt x="3472" y="9733"/>
                  <a:pt x="3600" y="9733"/>
                  <a:pt x="3600" y="9733"/>
                </a:cubicBezTo>
                <a:cubicBezTo>
                  <a:pt x="3729" y="9733"/>
                  <a:pt x="3857" y="9733"/>
                  <a:pt x="3986" y="9600"/>
                </a:cubicBezTo>
                <a:cubicBezTo>
                  <a:pt x="4114" y="9467"/>
                  <a:pt x="4372" y="9467"/>
                  <a:pt x="4500" y="9333"/>
                </a:cubicBezTo>
                <a:cubicBezTo>
                  <a:pt x="4886" y="9200"/>
                  <a:pt x="5143" y="8933"/>
                  <a:pt x="5529" y="8800"/>
                </a:cubicBezTo>
                <a:cubicBezTo>
                  <a:pt x="5786" y="8667"/>
                  <a:pt x="6172" y="8400"/>
                  <a:pt x="6429" y="8133"/>
                </a:cubicBezTo>
                <a:cubicBezTo>
                  <a:pt x="6429" y="8133"/>
                  <a:pt x="6557" y="8133"/>
                  <a:pt x="6557" y="8000"/>
                </a:cubicBezTo>
                <a:cubicBezTo>
                  <a:pt x="6557" y="8000"/>
                  <a:pt x="6686" y="8133"/>
                  <a:pt x="6686" y="8133"/>
                </a:cubicBezTo>
                <a:cubicBezTo>
                  <a:pt x="6943" y="8400"/>
                  <a:pt x="7200" y="8667"/>
                  <a:pt x="7457" y="8933"/>
                </a:cubicBezTo>
                <a:cubicBezTo>
                  <a:pt x="7972" y="9467"/>
                  <a:pt x="8614" y="10133"/>
                  <a:pt x="9129" y="10667"/>
                </a:cubicBezTo>
                <a:cubicBezTo>
                  <a:pt x="10286" y="11733"/>
                  <a:pt x="11314" y="12933"/>
                  <a:pt x="12471" y="14000"/>
                </a:cubicBezTo>
                <a:cubicBezTo>
                  <a:pt x="12986" y="14533"/>
                  <a:pt x="13629" y="15067"/>
                  <a:pt x="14143" y="15600"/>
                </a:cubicBezTo>
                <a:cubicBezTo>
                  <a:pt x="14657" y="16000"/>
                  <a:pt x="15043" y="16533"/>
                  <a:pt x="15557" y="16933"/>
                </a:cubicBezTo>
                <a:cubicBezTo>
                  <a:pt x="16071" y="17467"/>
                  <a:pt x="16714" y="18000"/>
                  <a:pt x="17357" y="18533"/>
                </a:cubicBezTo>
                <a:cubicBezTo>
                  <a:pt x="17743" y="18800"/>
                  <a:pt x="18129" y="19200"/>
                  <a:pt x="18514" y="19467"/>
                </a:cubicBezTo>
                <a:cubicBezTo>
                  <a:pt x="18771" y="19600"/>
                  <a:pt x="18900" y="19867"/>
                  <a:pt x="19157" y="20000"/>
                </a:cubicBezTo>
                <a:cubicBezTo>
                  <a:pt x="19543" y="20267"/>
                  <a:pt x="19800" y="20533"/>
                  <a:pt x="20186" y="20800"/>
                </a:cubicBezTo>
                <a:cubicBezTo>
                  <a:pt x="20572" y="21067"/>
                  <a:pt x="21086" y="21467"/>
                  <a:pt x="21471" y="21600"/>
                </a:cubicBezTo>
                <a:cubicBezTo>
                  <a:pt x="21471" y="21600"/>
                  <a:pt x="21600" y="21600"/>
                  <a:pt x="21600" y="21467"/>
                </a:cubicBezTo>
                <a:lnTo>
                  <a:pt x="21600" y="21467"/>
                </a:lnTo>
                <a:cubicBezTo>
                  <a:pt x="21600" y="21467"/>
                  <a:pt x="21600" y="21333"/>
                  <a:pt x="21600" y="21333"/>
                </a:cubicBezTo>
                <a:cubicBezTo>
                  <a:pt x="21343" y="21067"/>
                  <a:pt x="21086" y="20800"/>
                  <a:pt x="20829" y="20400"/>
                </a:cubicBezTo>
                <a:cubicBezTo>
                  <a:pt x="20700" y="20267"/>
                  <a:pt x="20572" y="20133"/>
                  <a:pt x="20443" y="19867"/>
                </a:cubicBezTo>
                <a:cubicBezTo>
                  <a:pt x="20186" y="19600"/>
                  <a:pt x="19929" y="19333"/>
                  <a:pt x="19671" y="18933"/>
                </a:cubicBezTo>
                <a:cubicBezTo>
                  <a:pt x="19157" y="18267"/>
                  <a:pt x="18643" y="17733"/>
                  <a:pt x="18000" y="17067"/>
                </a:cubicBezTo>
                <a:cubicBezTo>
                  <a:pt x="16971" y="15867"/>
                  <a:pt x="16071" y="14800"/>
                  <a:pt x="15043" y="13733"/>
                </a:cubicBezTo>
                <a:cubicBezTo>
                  <a:pt x="14014" y="12667"/>
                  <a:pt x="13114" y="11467"/>
                  <a:pt x="12086" y="10267"/>
                </a:cubicBezTo>
                <a:cubicBezTo>
                  <a:pt x="11057" y="9067"/>
                  <a:pt x="10029" y="7867"/>
                  <a:pt x="9000" y="6533"/>
                </a:cubicBezTo>
                <a:cubicBezTo>
                  <a:pt x="8871" y="6400"/>
                  <a:pt x="8743" y="6267"/>
                  <a:pt x="8614" y="6000"/>
                </a:cubicBezTo>
                <a:cubicBezTo>
                  <a:pt x="8743" y="5867"/>
                  <a:pt x="8743" y="5867"/>
                  <a:pt x="8871" y="5733"/>
                </a:cubicBezTo>
                <a:cubicBezTo>
                  <a:pt x="9128" y="5600"/>
                  <a:pt x="9257" y="5467"/>
                  <a:pt x="9514" y="5200"/>
                </a:cubicBezTo>
                <a:cubicBezTo>
                  <a:pt x="9643" y="5067"/>
                  <a:pt x="9771" y="4933"/>
                  <a:pt x="9900" y="4800"/>
                </a:cubicBezTo>
                <a:cubicBezTo>
                  <a:pt x="10028" y="4667"/>
                  <a:pt x="10286" y="4400"/>
                  <a:pt x="10414" y="4267"/>
                </a:cubicBezTo>
                <a:cubicBezTo>
                  <a:pt x="10543" y="4133"/>
                  <a:pt x="10671" y="4000"/>
                  <a:pt x="10671" y="3867"/>
                </a:cubicBezTo>
                <a:cubicBezTo>
                  <a:pt x="10800" y="3600"/>
                  <a:pt x="10671" y="3333"/>
                  <a:pt x="10671" y="3067"/>
                </a:cubicBezTo>
                <a:cubicBezTo>
                  <a:pt x="10543" y="2800"/>
                  <a:pt x="10286" y="2667"/>
                  <a:pt x="10028" y="2533"/>
                </a:cubicBezTo>
                <a:cubicBezTo>
                  <a:pt x="10028" y="2533"/>
                  <a:pt x="9900" y="2533"/>
                  <a:pt x="9771" y="2533"/>
                </a:cubicBezTo>
                <a:cubicBezTo>
                  <a:pt x="9771" y="2533"/>
                  <a:pt x="9771" y="2400"/>
                  <a:pt x="9771" y="2400"/>
                </a:cubicBezTo>
                <a:cubicBezTo>
                  <a:pt x="9771" y="2133"/>
                  <a:pt x="9514" y="1733"/>
                  <a:pt x="9257" y="1600"/>
                </a:cubicBezTo>
                <a:cubicBezTo>
                  <a:pt x="9000" y="1467"/>
                  <a:pt x="8743" y="1333"/>
                  <a:pt x="8614" y="1200"/>
                </a:cubicBezTo>
                <a:cubicBezTo>
                  <a:pt x="8486" y="1200"/>
                  <a:pt x="8486" y="1200"/>
                  <a:pt x="8357" y="1067"/>
                </a:cubicBezTo>
                <a:cubicBezTo>
                  <a:pt x="8229" y="1067"/>
                  <a:pt x="7971" y="933"/>
                  <a:pt x="7843" y="933"/>
                </a:cubicBezTo>
                <a:cubicBezTo>
                  <a:pt x="7457" y="800"/>
                  <a:pt x="7071" y="667"/>
                  <a:pt x="6686" y="667"/>
                </a:cubicBezTo>
                <a:cubicBezTo>
                  <a:pt x="5529" y="400"/>
                  <a:pt x="4371" y="133"/>
                  <a:pt x="3214" y="0"/>
                </a:cubicBezTo>
                <a:cubicBezTo>
                  <a:pt x="2957" y="0"/>
                  <a:pt x="2572" y="0"/>
                  <a:pt x="2314" y="0"/>
                </a:cubicBezTo>
                <a:cubicBezTo>
                  <a:pt x="2057" y="0"/>
                  <a:pt x="1800" y="0"/>
                  <a:pt x="1672" y="133"/>
                </a:cubicBezTo>
                <a:cubicBezTo>
                  <a:pt x="1543" y="133"/>
                  <a:pt x="1415" y="267"/>
                  <a:pt x="1157" y="267"/>
                </a:cubicBezTo>
                <a:cubicBezTo>
                  <a:pt x="1157" y="267"/>
                  <a:pt x="1157" y="267"/>
                  <a:pt x="1029" y="267"/>
                </a:cubicBezTo>
                <a:cubicBezTo>
                  <a:pt x="900" y="400"/>
                  <a:pt x="772" y="400"/>
                  <a:pt x="643" y="533"/>
                </a:cubicBezTo>
                <a:cubicBezTo>
                  <a:pt x="643" y="1600"/>
                  <a:pt x="514" y="1733"/>
                  <a:pt x="386" y="1867"/>
                </a:cubicBezTo>
                <a:close/>
                <a:moveTo>
                  <a:pt x="2186" y="3200"/>
                </a:moveTo>
                <a:cubicBezTo>
                  <a:pt x="2186" y="3200"/>
                  <a:pt x="2186" y="3200"/>
                  <a:pt x="2186" y="3200"/>
                </a:cubicBezTo>
                <a:cubicBezTo>
                  <a:pt x="2186" y="3200"/>
                  <a:pt x="2186" y="3200"/>
                  <a:pt x="2186" y="3200"/>
                </a:cubicBezTo>
                <a:cubicBezTo>
                  <a:pt x="2186" y="3200"/>
                  <a:pt x="2186" y="3200"/>
                  <a:pt x="2186" y="3200"/>
                </a:cubicBezTo>
                <a:close/>
                <a:moveTo>
                  <a:pt x="2186" y="3200"/>
                </a:moveTo>
                <a:cubicBezTo>
                  <a:pt x="2186" y="3200"/>
                  <a:pt x="2186" y="3200"/>
                  <a:pt x="2186" y="3200"/>
                </a:cubicBezTo>
                <a:cubicBezTo>
                  <a:pt x="2186" y="3200"/>
                  <a:pt x="2186" y="3200"/>
                  <a:pt x="2186" y="3200"/>
                </a:cubicBezTo>
                <a:cubicBezTo>
                  <a:pt x="2186" y="3200"/>
                  <a:pt x="2186" y="3200"/>
                  <a:pt x="2186" y="320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59" name="Shape">
            <a:extLst>
              <a:ext uri="{FF2B5EF4-FFF2-40B4-BE49-F238E27FC236}">
                <a16:creationId xmlns:a16="http://schemas.microsoft.com/office/drawing/2014/main" id="{B9949F86-B046-4D1E-A83E-6CE2EABA8D52}"/>
              </a:ext>
            </a:extLst>
          </p:cNvPr>
          <p:cNvSpPr/>
          <p:nvPr/>
        </p:nvSpPr>
        <p:spPr>
          <a:xfrm>
            <a:off x="3204276" y="4047947"/>
            <a:ext cx="459972" cy="4770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67" y="21214"/>
                </a:moveTo>
                <a:cubicBezTo>
                  <a:pt x="2000" y="21343"/>
                  <a:pt x="2267" y="21343"/>
                  <a:pt x="2400" y="21471"/>
                </a:cubicBezTo>
                <a:cubicBezTo>
                  <a:pt x="2533" y="21471"/>
                  <a:pt x="2667" y="21471"/>
                  <a:pt x="2933" y="21600"/>
                </a:cubicBezTo>
                <a:cubicBezTo>
                  <a:pt x="3067" y="21600"/>
                  <a:pt x="3333" y="21600"/>
                  <a:pt x="3467" y="21600"/>
                </a:cubicBezTo>
                <a:cubicBezTo>
                  <a:pt x="3733" y="21600"/>
                  <a:pt x="4000" y="21471"/>
                  <a:pt x="4133" y="21471"/>
                </a:cubicBezTo>
                <a:cubicBezTo>
                  <a:pt x="4533" y="21343"/>
                  <a:pt x="4800" y="21214"/>
                  <a:pt x="5200" y="21086"/>
                </a:cubicBezTo>
                <a:cubicBezTo>
                  <a:pt x="5867" y="20829"/>
                  <a:pt x="6667" y="20443"/>
                  <a:pt x="7333" y="20186"/>
                </a:cubicBezTo>
                <a:cubicBezTo>
                  <a:pt x="7867" y="19929"/>
                  <a:pt x="8267" y="19671"/>
                  <a:pt x="8800" y="19414"/>
                </a:cubicBezTo>
                <a:cubicBezTo>
                  <a:pt x="9333" y="19157"/>
                  <a:pt x="9867" y="18771"/>
                  <a:pt x="10533" y="18514"/>
                </a:cubicBezTo>
                <a:cubicBezTo>
                  <a:pt x="10533" y="18514"/>
                  <a:pt x="10533" y="18514"/>
                  <a:pt x="10533" y="18514"/>
                </a:cubicBezTo>
                <a:cubicBezTo>
                  <a:pt x="10533" y="18514"/>
                  <a:pt x="10533" y="18386"/>
                  <a:pt x="10533" y="18386"/>
                </a:cubicBezTo>
                <a:cubicBezTo>
                  <a:pt x="10533" y="18386"/>
                  <a:pt x="10533" y="18386"/>
                  <a:pt x="10533" y="18386"/>
                </a:cubicBezTo>
                <a:cubicBezTo>
                  <a:pt x="10533" y="18386"/>
                  <a:pt x="10400" y="18386"/>
                  <a:pt x="10400" y="18386"/>
                </a:cubicBezTo>
                <a:cubicBezTo>
                  <a:pt x="10400" y="18386"/>
                  <a:pt x="10400" y="18386"/>
                  <a:pt x="10400" y="18386"/>
                </a:cubicBezTo>
                <a:cubicBezTo>
                  <a:pt x="10267" y="18386"/>
                  <a:pt x="10133" y="18514"/>
                  <a:pt x="10000" y="18514"/>
                </a:cubicBezTo>
                <a:cubicBezTo>
                  <a:pt x="9733" y="18514"/>
                  <a:pt x="9467" y="18643"/>
                  <a:pt x="9200" y="18643"/>
                </a:cubicBezTo>
                <a:cubicBezTo>
                  <a:pt x="8933" y="18643"/>
                  <a:pt x="8800" y="18771"/>
                  <a:pt x="8533" y="18771"/>
                </a:cubicBezTo>
                <a:cubicBezTo>
                  <a:pt x="8000" y="18900"/>
                  <a:pt x="7467" y="18900"/>
                  <a:pt x="6933" y="19029"/>
                </a:cubicBezTo>
                <a:cubicBezTo>
                  <a:pt x="6400" y="19157"/>
                  <a:pt x="5867" y="19157"/>
                  <a:pt x="5334" y="19286"/>
                </a:cubicBezTo>
                <a:cubicBezTo>
                  <a:pt x="4667" y="19414"/>
                  <a:pt x="4000" y="19543"/>
                  <a:pt x="3334" y="19543"/>
                </a:cubicBezTo>
                <a:cubicBezTo>
                  <a:pt x="3334" y="19543"/>
                  <a:pt x="3334" y="19543"/>
                  <a:pt x="3200" y="19543"/>
                </a:cubicBezTo>
                <a:cubicBezTo>
                  <a:pt x="3200" y="19543"/>
                  <a:pt x="3200" y="19414"/>
                  <a:pt x="3200" y="19414"/>
                </a:cubicBezTo>
                <a:cubicBezTo>
                  <a:pt x="3200" y="19157"/>
                  <a:pt x="3200" y="19029"/>
                  <a:pt x="3200" y="18771"/>
                </a:cubicBezTo>
                <a:cubicBezTo>
                  <a:pt x="3200" y="18514"/>
                  <a:pt x="3200" y="18257"/>
                  <a:pt x="3334" y="18000"/>
                </a:cubicBezTo>
                <a:cubicBezTo>
                  <a:pt x="3467" y="17100"/>
                  <a:pt x="3734" y="16329"/>
                  <a:pt x="4000" y="15557"/>
                </a:cubicBezTo>
                <a:cubicBezTo>
                  <a:pt x="4133" y="15171"/>
                  <a:pt x="4267" y="14914"/>
                  <a:pt x="4267" y="14529"/>
                </a:cubicBezTo>
                <a:cubicBezTo>
                  <a:pt x="4267" y="14400"/>
                  <a:pt x="4400" y="14271"/>
                  <a:pt x="4400" y="14143"/>
                </a:cubicBezTo>
                <a:cubicBezTo>
                  <a:pt x="4400" y="14014"/>
                  <a:pt x="4400" y="14014"/>
                  <a:pt x="4400" y="13886"/>
                </a:cubicBezTo>
                <a:cubicBezTo>
                  <a:pt x="4400" y="13886"/>
                  <a:pt x="4400" y="13886"/>
                  <a:pt x="4400" y="13886"/>
                </a:cubicBezTo>
                <a:cubicBezTo>
                  <a:pt x="4533" y="14014"/>
                  <a:pt x="4533" y="14014"/>
                  <a:pt x="4667" y="14143"/>
                </a:cubicBezTo>
                <a:cubicBezTo>
                  <a:pt x="4800" y="14271"/>
                  <a:pt x="4933" y="14400"/>
                  <a:pt x="5067" y="14529"/>
                </a:cubicBezTo>
                <a:cubicBezTo>
                  <a:pt x="5200" y="14657"/>
                  <a:pt x="5333" y="14786"/>
                  <a:pt x="5467" y="14786"/>
                </a:cubicBezTo>
                <a:cubicBezTo>
                  <a:pt x="5467" y="14914"/>
                  <a:pt x="5467" y="15043"/>
                  <a:pt x="5467" y="15043"/>
                </a:cubicBezTo>
                <a:cubicBezTo>
                  <a:pt x="5467" y="15300"/>
                  <a:pt x="5600" y="15429"/>
                  <a:pt x="5733" y="15557"/>
                </a:cubicBezTo>
                <a:cubicBezTo>
                  <a:pt x="5867" y="15686"/>
                  <a:pt x="6000" y="15814"/>
                  <a:pt x="6267" y="15943"/>
                </a:cubicBezTo>
                <a:cubicBezTo>
                  <a:pt x="6533" y="16071"/>
                  <a:pt x="6667" y="16071"/>
                  <a:pt x="6933" y="15943"/>
                </a:cubicBezTo>
                <a:cubicBezTo>
                  <a:pt x="6933" y="15943"/>
                  <a:pt x="6933" y="15943"/>
                  <a:pt x="6933" y="15943"/>
                </a:cubicBezTo>
                <a:cubicBezTo>
                  <a:pt x="7467" y="16329"/>
                  <a:pt x="8133" y="16714"/>
                  <a:pt x="8667" y="17229"/>
                </a:cubicBezTo>
                <a:cubicBezTo>
                  <a:pt x="8933" y="17486"/>
                  <a:pt x="9200" y="17743"/>
                  <a:pt x="9467" y="18129"/>
                </a:cubicBezTo>
                <a:cubicBezTo>
                  <a:pt x="9467" y="18257"/>
                  <a:pt x="9600" y="18129"/>
                  <a:pt x="9733" y="18129"/>
                </a:cubicBezTo>
                <a:cubicBezTo>
                  <a:pt x="9733" y="18129"/>
                  <a:pt x="9733" y="18000"/>
                  <a:pt x="9733" y="18000"/>
                </a:cubicBezTo>
                <a:cubicBezTo>
                  <a:pt x="9733" y="17872"/>
                  <a:pt x="9733" y="17743"/>
                  <a:pt x="9600" y="17614"/>
                </a:cubicBezTo>
                <a:cubicBezTo>
                  <a:pt x="9467" y="17486"/>
                  <a:pt x="9467" y="17229"/>
                  <a:pt x="9334" y="17100"/>
                </a:cubicBezTo>
                <a:cubicBezTo>
                  <a:pt x="9200" y="16714"/>
                  <a:pt x="8933" y="16457"/>
                  <a:pt x="8800" y="16072"/>
                </a:cubicBezTo>
                <a:cubicBezTo>
                  <a:pt x="8667" y="15814"/>
                  <a:pt x="8400" y="15429"/>
                  <a:pt x="8133" y="15171"/>
                </a:cubicBezTo>
                <a:cubicBezTo>
                  <a:pt x="8133" y="15171"/>
                  <a:pt x="8133" y="15043"/>
                  <a:pt x="8000" y="15043"/>
                </a:cubicBezTo>
                <a:cubicBezTo>
                  <a:pt x="8000" y="15043"/>
                  <a:pt x="8133" y="14914"/>
                  <a:pt x="8133" y="14914"/>
                </a:cubicBezTo>
                <a:cubicBezTo>
                  <a:pt x="8400" y="14657"/>
                  <a:pt x="8667" y="14400"/>
                  <a:pt x="8933" y="14143"/>
                </a:cubicBezTo>
                <a:cubicBezTo>
                  <a:pt x="9467" y="13629"/>
                  <a:pt x="10133" y="12986"/>
                  <a:pt x="10667" y="12472"/>
                </a:cubicBezTo>
                <a:cubicBezTo>
                  <a:pt x="11734" y="11314"/>
                  <a:pt x="12933" y="10286"/>
                  <a:pt x="14000" y="9129"/>
                </a:cubicBezTo>
                <a:cubicBezTo>
                  <a:pt x="14534" y="8614"/>
                  <a:pt x="15067" y="7971"/>
                  <a:pt x="15600" y="7457"/>
                </a:cubicBezTo>
                <a:cubicBezTo>
                  <a:pt x="16000" y="6943"/>
                  <a:pt x="16533" y="6557"/>
                  <a:pt x="16933" y="6043"/>
                </a:cubicBezTo>
                <a:cubicBezTo>
                  <a:pt x="17467" y="5529"/>
                  <a:pt x="18000" y="4886"/>
                  <a:pt x="18533" y="4243"/>
                </a:cubicBezTo>
                <a:cubicBezTo>
                  <a:pt x="18800" y="3857"/>
                  <a:pt x="19200" y="3471"/>
                  <a:pt x="19467" y="3086"/>
                </a:cubicBezTo>
                <a:cubicBezTo>
                  <a:pt x="19600" y="2829"/>
                  <a:pt x="19867" y="2700"/>
                  <a:pt x="20000" y="2443"/>
                </a:cubicBezTo>
                <a:cubicBezTo>
                  <a:pt x="20267" y="2057"/>
                  <a:pt x="20533" y="1800"/>
                  <a:pt x="20800" y="1414"/>
                </a:cubicBezTo>
                <a:cubicBezTo>
                  <a:pt x="21067" y="1029"/>
                  <a:pt x="21467" y="514"/>
                  <a:pt x="21600" y="129"/>
                </a:cubicBezTo>
                <a:cubicBezTo>
                  <a:pt x="21600" y="129"/>
                  <a:pt x="21600" y="0"/>
                  <a:pt x="21467" y="0"/>
                </a:cubicBezTo>
                <a:lnTo>
                  <a:pt x="21467" y="0"/>
                </a:lnTo>
                <a:cubicBezTo>
                  <a:pt x="21467" y="0"/>
                  <a:pt x="21333" y="0"/>
                  <a:pt x="21333" y="0"/>
                </a:cubicBezTo>
                <a:cubicBezTo>
                  <a:pt x="21067" y="257"/>
                  <a:pt x="20800" y="514"/>
                  <a:pt x="20400" y="771"/>
                </a:cubicBezTo>
                <a:cubicBezTo>
                  <a:pt x="20267" y="900"/>
                  <a:pt x="20134" y="1029"/>
                  <a:pt x="19867" y="1157"/>
                </a:cubicBezTo>
                <a:cubicBezTo>
                  <a:pt x="19600" y="1414"/>
                  <a:pt x="19333" y="1671"/>
                  <a:pt x="18933" y="1929"/>
                </a:cubicBezTo>
                <a:cubicBezTo>
                  <a:pt x="18267" y="2443"/>
                  <a:pt x="17733" y="2957"/>
                  <a:pt x="17067" y="3600"/>
                </a:cubicBezTo>
                <a:cubicBezTo>
                  <a:pt x="15867" y="4629"/>
                  <a:pt x="14800" y="5529"/>
                  <a:pt x="13733" y="6557"/>
                </a:cubicBezTo>
                <a:cubicBezTo>
                  <a:pt x="12667" y="7586"/>
                  <a:pt x="11467" y="8486"/>
                  <a:pt x="10267" y="9514"/>
                </a:cubicBezTo>
                <a:cubicBezTo>
                  <a:pt x="9067" y="10543"/>
                  <a:pt x="7867" y="11571"/>
                  <a:pt x="6533" y="12600"/>
                </a:cubicBezTo>
                <a:cubicBezTo>
                  <a:pt x="6400" y="12729"/>
                  <a:pt x="6267" y="12857"/>
                  <a:pt x="6000" y="12986"/>
                </a:cubicBezTo>
                <a:cubicBezTo>
                  <a:pt x="5867" y="12857"/>
                  <a:pt x="5867" y="12857"/>
                  <a:pt x="5733" y="12729"/>
                </a:cubicBezTo>
                <a:cubicBezTo>
                  <a:pt x="5600" y="12471"/>
                  <a:pt x="5467" y="12343"/>
                  <a:pt x="5200" y="12086"/>
                </a:cubicBezTo>
                <a:cubicBezTo>
                  <a:pt x="5067" y="11957"/>
                  <a:pt x="4933" y="11829"/>
                  <a:pt x="4800" y="11700"/>
                </a:cubicBezTo>
                <a:cubicBezTo>
                  <a:pt x="4667" y="11572"/>
                  <a:pt x="4400" y="11314"/>
                  <a:pt x="4267" y="11186"/>
                </a:cubicBezTo>
                <a:cubicBezTo>
                  <a:pt x="4133" y="11057"/>
                  <a:pt x="4000" y="10929"/>
                  <a:pt x="3867" y="10929"/>
                </a:cubicBezTo>
                <a:cubicBezTo>
                  <a:pt x="3600" y="10800"/>
                  <a:pt x="3333" y="10929"/>
                  <a:pt x="3067" y="10929"/>
                </a:cubicBezTo>
                <a:cubicBezTo>
                  <a:pt x="2800" y="11057"/>
                  <a:pt x="2667" y="11314"/>
                  <a:pt x="2533" y="11571"/>
                </a:cubicBezTo>
                <a:cubicBezTo>
                  <a:pt x="2533" y="11571"/>
                  <a:pt x="2533" y="11700"/>
                  <a:pt x="2533" y="11829"/>
                </a:cubicBezTo>
                <a:cubicBezTo>
                  <a:pt x="2533" y="11829"/>
                  <a:pt x="2400" y="11829"/>
                  <a:pt x="2400" y="11829"/>
                </a:cubicBezTo>
                <a:cubicBezTo>
                  <a:pt x="2133" y="11829"/>
                  <a:pt x="1733" y="12086"/>
                  <a:pt x="1600" y="12343"/>
                </a:cubicBezTo>
                <a:cubicBezTo>
                  <a:pt x="1467" y="12600"/>
                  <a:pt x="1333" y="12857"/>
                  <a:pt x="1200" y="12986"/>
                </a:cubicBezTo>
                <a:cubicBezTo>
                  <a:pt x="1200" y="13114"/>
                  <a:pt x="1200" y="13114"/>
                  <a:pt x="1067" y="13243"/>
                </a:cubicBezTo>
                <a:cubicBezTo>
                  <a:pt x="1067" y="13372"/>
                  <a:pt x="933" y="13629"/>
                  <a:pt x="933" y="13757"/>
                </a:cubicBezTo>
                <a:cubicBezTo>
                  <a:pt x="800" y="14143"/>
                  <a:pt x="667" y="14529"/>
                  <a:pt x="667" y="14914"/>
                </a:cubicBezTo>
                <a:cubicBezTo>
                  <a:pt x="400" y="16072"/>
                  <a:pt x="133" y="17229"/>
                  <a:pt x="0" y="18386"/>
                </a:cubicBezTo>
                <a:cubicBezTo>
                  <a:pt x="0" y="18643"/>
                  <a:pt x="0" y="19029"/>
                  <a:pt x="0" y="19286"/>
                </a:cubicBezTo>
                <a:cubicBezTo>
                  <a:pt x="0" y="19543"/>
                  <a:pt x="0" y="19800"/>
                  <a:pt x="133" y="19929"/>
                </a:cubicBezTo>
                <a:cubicBezTo>
                  <a:pt x="133" y="20057"/>
                  <a:pt x="267" y="20186"/>
                  <a:pt x="267" y="20443"/>
                </a:cubicBezTo>
                <a:cubicBezTo>
                  <a:pt x="267" y="20443"/>
                  <a:pt x="267" y="20443"/>
                  <a:pt x="267" y="20572"/>
                </a:cubicBezTo>
                <a:cubicBezTo>
                  <a:pt x="400" y="20700"/>
                  <a:pt x="400" y="20829"/>
                  <a:pt x="533" y="20957"/>
                </a:cubicBezTo>
                <a:cubicBezTo>
                  <a:pt x="1600" y="20957"/>
                  <a:pt x="1733" y="21086"/>
                  <a:pt x="1867" y="21214"/>
                </a:cubicBezTo>
                <a:close/>
                <a:moveTo>
                  <a:pt x="3200" y="19414"/>
                </a:moveTo>
                <a:cubicBezTo>
                  <a:pt x="3200" y="19414"/>
                  <a:pt x="3200" y="19414"/>
                  <a:pt x="3200" y="19414"/>
                </a:cubicBezTo>
                <a:cubicBezTo>
                  <a:pt x="3200" y="19414"/>
                  <a:pt x="3200" y="19414"/>
                  <a:pt x="3200" y="19414"/>
                </a:cubicBezTo>
                <a:cubicBezTo>
                  <a:pt x="3200" y="19414"/>
                  <a:pt x="3200" y="19414"/>
                  <a:pt x="3200" y="19414"/>
                </a:cubicBezTo>
                <a:close/>
                <a:moveTo>
                  <a:pt x="3200" y="19543"/>
                </a:moveTo>
                <a:cubicBezTo>
                  <a:pt x="3200" y="19543"/>
                  <a:pt x="3200" y="19543"/>
                  <a:pt x="3200" y="19543"/>
                </a:cubicBezTo>
                <a:cubicBezTo>
                  <a:pt x="3200" y="19543"/>
                  <a:pt x="3200" y="19543"/>
                  <a:pt x="3200" y="19543"/>
                </a:cubicBezTo>
                <a:cubicBezTo>
                  <a:pt x="3200" y="19543"/>
                  <a:pt x="3200" y="19543"/>
                  <a:pt x="3200" y="19543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60" name="Shape">
            <a:extLst>
              <a:ext uri="{FF2B5EF4-FFF2-40B4-BE49-F238E27FC236}">
                <a16:creationId xmlns:a16="http://schemas.microsoft.com/office/drawing/2014/main" id="{5C146BA4-6F99-46F8-BB36-2555B6B0C2B9}"/>
              </a:ext>
            </a:extLst>
          </p:cNvPr>
          <p:cNvSpPr/>
          <p:nvPr/>
        </p:nvSpPr>
        <p:spPr>
          <a:xfrm>
            <a:off x="5390561" y="4076320"/>
            <a:ext cx="477017" cy="4599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214" y="19733"/>
                </a:moveTo>
                <a:cubicBezTo>
                  <a:pt x="21343" y="19600"/>
                  <a:pt x="21343" y="19333"/>
                  <a:pt x="21471" y="19200"/>
                </a:cubicBezTo>
                <a:cubicBezTo>
                  <a:pt x="21471" y="19067"/>
                  <a:pt x="21471" y="18933"/>
                  <a:pt x="21600" y="18667"/>
                </a:cubicBezTo>
                <a:cubicBezTo>
                  <a:pt x="21600" y="18533"/>
                  <a:pt x="21600" y="18267"/>
                  <a:pt x="21600" y="18133"/>
                </a:cubicBezTo>
                <a:cubicBezTo>
                  <a:pt x="21600" y="17867"/>
                  <a:pt x="21471" y="17600"/>
                  <a:pt x="21471" y="17467"/>
                </a:cubicBezTo>
                <a:cubicBezTo>
                  <a:pt x="21343" y="17067"/>
                  <a:pt x="21214" y="16800"/>
                  <a:pt x="21086" y="16400"/>
                </a:cubicBezTo>
                <a:cubicBezTo>
                  <a:pt x="20829" y="15733"/>
                  <a:pt x="20443" y="14933"/>
                  <a:pt x="20186" y="14267"/>
                </a:cubicBezTo>
                <a:cubicBezTo>
                  <a:pt x="19929" y="13733"/>
                  <a:pt x="19671" y="13333"/>
                  <a:pt x="19414" y="12800"/>
                </a:cubicBezTo>
                <a:cubicBezTo>
                  <a:pt x="19157" y="12267"/>
                  <a:pt x="18772" y="11733"/>
                  <a:pt x="18514" y="11067"/>
                </a:cubicBezTo>
                <a:cubicBezTo>
                  <a:pt x="18514" y="11067"/>
                  <a:pt x="18514" y="11067"/>
                  <a:pt x="18514" y="11067"/>
                </a:cubicBezTo>
                <a:cubicBezTo>
                  <a:pt x="18514" y="11067"/>
                  <a:pt x="18386" y="11067"/>
                  <a:pt x="18386" y="11067"/>
                </a:cubicBezTo>
                <a:cubicBezTo>
                  <a:pt x="18386" y="11067"/>
                  <a:pt x="18386" y="11067"/>
                  <a:pt x="18386" y="11067"/>
                </a:cubicBezTo>
                <a:cubicBezTo>
                  <a:pt x="18386" y="11067"/>
                  <a:pt x="18386" y="11200"/>
                  <a:pt x="18386" y="11200"/>
                </a:cubicBezTo>
                <a:cubicBezTo>
                  <a:pt x="18386" y="11200"/>
                  <a:pt x="18386" y="11200"/>
                  <a:pt x="18386" y="11200"/>
                </a:cubicBezTo>
                <a:cubicBezTo>
                  <a:pt x="18386" y="11333"/>
                  <a:pt x="18514" y="11467"/>
                  <a:pt x="18514" y="11600"/>
                </a:cubicBezTo>
                <a:cubicBezTo>
                  <a:pt x="18514" y="11867"/>
                  <a:pt x="18643" y="12133"/>
                  <a:pt x="18643" y="12400"/>
                </a:cubicBezTo>
                <a:cubicBezTo>
                  <a:pt x="18643" y="12667"/>
                  <a:pt x="18772" y="12800"/>
                  <a:pt x="18772" y="13067"/>
                </a:cubicBezTo>
                <a:cubicBezTo>
                  <a:pt x="18900" y="13600"/>
                  <a:pt x="18900" y="14133"/>
                  <a:pt x="19029" y="14667"/>
                </a:cubicBezTo>
                <a:cubicBezTo>
                  <a:pt x="19157" y="15200"/>
                  <a:pt x="19157" y="15733"/>
                  <a:pt x="19286" y="16267"/>
                </a:cubicBezTo>
                <a:cubicBezTo>
                  <a:pt x="19414" y="16933"/>
                  <a:pt x="19543" y="17600"/>
                  <a:pt x="19543" y="18267"/>
                </a:cubicBezTo>
                <a:cubicBezTo>
                  <a:pt x="19543" y="18267"/>
                  <a:pt x="19543" y="18267"/>
                  <a:pt x="19543" y="18400"/>
                </a:cubicBezTo>
                <a:cubicBezTo>
                  <a:pt x="19543" y="18400"/>
                  <a:pt x="19414" y="18400"/>
                  <a:pt x="19414" y="18400"/>
                </a:cubicBezTo>
                <a:cubicBezTo>
                  <a:pt x="19157" y="18400"/>
                  <a:pt x="19028" y="18400"/>
                  <a:pt x="18771" y="18400"/>
                </a:cubicBezTo>
                <a:cubicBezTo>
                  <a:pt x="18514" y="18400"/>
                  <a:pt x="18257" y="18400"/>
                  <a:pt x="18000" y="18267"/>
                </a:cubicBezTo>
                <a:cubicBezTo>
                  <a:pt x="17100" y="18133"/>
                  <a:pt x="16329" y="17867"/>
                  <a:pt x="15557" y="17600"/>
                </a:cubicBezTo>
                <a:cubicBezTo>
                  <a:pt x="15171" y="17467"/>
                  <a:pt x="14914" y="17333"/>
                  <a:pt x="14529" y="17333"/>
                </a:cubicBezTo>
                <a:cubicBezTo>
                  <a:pt x="14400" y="17333"/>
                  <a:pt x="14271" y="17200"/>
                  <a:pt x="14143" y="17200"/>
                </a:cubicBezTo>
                <a:cubicBezTo>
                  <a:pt x="14014" y="17200"/>
                  <a:pt x="14014" y="17200"/>
                  <a:pt x="13886" y="17200"/>
                </a:cubicBezTo>
                <a:cubicBezTo>
                  <a:pt x="13886" y="17200"/>
                  <a:pt x="13886" y="17200"/>
                  <a:pt x="13886" y="17200"/>
                </a:cubicBezTo>
                <a:cubicBezTo>
                  <a:pt x="14014" y="17067"/>
                  <a:pt x="14014" y="17067"/>
                  <a:pt x="14143" y="16933"/>
                </a:cubicBezTo>
                <a:cubicBezTo>
                  <a:pt x="14271" y="16800"/>
                  <a:pt x="14400" y="16667"/>
                  <a:pt x="14529" y="16533"/>
                </a:cubicBezTo>
                <a:cubicBezTo>
                  <a:pt x="14657" y="16400"/>
                  <a:pt x="14786" y="16267"/>
                  <a:pt x="14786" y="16133"/>
                </a:cubicBezTo>
                <a:cubicBezTo>
                  <a:pt x="14914" y="16133"/>
                  <a:pt x="15043" y="16133"/>
                  <a:pt x="15043" y="16133"/>
                </a:cubicBezTo>
                <a:cubicBezTo>
                  <a:pt x="15300" y="16133"/>
                  <a:pt x="15428" y="16000"/>
                  <a:pt x="15557" y="15867"/>
                </a:cubicBezTo>
                <a:cubicBezTo>
                  <a:pt x="15686" y="15733"/>
                  <a:pt x="15814" y="15600"/>
                  <a:pt x="15943" y="15333"/>
                </a:cubicBezTo>
                <a:cubicBezTo>
                  <a:pt x="16071" y="15067"/>
                  <a:pt x="16071" y="14933"/>
                  <a:pt x="15943" y="14667"/>
                </a:cubicBezTo>
                <a:cubicBezTo>
                  <a:pt x="15943" y="14667"/>
                  <a:pt x="15943" y="14667"/>
                  <a:pt x="15943" y="14667"/>
                </a:cubicBezTo>
                <a:cubicBezTo>
                  <a:pt x="16329" y="14133"/>
                  <a:pt x="16714" y="13467"/>
                  <a:pt x="17228" y="12933"/>
                </a:cubicBezTo>
                <a:cubicBezTo>
                  <a:pt x="17486" y="12667"/>
                  <a:pt x="17743" y="12400"/>
                  <a:pt x="18128" y="12133"/>
                </a:cubicBezTo>
                <a:cubicBezTo>
                  <a:pt x="18257" y="12133"/>
                  <a:pt x="18128" y="12000"/>
                  <a:pt x="18128" y="11867"/>
                </a:cubicBezTo>
                <a:cubicBezTo>
                  <a:pt x="18128" y="11867"/>
                  <a:pt x="18000" y="11867"/>
                  <a:pt x="18000" y="11867"/>
                </a:cubicBezTo>
                <a:cubicBezTo>
                  <a:pt x="17871" y="11867"/>
                  <a:pt x="17743" y="11867"/>
                  <a:pt x="17614" y="12000"/>
                </a:cubicBezTo>
                <a:cubicBezTo>
                  <a:pt x="17486" y="12133"/>
                  <a:pt x="17228" y="12133"/>
                  <a:pt x="17100" y="12267"/>
                </a:cubicBezTo>
                <a:cubicBezTo>
                  <a:pt x="16714" y="12400"/>
                  <a:pt x="16457" y="12667"/>
                  <a:pt x="16071" y="12800"/>
                </a:cubicBezTo>
                <a:cubicBezTo>
                  <a:pt x="15814" y="12933"/>
                  <a:pt x="15428" y="13200"/>
                  <a:pt x="15171" y="13467"/>
                </a:cubicBezTo>
                <a:cubicBezTo>
                  <a:pt x="15171" y="13467"/>
                  <a:pt x="15043" y="13467"/>
                  <a:pt x="15043" y="13600"/>
                </a:cubicBezTo>
                <a:cubicBezTo>
                  <a:pt x="15043" y="13600"/>
                  <a:pt x="14914" y="13467"/>
                  <a:pt x="14914" y="13467"/>
                </a:cubicBezTo>
                <a:cubicBezTo>
                  <a:pt x="14657" y="13200"/>
                  <a:pt x="14400" y="12933"/>
                  <a:pt x="14143" y="12667"/>
                </a:cubicBezTo>
                <a:cubicBezTo>
                  <a:pt x="13628" y="12133"/>
                  <a:pt x="12986" y="11467"/>
                  <a:pt x="12471" y="10933"/>
                </a:cubicBezTo>
                <a:cubicBezTo>
                  <a:pt x="11314" y="9867"/>
                  <a:pt x="10286" y="8667"/>
                  <a:pt x="9129" y="7600"/>
                </a:cubicBezTo>
                <a:cubicBezTo>
                  <a:pt x="8614" y="7067"/>
                  <a:pt x="7971" y="6533"/>
                  <a:pt x="7457" y="6000"/>
                </a:cubicBezTo>
                <a:cubicBezTo>
                  <a:pt x="6943" y="5600"/>
                  <a:pt x="6557" y="5067"/>
                  <a:pt x="6043" y="4667"/>
                </a:cubicBezTo>
                <a:cubicBezTo>
                  <a:pt x="5529" y="4133"/>
                  <a:pt x="4886" y="3600"/>
                  <a:pt x="4243" y="3067"/>
                </a:cubicBezTo>
                <a:cubicBezTo>
                  <a:pt x="3857" y="2800"/>
                  <a:pt x="3471" y="2400"/>
                  <a:pt x="3086" y="2133"/>
                </a:cubicBezTo>
                <a:cubicBezTo>
                  <a:pt x="2829" y="2000"/>
                  <a:pt x="2700" y="1733"/>
                  <a:pt x="2443" y="1600"/>
                </a:cubicBezTo>
                <a:cubicBezTo>
                  <a:pt x="2057" y="1333"/>
                  <a:pt x="1800" y="1067"/>
                  <a:pt x="1414" y="800"/>
                </a:cubicBezTo>
                <a:cubicBezTo>
                  <a:pt x="1028" y="533"/>
                  <a:pt x="514" y="133"/>
                  <a:pt x="129" y="0"/>
                </a:cubicBezTo>
                <a:cubicBezTo>
                  <a:pt x="129" y="0"/>
                  <a:pt x="0" y="0"/>
                  <a:pt x="0" y="133"/>
                </a:cubicBezTo>
                <a:lnTo>
                  <a:pt x="0" y="133"/>
                </a:lnTo>
                <a:cubicBezTo>
                  <a:pt x="0" y="133"/>
                  <a:pt x="0" y="267"/>
                  <a:pt x="0" y="267"/>
                </a:cubicBezTo>
                <a:cubicBezTo>
                  <a:pt x="257" y="533"/>
                  <a:pt x="514" y="800"/>
                  <a:pt x="771" y="1200"/>
                </a:cubicBezTo>
                <a:cubicBezTo>
                  <a:pt x="900" y="1333"/>
                  <a:pt x="1028" y="1467"/>
                  <a:pt x="1157" y="1733"/>
                </a:cubicBezTo>
                <a:cubicBezTo>
                  <a:pt x="1414" y="2000"/>
                  <a:pt x="1671" y="2267"/>
                  <a:pt x="1929" y="2667"/>
                </a:cubicBezTo>
                <a:cubicBezTo>
                  <a:pt x="2443" y="3333"/>
                  <a:pt x="2957" y="3867"/>
                  <a:pt x="3600" y="4533"/>
                </a:cubicBezTo>
                <a:cubicBezTo>
                  <a:pt x="4629" y="5733"/>
                  <a:pt x="5529" y="6800"/>
                  <a:pt x="6557" y="7867"/>
                </a:cubicBezTo>
                <a:cubicBezTo>
                  <a:pt x="7586" y="8933"/>
                  <a:pt x="8486" y="10133"/>
                  <a:pt x="9514" y="11333"/>
                </a:cubicBezTo>
                <a:cubicBezTo>
                  <a:pt x="10543" y="12533"/>
                  <a:pt x="11571" y="13733"/>
                  <a:pt x="12600" y="15067"/>
                </a:cubicBezTo>
                <a:cubicBezTo>
                  <a:pt x="12729" y="15200"/>
                  <a:pt x="12857" y="15333"/>
                  <a:pt x="12986" y="15600"/>
                </a:cubicBezTo>
                <a:cubicBezTo>
                  <a:pt x="12857" y="15733"/>
                  <a:pt x="12857" y="15733"/>
                  <a:pt x="12729" y="15867"/>
                </a:cubicBezTo>
                <a:cubicBezTo>
                  <a:pt x="12472" y="16000"/>
                  <a:pt x="12343" y="16133"/>
                  <a:pt x="12086" y="16400"/>
                </a:cubicBezTo>
                <a:cubicBezTo>
                  <a:pt x="11957" y="16533"/>
                  <a:pt x="11829" y="16667"/>
                  <a:pt x="11700" y="16800"/>
                </a:cubicBezTo>
                <a:cubicBezTo>
                  <a:pt x="11572" y="16933"/>
                  <a:pt x="11314" y="17200"/>
                  <a:pt x="11186" y="17333"/>
                </a:cubicBezTo>
                <a:cubicBezTo>
                  <a:pt x="11057" y="17467"/>
                  <a:pt x="10929" y="17600"/>
                  <a:pt x="10929" y="17733"/>
                </a:cubicBezTo>
                <a:cubicBezTo>
                  <a:pt x="10800" y="18000"/>
                  <a:pt x="10929" y="18267"/>
                  <a:pt x="10929" y="18533"/>
                </a:cubicBezTo>
                <a:cubicBezTo>
                  <a:pt x="11057" y="18800"/>
                  <a:pt x="11314" y="18933"/>
                  <a:pt x="11572" y="19067"/>
                </a:cubicBezTo>
                <a:cubicBezTo>
                  <a:pt x="11572" y="19067"/>
                  <a:pt x="11700" y="19067"/>
                  <a:pt x="11829" y="19067"/>
                </a:cubicBezTo>
                <a:cubicBezTo>
                  <a:pt x="11829" y="19067"/>
                  <a:pt x="11829" y="19200"/>
                  <a:pt x="11829" y="19200"/>
                </a:cubicBezTo>
                <a:cubicBezTo>
                  <a:pt x="11829" y="19467"/>
                  <a:pt x="12086" y="19867"/>
                  <a:pt x="12343" y="20000"/>
                </a:cubicBezTo>
                <a:cubicBezTo>
                  <a:pt x="12600" y="20133"/>
                  <a:pt x="12857" y="20267"/>
                  <a:pt x="12986" y="20400"/>
                </a:cubicBezTo>
                <a:cubicBezTo>
                  <a:pt x="13114" y="20400"/>
                  <a:pt x="13114" y="20400"/>
                  <a:pt x="13243" y="20533"/>
                </a:cubicBezTo>
                <a:cubicBezTo>
                  <a:pt x="13371" y="20533"/>
                  <a:pt x="13629" y="20667"/>
                  <a:pt x="13757" y="20667"/>
                </a:cubicBezTo>
                <a:cubicBezTo>
                  <a:pt x="14143" y="20800"/>
                  <a:pt x="14529" y="20933"/>
                  <a:pt x="14914" y="20933"/>
                </a:cubicBezTo>
                <a:cubicBezTo>
                  <a:pt x="16071" y="21200"/>
                  <a:pt x="17229" y="21467"/>
                  <a:pt x="18386" y="21600"/>
                </a:cubicBezTo>
                <a:cubicBezTo>
                  <a:pt x="18643" y="21600"/>
                  <a:pt x="19028" y="21600"/>
                  <a:pt x="19286" y="21600"/>
                </a:cubicBezTo>
                <a:cubicBezTo>
                  <a:pt x="19543" y="21600"/>
                  <a:pt x="19800" y="21600"/>
                  <a:pt x="19928" y="21467"/>
                </a:cubicBezTo>
                <a:cubicBezTo>
                  <a:pt x="20057" y="21467"/>
                  <a:pt x="20185" y="21333"/>
                  <a:pt x="20443" y="21333"/>
                </a:cubicBezTo>
                <a:cubicBezTo>
                  <a:pt x="20443" y="21333"/>
                  <a:pt x="20443" y="21333"/>
                  <a:pt x="20571" y="21333"/>
                </a:cubicBezTo>
                <a:cubicBezTo>
                  <a:pt x="20700" y="21200"/>
                  <a:pt x="20828" y="21200"/>
                  <a:pt x="20957" y="21067"/>
                </a:cubicBezTo>
                <a:cubicBezTo>
                  <a:pt x="20957" y="20000"/>
                  <a:pt x="21086" y="19867"/>
                  <a:pt x="21214" y="19733"/>
                </a:cubicBezTo>
                <a:close/>
                <a:moveTo>
                  <a:pt x="19414" y="18400"/>
                </a:moveTo>
                <a:cubicBezTo>
                  <a:pt x="19414" y="18400"/>
                  <a:pt x="19414" y="18400"/>
                  <a:pt x="19414" y="18400"/>
                </a:cubicBezTo>
                <a:cubicBezTo>
                  <a:pt x="19414" y="18400"/>
                  <a:pt x="19414" y="18400"/>
                  <a:pt x="19414" y="18400"/>
                </a:cubicBezTo>
                <a:cubicBezTo>
                  <a:pt x="19414" y="18400"/>
                  <a:pt x="19414" y="18400"/>
                  <a:pt x="19414" y="18400"/>
                </a:cubicBezTo>
                <a:close/>
                <a:moveTo>
                  <a:pt x="19414" y="18400"/>
                </a:moveTo>
                <a:cubicBezTo>
                  <a:pt x="19414" y="18400"/>
                  <a:pt x="19414" y="18400"/>
                  <a:pt x="19414" y="18400"/>
                </a:cubicBezTo>
                <a:cubicBezTo>
                  <a:pt x="19414" y="18400"/>
                  <a:pt x="19414" y="18400"/>
                  <a:pt x="19414" y="18400"/>
                </a:cubicBezTo>
                <a:cubicBezTo>
                  <a:pt x="19414" y="18400"/>
                  <a:pt x="19414" y="18400"/>
                  <a:pt x="19414" y="1840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grpSp>
        <p:nvGrpSpPr>
          <p:cNvPr id="61" name="Graphic 126" descr="Lightbulb">
            <a:extLst>
              <a:ext uri="{FF2B5EF4-FFF2-40B4-BE49-F238E27FC236}">
                <a16:creationId xmlns:a16="http://schemas.microsoft.com/office/drawing/2014/main" id="{BF13598F-62A0-445F-B43D-96B80AC182C4}"/>
              </a:ext>
            </a:extLst>
          </p:cNvPr>
          <p:cNvGrpSpPr/>
          <p:nvPr/>
        </p:nvGrpSpPr>
        <p:grpSpPr>
          <a:xfrm>
            <a:off x="4053770" y="3075257"/>
            <a:ext cx="1032137" cy="1032137"/>
            <a:chOff x="5405026" y="2584111"/>
            <a:chExt cx="1376183" cy="1376183"/>
          </a:xfrm>
          <a:solidFill>
            <a:schemeClr val="bg1"/>
          </a:solidFill>
        </p:grpSpPr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791597B4-37BE-4C0D-847A-C6668F5F77AC}"/>
                </a:ext>
              </a:extLst>
            </p:cNvPr>
            <p:cNvSpPr/>
            <p:nvPr/>
          </p:nvSpPr>
          <p:spPr>
            <a:xfrm>
              <a:off x="5906759" y="3501566"/>
              <a:ext cx="372716" cy="86011"/>
            </a:xfrm>
            <a:custGeom>
              <a:avLst/>
              <a:gdLst>
                <a:gd name="connsiteX0" fmla="*/ 43006 w 372716"/>
                <a:gd name="connsiteY0" fmla="*/ 0 h 86011"/>
                <a:gd name="connsiteX1" fmla="*/ 329711 w 372716"/>
                <a:gd name="connsiteY1" fmla="*/ 0 h 86011"/>
                <a:gd name="connsiteX2" fmla="*/ 372716 w 372716"/>
                <a:gd name="connsiteY2" fmla="*/ 43006 h 86011"/>
                <a:gd name="connsiteX3" fmla="*/ 329711 w 372716"/>
                <a:gd name="connsiteY3" fmla="*/ 86011 h 86011"/>
                <a:gd name="connsiteX4" fmla="*/ 43006 w 372716"/>
                <a:gd name="connsiteY4" fmla="*/ 86011 h 86011"/>
                <a:gd name="connsiteX5" fmla="*/ 0 w 372716"/>
                <a:gd name="connsiteY5" fmla="*/ 43006 h 86011"/>
                <a:gd name="connsiteX6" fmla="*/ 43006 w 372716"/>
                <a:gd name="connsiteY6" fmla="*/ 0 h 860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72716" h="86011">
                  <a:moveTo>
                    <a:pt x="43006" y="0"/>
                  </a:moveTo>
                  <a:lnTo>
                    <a:pt x="329711" y="0"/>
                  </a:lnTo>
                  <a:cubicBezTo>
                    <a:pt x="354080" y="0"/>
                    <a:pt x="372716" y="18636"/>
                    <a:pt x="372716" y="43006"/>
                  </a:cubicBezTo>
                  <a:cubicBezTo>
                    <a:pt x="372716" y="67376"/>
                    <a:pt x="354080" y="86011"/>
                    <a:pt x="329711" y="86011"/>
                  </a:cubicBezTo>
                  <a:lnTo>
                    <a:pt x="43006" y="86011"/>
                  </a:lnTo>
                  <a:cubicBezTo>
                    <a:pt x="18636" y="86011"/>
                    <a:pt x="0" y="67376"/>
                    <a:pt x="0" y="43006"/>
                  </a:cubicBezTo>
                  <a:cubicBezTo>
                    <a:pt x="0" y="18636"/>
                    <a:pt x="18636" y="0"/>
                    <a:pt x="43006" y="0"/>
                  </a:cubicBezTo>
                  <a:close/>
                </a:path>
              </a:pathLst>
            </a:custGeom>
            <a:grpFill/>
            <a:ln w="1428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F279464A-95B0-45A3-A135-4733E2E9AF3B}"/>
                </a:ext>
              </a:extLst>
            </p:cNvPr>
            <p:cNvSpPr/>
            <p:nvPr/>
          </p:nvSpPr>
          <p:spPr>
            <a:xfrm>
              <a:off x="5906759" y="3644918"/>
              <a:ext cx="372716" cy="86011"/>
            </a:xfrm>
            <a:custGeom>
              <a:avLst/>
              <a:gdLst>
                <a:gd name="connsiteX0" fmla="*/ 43006 w 372716"/>
                <a:gd name="connsiteY0" fmla="*/ 0 h 86011"/>
                <a:gd name="connsiteX1" fmla="*/ 329711 w 372716"/>
                <a:gd name="connsiteY1" fmla="*/ 0 h 86011"/>
                <a:gd name="connsiteX2" fmla="*/ 372716 w 372716"/>
                <a:gd name="connsiteY2" fmla="*/ 43006 h 86011"/>
                <a:gd name="connsiteX3" fmla="*/ 329711 w 372716"/>
                <a:gd name="connsiteY3" fmla="*/ 86011 h 86011"/>
                <a:gd name="connsiteX4" fmla="*/ 43006 w 372716"/>
                <a:gd name="connsiteY4" fmla="*/ 86011 h 86011"/>
                <a:gd name="connsiteX5" fmla="*/ 0 w 372716"/>
                <a:gd name="connsiteY5" fmla="*/ 43006 h 86011"/>
                <a:gd name="connsiteX6" fmla="*/ 43006 w 372716"/>
                <a:gd name="connsiteY6" fmla="*/ 0 h 860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72716" h="86011">
                  <a:moveTo>
                    <a:pt x="43006" y="0"/>
                  </a:moveTo>
                  <a:lnTo>
                    <a:pt x="329711" y="0"/>
                  </a:lnTo>
                  <a:cubicBezTo>
                    <a:pt x="354080" y="0"/>
                    <a:pt x="372716" y="18636"/>
                    <a:pt x="372716" y="43006"/>
                  </a:cubicBezTo>
                  <a:cubicBezTo>
                    <a:pt x="372716" y="67376"/>
                    <a:pt x="354080" y="86011"/>
                    <a:pt x="329711" y="86011"/>
                  </a:cubicBezTo>
                  <a:lnTo>
                    <a:pt x="43006" y="86011"/>
                  </a:lnTo>
                  <a:cubicBezTo>
                    <a:pt x="18636" y="86011"/>
                    <a:pt x="0" y="67376"/>
                    <a:pt x="0" y="43006"/>
                  </a:cubicBezTo>
                  <a:cubicBezTo>
                    <a:pt x="0" y="18636"/>
                    <a:pt x="18636" y="0"/>
                    <a:pt x="43006" y="0"/>
                  </a:cubicBezTo>
                  <a:close/>
                </a:path>
              </a:pathLst>
            </a:custGeom>
            <a:grpFill/>
            <a:ln w="1428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E1FAFA34-AE22-49A0-8967-A58D76993091}"/>
                </a:ext>
              </a:extLst>
            </p:cNvPr>
            <p:cNvSpPr/>
            <p:nvPr/>
          </p:nvSpPr>
          <p:spPr>
            <a:xfrm>
              <a:off x="5999938" y="3788271"/>
              <a:ext cx="186358" cy="86011"/>
            </a:xfrm>
            <a:custGeom>
              <a:avLst/>
              <a:gdLst>
                <a:gd name="connsiteX0" fmla="*/ 0 w 186358"/>
                <a:gd name="connsiteY0" fmla="*/ 0 h 86011"/>
                <a:gd name="connsiteX1" fmla="*/ 93179 w 186358"/>
                <a:gd name="connsiteY1" fmla="*/ 86011 h 86011"/>
                <a:gd name="connsiteX2" fmla="*/ 186358 w 186358"/>
                <a:gd name="connsiteY2" fmla="*/ 0 h 86011"/>
                <a:gd name="connsiteX3" fmla="*/ 0 w 186358"/>
                <a:gd name="connsiteY3" fmla="*/ 0 h 860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6358" h="86011">
                  <a:moveTo>
                    <a:pt x="0" y="0"/>
                  </a:moveTo>
                  <a:cubicBezTo>
                    <a:pt x="4301" y="48740"/>
                    <a:pt x="44439" y="86011"/>
                    <a:pt x="93179" y="86011"/>
                  </a:cubicBezTo>
                  <a:cubicBezTo>
                    <a:pt x="141919" y="86011"/>
                    <a:pt x="182058" y="48740"/>
                    <a:pt x="186358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1428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C5B355E5-AA78-44A1-B65F-EF0E5FA9674F}"/>
                </a:ext>
              </a:extLst>
            </p:cNvPr>
            <p:cNvSpPr/>
            <p:nvPr/>
          </p:nvSpPr>
          <p:spPr>
            <a:xfrm>
              <a:off x="5720401" y="2670122"/>
              <a:ext cx="745432" cy="774102"/>
            </a:xfrm>
            <a:custGeom>
              <a:avLst/>
              <a:gdLst>
                <a:gd name="connsiteX0" fmla="*/ 372716 w 745432"/>
                <a:gd name="connsiteY0" fmla="*/ 0 h 774102"/>
                <a:gd name="connsiteX1" fmla="*/ 372716 w 745432"/>
                <a:gd name="connsiteY1" fmla="*/ 0 h 774102"/>
                <a:gd name="connsiteX2" fmla="*/ 372716 w 745432"/>
                <a:gd name="connsiteY2" fmla="*/ 0 h 774102"/>
                <a:gd name="connsiteX3" fmla="*/ 0 w 745432"/>
                <a:gd name="connsiteY3" fmla="*/ 368416 h 774102"/>
                <a:gd name="connsiteX4" fmla="*/ 0 w 745432"/>
                <a:gd name="connsiteY4" fmla="*/ 381317 h 774102"/>
                <a:gd name="connsiteX5" fmla="*/ 25803 w 745432"/>
                <a:gd name="connsiteY5" fmla="*/ 510335 h 774102"/>
                <a:gd name="connsiteX6" fmla="*/ 90312 w 745432"/>
                <a:gd name="connsiteY6" fmla="*/ 616415 h 774102"/>
                <a:gd name="connsiteX7" fmla="*/ 177757 w 745432"/>
                <a:gd name="connsiteY7" fmla="*/ 758334 h 774102"/>
                <a:gd name="connsiteX8" fmla="*/ 203560 w 745432"/>
                <a:gd name="connsiteY8" fmla="*/ 774103 h 774102"/>
                <a:gd name="connsiteX9" fmla="*/ 541872 w 745432"/>
                <a:gd name="connsiteY9" fmla="*/ 774103 h 774102"/>
                <a:gd name="connsiteX10" fmla="*/ 567675 w 745432"/>
                <a:gd name="connsiteY10" fmla="*/ 758334 h 774102"/>
                <a:gd name="connsiteX11" fmla="*/ 655120 w 745432"/>
                <a:gd name="connsiteY11" fmla="*/ 616415 h 774102"/>
                <a:gd name="connsiteX12" fmla="*/ 719629 w 745432"/>
                <a:gd name="connsiteY12" fmla="*/ 510335 h 774102"/>
                <a:gd name="connsiteX13" fmla="*/ 745432 w 745432"/>
                <a:gd name="connsiteY13" fmla="*/ 381317 h 774102"/>
                <a:gd name="connsiteX14" fmla="*/ 745432 w 745432"/>
                <a:gd name="connsiteY14" fmla="*/ 368416 h 774102"/>
                <a:gd name="connsiteX15" fmla="*/ 372716 w 745432"/>
                <a:gd name="connsiteY15" fmla="*/ 0 h 774102"/>
                <a:gd name="connsiteX16" fmla="*/ 659421 w 745432"/>
                <a:gd name="connsiteY16" fmla="*/ 379884 h 774102"/>
                <a:gd name="connsiteX17" fmla="*/ 639352 w 745432"/>
                <a:gd name="connsiteY17" fmla="*/ 480231 h 774102"/>
                <a:gd name="connsiteX18" fmla="*/ 590612 w 745432"/>
                <a:gd name="connsiteY18" fmla="*/ 559074 h 774102"/>
                <a:gd name="connsiteX19" fmla="*/ 507468 w 745432"/>
                <a:gd name="connsiteY19" fmla="*/ 688092 h 774102"/>
                <a:gd name="connsiteX20" fmla="*/ 372716 w 745432"/>
                <a:gd name="connsiteY20" fmla="*/ 688092 h 774102"/>
                <a:gd name="connsiteX21" fmla="*/ 239399 w 745432"/>
                <a:gd name="connsiteY21" fmla="*/ 688092 h 774102"/>
                <a:gd name="connsiteX22" fmla="*/ 156254 w 745432"/>
                <a:gd name="connsiteY22" fmla="*/ 559074 h 774102"/>
                <a:gd name="connsiteX23" fmla="*/ 107514 w 745432"/>
                <a:gd name="connsiteY23" fmla="*/ 480231 h 774102"/>
                <a:gd name="connsiteX24" fmla="*/ 87445 w 745432"/>
                <a:gd name="connsiteY24" fmla="*/ 379884 h 774102"/>
                <a:gd name="connsiteX25" fmla="*/ 87445 w 745432"/>
                <a:gd name="connsiteY25" fmla="*/ 368416 h 774102"/>
                <a:gd name="connsiteX26" fmla="*/ 374150 w 745432"/>
                <a:gd name="connsiteY26" fmla="*/ 84578 h 774102"/>
                <a:gd name="connsiteX27" fmla="*/ 374150 w 745432"/>
                <a:gd name="connsiteY27" fmla="*/ 84578 h 774102"/>
                <a:gd name="connsiteX28" fmla="*/ 374150 w 745432"/>
                <a:gd name="connsiteY28" fmla="*/ 84578 h 774102"/>
                <a:gd name="connsiteX29" fmla="*/ 374150 w 745432"/>
                <a:gd name="connsiteY29" fmla="*/ 84578 h 774102"/>
                <a:gd name="connsiteX30" fmla="*/ 374150 w 745432"/>
                <a:gd name="connsiteY30" fmla="*/ 84578 h 774102"/>
                <a:gd name="connsiteX31" fmla="*/ 374150 w 745432"/>
                <a:gd name="connsiteY31" fmla="*/ 84578 h 774102"/>
                <a:gd name="connsiteX32" fmla="*/ 374150 w 745432"/>
                <a:gd name="connsiteY32" fmla="*/ 84578 h 774102"/>
                <a:gd name="connsiteX33" fmla="*/ 660855 w 745432"/>
                <a:gd name="connsiteY33" fmla="*/ 368416 h 774102"/>
                <a:gd name="connsiteX34" fmla="*/ 660855 w 745432"/>
                <a:gd name="connsiteY34" fmla="*/ 379884 h 7741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745432" h="774102">
                  <a:moveTo>
                    <a:pt x="372716" y="0"/>
                  </a:moveTo>
                  <a:cubicBezTo>
                    <a:pt x="372716" y="0"/>
                    <a:pt x="372716" y="0"/>
                    <a:pt x="372716" y="0"/>
                  </a:cubicBezTo>
                  <a:cubicBezTo>
                    <a:pt x="372716" y="0"/>
                    <a:pt x="372716" y="0"/>
                    <a:pt x="372716" y="0"/>
                  </a:cubicBezTo>
                  <a:cubicBezTo>
                    <a:pt x="169156" y="1434"/>
                    <a:pt x="4301" y="164855"/>
                    <a:pt x="0" y="368416"/>
                  </a:cubicBezTo>
                  <a:lnTo>
                    <a:pt x="0" y="381317"/>
                  </a:lnTo>
                  <a:cubicBezTo>
                    <a:pt x="1434" y="425757"/>
                    <a:pt x="10035" y="468762"/>
                    <a:pt x="25803" y="510335"/>
                  </a:cubicBezTo>
                  <a:cubicBezTo>
                    <a:pt x="41572" y="549040"/>
                    <a:pt x="63075" y="584878"/>
                    <a:pt x="90312" y="616415"/>
                  </a:cubicBezTo>
                  <a:cubicBezTo>
                    <a:pt x="124717" y="653687"/>
                    <a:pt x="161988" y="726797"/>
                    <a:pt x="177757" y="758334"/>
                  </a:cubicBezTo>
                  <a:cubicBezTo>
                    <a:pt x="182058" y="768369"/>
                    <a:pt x="192092" y="774103"/>
                    <a:pt x="203560" y="774103"/>
                  </a:cubicBezTo>
                  <a:lnTo>
                    <a:pt x="541872" y="774103"/>
                  </a:lnTo>
                  <a:cubicBezTo>
                    <a:pt x="553340" y="774103"/>
                    <a:pt x="563375" y="768369"/>
                    <a:pt x="567675" y="758334"/>
                  </a:cubicBezTo>
                  <a:cubicBezTo>
                    <a:pt x="583444" y="726797"/>
                    <a:pt x="620716" y="653687"/>
                    <a:pt x="655120" y="616415"/>
                  </a:cubicBezTo>
                  <a:cubicBezTo>
                    <a:pt x="682357" y="584878"/>
                    <a:pt x="705294" y="549040"/>
                    <a:pt x="719629" y="510335"/>
                  </a:cubicBezTo>
                  <a:cubicBezTo>
                    <a:pt x="735398" y="468762"/>
                    <a:pt x="743999" y="425757"/>
                    <a:pt x="745432" y="381317"/>
                  </a:cubicBezTo>
                  <a:lnTo>
                    <a:pt x="745432" y="368416"/>
                  </a:lnTo>
                  <a:cubicBezTo>
                    <a:pt x="741132" y="164855"/>
                    <a:pt x="576277" y="1434"/>
                    <a:pt x="372716" y="0"/>
                  </a:cubicBezTo>
                  <a:close/>
                  <a:moveTo>
                    <a:pt x="659421" y="379884"/>
                  </a:moveTo>
                  <a:cubicBezTo>
                    <a:pt x="657988" y="414288"/>
                    <a:pt x="650820" y="448693"/>
                    <a:pt x="639352" y="480231"/>
                  </a:cubicBezTo>
                  <a:cubicBezTo>
                    <a:pt x="627884" y="508901"/>
                    <a:pt x="612115" y="536138"/>
                    <a:pt x="590612" y="559074"/>
                  </a:cubicBezTo>
                  <a:cubicBezTo>
                    <a:pt x="557641" y="599213"/>
                    <a:pt x="528970" y="642219"/>
                    <a:pt x="507468" y="688092"/>
                  </a:cubicBezTo>
                  <a:lnTo>
                    <a:pt x="372716" y="688092"/>
                  </a:lnTo>
                  <a:lnTo>
                    <a:pt x="239399" y="688092"/>
                  </a:lnTo>
                  <a:cubicBezTo>
                    <a:pt x="216462" y="642219"/>
                    <a:pt x="187792" y="599213"/>
                    <a:pt x="156254" y="559074"/>
                  </a:cubicBezTo>
                  <a:cubicBezTo>
                    <a:pt x="136185" y="536138"/>
                    <a:pt x="118982" y="508901"/>
                    <a:pt x="107514" y="480231"/>
                  </a:cubicBezTo>
                  <a:cubicBezTo>
                    <a:pt x="94613" y="448693"/>
                    <a:pt x="88879" y="414288"/>
                    <a:pt x="87445" y="379884"/>
                  </a:cubicBezTo>
                  <a:lnTo>
                    <a:pt x="87445" y="368416"/>
                  </a:lnTo>
                  <a:cubicBezTo>
                    <a:pt x="90312" y="212162"/>
                    <a:pt x="217896" y="86011"/>
                    <a:pt x="374150" y="84578"/>
                  </a:cubicBezTo>
                  <a:lnTo>
                    <a:pt x="374150" y="84578"/>
                  </a:lnTo>
                  <a:lnTo>
                    <a:pt x="374150" y="84578"/>
                  </a:lnTo>
                  <a:cubicBezTo>
                    <a:pt x="374150" y="84578"/>
                    <a:pt x="374150" y="84578"/>
                    <a:pt x="374150" y="84578"/>
                  </a:cubicBezTo>
                  <a:cubicBezTo>
                    <a:pt x="374150" y="84578"/>
                    <a:pt x="374150" y="84578"/>
                    <a:pt x="374150" y="84578"/>
                  </a:cubicBezTo>
                  <a:lnTo>
                    <a:pt x="374150" y="84578"/>
                  </a:lnTo>
                  <a:lnTo>
                    <a:pt x="374150" y="84578"/>
                  </a:lnTo>
                  <a:cubicBezTo>
                    <a:pt x="530404" y="86011"/>
                    <a:pt x="657988" y="210728"/>
                    <a:pt x="660855" y="368416"/>
                  </a:cubicBezTo>
                  <a:lnTo>
                    <a:pt x="660855" y="379884"/>
                  </a:lnTo>
                  <a:close/>
                </a:path>
              </a:pathLst>
            </a:custGeom>
            <a:grpFill/>
            <a:ln w="1428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66" name="Graphic 125" descr="Research">
            <a:extLst>
              <a:ext uri="{FF2B5EF4-FFF2-40B4-BE49-F238E27FC236}">
                <a16:creationId xmlns:a16="http://schemas.microsoft.com/office/drawing/2014/main" id="{615E488C-CCF6-421F-B67D-A9AB7D5B38E5}"/>
              </a:ext>
            </a:extLst>
          </p:cNvPr>
          <p:cNvGrpSpPr/>
          <p:nvPr/>
        </p:nvGrpSpPr>
        <p:grpSpPr>
          <a:xfrm>
            <a:off x="2773258" y="4559765"/>
            <a:ext cx="509545" cy="509545"/>
            <a:chOff x="3697677" y="4563456"/>
            <a:chExt cx="679393" cy="679393"/>
          </a:xfrm>
          <a:solidFill>
            <a:schemeClr val="bg1"/>
          </a:solidFill>
        </p:grpSpPr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45BB1E12-ACE0-4230-BB2E-D3FE72434DB0}"/>
                </a:ext>
              </a:extLst>
            </p:cNvPr>
            <p:cNvSpPr/>
            <p:nvPr/>
          </p:nvSpPr>
          <p:spPr>
            <a:xfrm>
              <a:off x="3752873" y="4622191"/>
              <a:ext cx="559972" cy="560680"/>
            </a:xfrm>
            <a:custGeom>
              <a:avLst/>
              <a:gdLst>
                <a:gd name="connsiteX0" fmla="*/ 457886 w 559972"/>
                <a:gd name="connsiteY0" fmla="*/ 387824 h 560680"/>
                <a:gd name="connsiteX1" fmla="*/ 414009 w 559972"/>
                <a:gd name="connsiteY1" fmla="*/ 374378 h 560680"/>
                <a:gd name="connsiteX2" fmla="*/ 382162 w 559972"/>
                <a:gd name="connsiteY2" fmla="*/ 343239 h 560680"/>
                <a:gd name="connsiteX3" fmla="*/ 426040 w 559972"/>
                <a:gd name="connsiteY3" fmla="*/ 214437 h 560680"/>
                <a:gd name="connsiteX4" fmla="*/ 213730 w 559972"/>
                <a:gd name="connsiteY4" fmla="*/ 4 h 560680"/>
                <a:gd name="connsiteX5" fmla="*/ 4 w 559972"/>
                <a:gd name="connsiteY5" fmla="*/ 212314 h 560680"/>
                <a:gd name="connsiteX6" fmla="*/ 212314 w 559972"/>
                <a:gd name="connsiteY6" fmla="*/ 426040 h 560680"/>
                <a:gd name="connsiteX7" fmla="*/ 342531 w 559972"/>
                <a:gd name="connsiteY7" fmla="*/ 382162 h 560680"/>
                <a:gd name="connsiteX8" fmla="*/ 373670 w 559972"/>
                <a:gd name="connsiteY8" fmla="*/ 413301 h 560680"/>
                <a:gd name="connsiteX9" fmla="*/ 387116 w 559972"/>
                <a:gd name="connsiteY9" fmla="*/ 457886 h 560680"/>
                <a:gd name="connsiteX10" fmla="*/ 475579 w 559972"/>
                <a:gd name="connsiteY10" fmla="*/ 546349 h 560680"/>
                <a:gd name="connsiteX11" fmla="*/ 545641 w 559972"/>
                <a:gd name="connsiteY11" fmla="*/ 546349 h 560680"/>
                <a:gd name="connsiteX12" fmla="*/ 545641 w 559972"/>
                <a:gd name="connsiteY12" fmla="*/ 476287 h 560680"/>
                <a:gd name="connsiteX13" fmla="*/ 457886 w 559972"/>
                <a:gd name="connsiteY13" fmla="*/ 387824 h 560680"/>
                <a:gd name="connsiteX14" fmla="*/ 213730 w 559972"/>
                <a:gd name="connsiteY14" fmla="*/ 383578 h 560680"/>
                <a:gd name="connsiteX15" fmla="*/ 43881 w 559972"/>
                <a:gd name="connsiteY15" fmla="*/ 213730 h 560680"/>
                <a:gd name="connsiteX16" fmla="*/ 213730 w 559972"/>
                <a:gd name="connsiteY16" fmla="*/ 43881 h 560680"/>
                <a:gd name="connsiteX17" fmla="*/ 383578 w 559972"/>
                <a:gd name="connsiteY17" fmla="*/ 213730 h 560680"/>
                <a:gd name="connsiteX18" fmla="*/ 213730 w 559972"/>
                <a:gd name="connsiteY18" fmla="*/ 383578 h 560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559972" h="560680">
                  <a:moveTo>
                    <a:pt x="457886" y="387824"/>
                  </a:moveTo>
                  <a:cubicBezTo>
                    <a:pt x="446563" y="376501"/>
                    <a:pt x="429578" y="370839"/>
                    <a:pt x="414009" y="374378"/>
                  </a:cubicBezTo>
                  <a:lnTo>
                    <a:pt x="382162" y="343239"/>
                  </a:lnTo>
                  <a:cubicBezTo>
                    <a:pt x="410471" y="306438"/>
                    <a:pt x="426040" y="261146"/>
                    <a:pt x="426040" y="214437"/>
                  </a:cubicBezTo>
                  <a:cubicBezTo>
                    <a:pt x="426748" y="96251"/>
                    <a:pt x="331208" y="712"/>
                    <a:pt x="213730" y="4"/>
                  </a:cubicBezTo>
                  <a:cubicBezTo>
                    <a:pt x="96251" y="-704"/>
                    <a:pt x="712" y="94836"/>
                    <a:pt x="4" y="212314"/>
                  </a:cubicBezTo>
                  <a:cubicBezTo>
                    <a:pt x="-704" y="329793"/>
                    <a:pt x="94836" y="425332"/>
                    <a:pt x="212314" y="426040"/>
                  </a:cubicBezTo>
                  <a:cubicBezTo>
                    <a:pt x="259023" y="426040"/>
                    <a:pt x="305023" y="410471"/>
                    <a:pt x="342531" y="382162"/>
                  </a:cubicBezTo>
                  <a:lnTo>
                    <a:pt x="373670" y="413301"/>
                  </a:lnTo>
                  <a:cubicBezTo>
                    <a:pt x="370839" y="429578"/>
                    <a:pt x="375793" y="445856"/>
                    <a:pt x="387116" y="457886"/>
                  </a:cubicBezTo>
                  <a:lnTo>
                    <a:pt x="475579" y="546349"/>
                  </a:lnTo>
                  <a:cubicBezTo>
                    <a:pt x="494687" y="565457"/>
                    <a:pt x="526533" y="565457"/>
                    <a:pt x="545641" y="546349"/>
                  </a:cubicBezTo>
                  <a:cubicBezTo>
                    <a:pt x="564749" y="527241"/>
                    <a:pt x="564749" y="495395"/>
                    <a:pt x="545641" y="476287"/>
                  </a:cubicBezTo>
                  <a:lnTo>
                    <a:pt x="457886" y="387824"/>
                  </a:lnTo>
                  <a:close/>
                  <a:moveTo>
                    <a:pt x="213730" y="383578"/>
                  </a:moveTo>
                  <a:cubicBezTo>
                    <a:pt x="119605" y="383578"/>
                    <a:pt x="43881" y="307854"/>
                    <a:pt x="43881" y="213730"/>
                  </a:cubicBezTo>
                  <a:cubicBezTo>
                    <a:pt x="43881" y="119605"/>
                    <a:pt x="119605" y="43881"/>
                    <a:pt x="213730" y="43881"/>
                  </a:cubicBezTo>
                  <a:cubicBezTo>
                    <a:pt x="307854" y="43881"/>
                    <a:pt x="383578" y="119605"/>
                    <a:pt x="383578" y="213730"/>
                  </a:cubicBezTo>
                  <a:cubicBezTo>
                    <a:pt x="383578" y="307146"/>
                    <a:pt x="307146" y="383578"/>
                    <a:pt x="213730" y="383578"/>
                  </a:cubicBezTo>
                  <a:close/>
                </a:path>
              </a:pathLst>
            </a:custGeom>
            <a:grpFill/>
            <a:ln w="704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EB55FAD8-1708-4F28-BE33-3CBA051A9877}"/>
                </a:ext>
              </a:extLst>
            </p:cNvPr>
            <p:cNvSpPr/>
            <p:nvPr/>
          </p:nvSpPr>
          <p:spPr>
            <a:xfrm>
              <a:off x="3814447" y="4727371"/>
              <a:ext cx="305019" cy="223904"/>
            </a:xfrm>
            <a:custGeom>
              <a:avLst/>
              <a:gdLst>
                <a:gd name="connsiteX0" fmla="*/ 304311 w 305019"/>
                <a:gd name="connsiteY0" fmla="*/ 97934 h 223904"/>
                <a:gd name="connsiteX1" fmla="*/ 263972 w 305019"/>
                <a:gd name="connsiteY1" fmla="*/ 97934 h 223904"/>
                <a:gd name="connsiteX2" fmla="*/ 254772 w 305019"/>
                <a:gd name="connsiteY2" fmla="*/ 103596 h 223904"/>
                <a:gd name="connsiteX3" fmla="*/ 227880 w 305019"/>
                <a:gd name="connsiteY3" fmla="*/ 132611 h 223904"/>
                <a:gd name="connsiteX4" fmla="*/ 205233 w 305019"/>
                <a:gd name="connsiteY4" fmla="*/ 54056 h 223904"/>
                <a:gd name="connsiteX5" fmla="*/ 189664 w 305019"/>
                <a:gd name="connsiteY5" fmla="*/ 45564 h 223904"/>
                <a:gd name="connsiteX6" fmla="*/ 181171 w 305019"/>
                <a:gd name="connsiteY6" fmla="*/ 53349 h 223904"/>
                <a:gd name="connsiteX7" fmla="*/ 138709 w 305019"/>
                <a:gd name="connsiteY7" fmla="*/ 165873 h 223904"/>
                <a:gd name="connsiteX8" fmla="*/ 109694 w 305019"/>
                <a:gd name="connsiteY8" fmla="*/ 10179 h 223904"/>
                <a:gd name="connsiteX9" fmla="*/ 95540 w 305019"/>
                <a:gd name="connsiteY9" fmla="*/ 271 h 223904"/>
                <a:gd name="connsiteX10" fmla="*/ 85632 w 305019"/>
                <a:gd name="connsiteY10" fmla="*/ 8764 h 223904"/>
                <a:gd name="connsiteX11" fmla="*/ 55201 w 305019"/>
                <a:gd name="connsiteY11" fmla="*/ 97934 h 223904"/>
                <a:gd name="connsiteX12" fmla="*/ 0 w 305019"/>
                <a:gd name="connsiteY12" fmla="*/ 97934 h 223904"/>
                <a:gd name="connsiteX13" fmla="*/ 0 w 305019"/>
                <a:gd name="connsiteY13" fmla="*/ 126242 h 223904"/>
                <a:gd name="connsiteX14" fmla="*/ 64401 w 305019"/>
                <a:gd name="connsiteY14" fmla="*/ 126242 h 223904"/>
                <a:gd name="connsiteX15" fmla="*/ 76432 w 305019"/>
                <a:gd name="connsiteY15" fmla="*/ 115626 h 223904"/>
                <a:gd name="connsiteX16" fmla="*/ 94124 w 305019"/>
                <a:gd name="connsiteY16" fmla="*/ 61841 h 223904"/>
                <a:gd name="connsiteX17" fmla="*/ 122432 w 305019"/>
                <a:gd name="connsiteY17" fmla="*/ 213997 h 223904"/>
                <a:gd name="connsiteX18" fmla="*/ 133756 w 305019"/>
                <a:gd name="connsiteY18" fmla="*/ 223905 h 223904"/>
                <a:gd name="connsiteX19" fmla="*/ 135171 w 305019"/>
                <a:gd name="connsiteY19" fmla="*/ 223905 h 223904"/>
                <a:gd name="connsiteX20" fmla="*/ 147202 w 305019"/>
                <a:gd name="connsiteY20" fmla="*/ 216120 h 223904"/>
                <a:gd name="connsiteX21" fmla="*/ 192495 w 305019"/>
                <a:gd name="connsiteY21" fmla="*/ 97226 h 223904"/>
                <a:gd name="connsiteX22" fmla="*/ 210895 w 305019"/>
                <a:gd name="connsiteY22" fmla="*/ 160919 h 223904"/>
                <a:gd name="connsiteX23" fmla="*/ 226464 w 305019"/>
                <a:gd name="connsiteY23" fmla="*/ 169412 h 223904"/>
                <a:gd name="connsiteX24" fmla="*/ 232126 w 305019"/>
                <a:gd name="connsiteY24" fmla="*/ 165873 h 223904"/>
                <a:gd name="connsiteX25" fmla="*/ 270342 w 305019"/>
                <a:gd name="connsiteY25" fmla="*/ 126242 h 223904"/>
                <a:gd name="connsiteX26" fmla="*/ 305019 w 305019"/>
                <a:gd name="connsiteY26" fmla="*/ 126242 h 223904"/>
                <a:gd name="connsiteX27" fmla="*/ 305019 w 305019"/>
                <a:gd name="connsiteY27" fmla="*/ 97934 h 2239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305019" h="223904">
                  <a:moveTo>
                    <a:pt x="304311" y="97934"/>
                  </a:moveTo>
                  <a:lnTo>
                    <a:pt x="263972" y="97934"/>
                  </a:lnTo>
                  <a:cubicBezTo>
                    <a:pt x="260434" y="98642"/>
                    <a:pt x="256895" y="100765"/>
                    <a:pt x="254772" y="103596"/>
                  </a:cubicBezTo>
                  <a:lnTo>
                    <a:pt x="227880" y="132611"/>
                  </a:lnTo>
                  <a:lnTo>
                    <a:pt x="205233" y="54056"/>
                  </a:lnTo>
                  <a:cubicBezTo>
                    <a:pt x="203110" y="47687"/>
                    <a:pt x="196033" y="43441"/>
                    <a:pt x="189664" y="45564"/>
                  </a:cubicBezTo>
                  <a:cubicBezTo>
                    <a:pt x="186125" y="46979"/>
                    <a:pt x="182587" y="49103"/>
                    <a:pt x="181171" y="53349"/>
                  </a:cubicBezTo>
                  <a:lnTo>
                    <a:pt x="138709" y="165873"/>
                  </a:lnTo>
                  <a:lnTo>
                    <a:pt x="109694" y="10179"/>
                  </a:lnTo>
                  <a:cubicBezTo>
                    <a:pt x="108278" y="3102"/>
                    <a:pt x="101909" y="-1144"/>
                    <a:pt x="95540" y="271"/>
                  </a:cubicBezTo>
                  <a:cubicBezTo>
                    <a:pt x="91293" y="979"/>
                    <a:pt x="87755" y="4517"/>
                    <a:pt x="85632" y="8764"/>
                  </a:cubicBezTo>
                  <a:lnTo>
                    <a:pt x="55201" y="97934"/>
                  </a:lnTo>
                  <a:lnTo>
                    <a:pt x="0" y="97934"/>
                  </a:lnTo>
                  <a:lnTo>
                    <a:pt x="0" y="126242"/>
                  </a:lnTo>
                  <a:lnTo>
                    <a:pt x="64401" y="126242"/>
                  </a:lnTo>
                  <a:cubicBezTo>
                    <a:pt x="70062" y="125534"/>
                    <a:pt x="75016" y="121288"/>
                    <a:pt x="76432" y="115626"/>
                  </a:cubicBezTo>
                  <a:lnTo>
                    <a:pt x="94124" y="61841"/>
                  </a:lnTo>
                  <a:lnTo>
                    <a:pt x="122432" y="213997"/>
                  </a:lnTo>
                  <a:cubicBezTo>
                    <a:pt x="123140" y="219659"/>
                    <a:pt x="128094" y="223905"/>
                    <a:pt x="133756" y="223905"/>
                  </a:cubicBezTo>
                  <a:lnTo>
                    <a:pt x="135171" y="223905"/>
                  </a:lnTo>
                  <a:cubicBezTo>
                    <a:pt x="140125" y="223905"/>
                    <a:pt x="145079" y="221074"/>
                    <a:pt x="147202" y="216120"/>
                  </a:cubicBezTo>
                  <a:lnTo>
                    <a:pt x="192495" y="97226"/>
                  </a:lnTo>
                  <a:lnTo>
                    <a:pt x="210895" y="160919"/>
                  </a:lnTo>
                  <a:cubicBezTo>
                    <a:pt x="213018" y="167289"/>
                    <a:pt x="219387" y="171535"/>
                    <a:pt x="226464" y="169412"/>
                  </a:cubicBezTo>
                  <a:cubicBezTo>
                    <a:pt x="228587" y="168704"/>
                    <a:pt x="230711" y="167289"/>
                    <a:pt x="232126" y="165873"/>
                  </a:cubicBezTo>
                  <a:lnTo>
                    <a:pt x="270342" y="126242"/>
                  </a:lnTo>
                  <a:lnTo>
                    <a:pt x="305019" y="126242"/>
                  </a:lnTo>
                  <a:lnTo>
                    <a:pt x="305019" y="97934"/>
                  </a:lnTo>
                  <a:close/>
                </a:path>
              </a:pathLst>
            </a:custGeom>
            <a:grpFill/>
            <a:ln w="704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69" name="Graphic 122" descr="Stopwatch">
            <a:extLst>
              <a:ext uri="{FF2B5EF4-FFF2-40B4-BE49-F238E27FC236}">
                <a16:creationId xmlns:a16="http://schemas.microsoft.com/office/drawing/2014/main" id="{66D50099-BBC3-4E17-AB94-30784611039B}"/>
              </a:ext>
            </a:extLst>
          </p:cNvPr>
          <p:cNvGrpSpPr/>
          <p:nvPr/>
        </p:nvGrpSpPr>
        <p:grpSpPr>
          <a:xfrm>
            <a:off x="2693979" y="2321244"/>
            <a:ext cx="509545" cy="509545"/>
            <a:chOff x="3591971" y="1578761"/>
            <a:chExt cx="679393" cy="679393"/>
          </a:xfrm>
          <a:solidFill>
            <a:schemeClr val="bg1"/>
          </a:solidFill>
        </p:grpSpPr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950538C1-2545-432C-B269-C9B3117B4BDC}"/>
                </a:ext>
              </a:extLst>
            </p:cNvPr>
            <p:cNvSpPr/>
            <p:nvPr/>
          </p:nvSpPr>
          <p:spPr>
            <a:xfrm>
              <a:off x="3917513" y="1798148"/>
              <a:ext cx="28308" cy="28308"/>
            </a:xfrm>
            <a:custGeom>
              <a:avLst/>
              <a:gdLst>
                <a:gd name="connsiteX0" fmla="*/ 28308 w 28308"/>
                <a:gd name="connsiteY0" fmla="*/ 14154 h 28308"/>
                <a:gd name="connsiteX1" fmla="*/ 14154 w 28308"/>
                <a:gd name="connsiteY1" fmla="*/ 28308 h 28308"/>
                <a:gd name="connsiteX2" fmla="*/ 0 w 28308"/>
                <a:gd name="connsiteY2" fmla="*/ 14154 h 28308"/>
                <a:gd name="connsiteX3" fmla="*/ 14154 w 28308"/>
                <a:gd name="connsiteY3" fmla="*/ 0 h 28308"/>
                <a:gd name="connsiteX4" fmla="*/ 28308 w 28308"/>
                <a:gd name="connsiteY4" fmla="*/ 14154 h 283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308" h="28308">
                  <a:moveTo>
                    <a:pt x="28308" y="14154"/>
                  </a:moveTo>
                  <a:cubicBezTo>
                    <a:pt x="28308" y="21971"/>
                    <a:pt x="21971" y="28308"/>
                    <a:pt x="14154" y="28308"/>
                  </a:cubicBezTo>
                  <a:cubicBezTo>
                    <a:pt x="6337" y="28308"/>
                    <a:pt x="0" y="21971"/>
                    <a:pt x="0" y="14154"/>
                  </a:cubicBezTo>
                  <a:cubicBezTo>
                    <a:pt x="0" y="6337"/>
                    <a:pt x="6337" y="0"/>
                    <a:pt x="14154" y="0"/>
                  </a:cubicBezTo>
                  <a:cubicBezTo>
                    <a:pt x="21971" y="0"/>
                    <a:pt x="28308" y="6337"/>
                    <a:pt x="28308" y="14154"/>
                  </a:cubicBezTo>
                  <a:close/>
                </a:path>
              </a:pathLst>
            </a:custGeom>
            <a:grpFill/>
            <a:ln w="704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7FBB8659-FE65-4055-890B-0B640D8E7E30}"/>
                </a:ext>
              </a:extLst>
            </p:cNvPr>
            <p:cNvSpPr/>
            <p:nvPr/>
          </p:nvSpPr>
          <p:spPr>
            <a:xfrm>
              <a:off x="3917513" y="2081228"/>
              <a:ext cx="28308" cy="28308"/>
            </a:xfrm>
            <a:custGeom>
              <a:avLst/>
              <a:gdLst>
                <a:gd name="connsiteX0" fmla="*/ 28308 w 28308"/>
                <a:gd name="connsiteY0" fmla="*/ 14154 h 28308"/>
                <a:gd name="connsiteX1" fmla="*/ 14154 w 28308"/>
                <a:gd name="connsiteY1" fmla="*/ 28308 h 28308"/>
                <a:gd name="connsiteX2" fmla="*/ 0 w 28308"/>
                <a:gd name="connsiteY2" fmla="*/ 14154 h 28308"/>
                <a:gd name="connsiteX3" fmla="*/ 14154 w 28308"/>
                <a:gd name="connsiteY3" fmla="*/ 0 h 28308"/>
                <a:gd name="connsiteX4" fmla="*/ 28308 w 28308"/>
                <a:gd name="connsiteY4" fmla="*/ 14154 h 283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308" h="28308">
                  <a:moveTo>
                    <a:pt x="28308" y="14154"/>
                  </a:moveTo>
                  <a:cubicBezTo>
                    <a:pt x="28308" y="21971"/>
                    <a:pt x="21971" y="28308"/>
                    <a:pt x="14154" y="28308"/>
                  </a:cubicBezTo>
                  <a:cubicBezTo>
                    <a:pt x="6337" y="28308"/>
                    <a:pt x="0" y="21971"/>
                    <a:pt x="0" y="14154"/>
                  </a:cubicBezTo>
                  <a:cubicBezTo>
                    <a:pt x="0" y="6337"/>
                    <a:pt x="6337" y="0"/>
                    <a:pt x="14154" y="0"/>
                  </a:cubicBezTo>
                  <a:cubicBezTo>
                    <a:pt x="21971" y="0"/>
                    <a:pt x="28308" y="6337"/>
                    <a:pt x="28308" y="14154"/>
                  </a:cubicBezTo>
                  <a:close/>
                </a:path>
              </a:pathLst>
            </a:custGeom>
            <a:grpFill/>
            <a:ln w="704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49C521CF-0F95-490B-9D72-A3B2C606E07A}"/>
                </a:ext>
              </a:extLst>
            </p:cNvPr>
            <p:cNvSpPr/>
            <p:nvPr/>
          </p:nvSpPr>
          <p:spPr>
            <a:xfrm>
              <a:off x="4059053" y="1932611"/>
              <a:ext cx="28308" cy="28308"/>
            </a:xfrm>
            <a:custGeom>
              <a:avLst/>
              <a:gdLst>
                <a:gd name="connsiteX0" fmla="*/ 28308 w 28308"/>
                <a:gd name="connsiteY0" fmla="*/ 14154 h 28308"/>
                <a:gd name="connsiteX1" fmla="*/ 14154 w 28308"/>
                <a:gd name="connsiteY1" fmla="*/ 28308 h 28308"/>
                <a:gd name="connsiteX2" fmla="*/ 0 w 28308"/>
                <a:gd name="connsiteY2" fmla="*/ 14154 h 28308"/>
                <a:gd name="connsiteX3" fmla="*/ 14154 w 28308"/>
                <a:gd name="connsiteY3" fmla="*/ 0 h 28308"/>
                <a:gd name="connsiteX4" fmla="*/ 28308 w 28308"/>
                <a:gd name="connsiteY4" fmla="*/ 14154 h 283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308" h="28308">
                  <a:moveTo>
                    <a:pt x="28308" y="14154"/>
                  </a:moveTo>
                  <a:cubicBezTo>
                    <a:pt x="28308" y="21971"/>
                    <a:pt x="21971" y="28308"/>
                    <a:pt x="14154" y="28308"/>
                  </a:cubicBezTo>
                  <a:cubicBezTo>
                    <a:pt x="6337" y="28308"/>
                    <a:pt x="0" y="21971"/>
                    <a:pt x="0" y="14154"/>
                  </a:cubicBezTo>
                  <a:cubicBezTo>
                    <a:pt x="0" y="6337"/>
                    <a:pt x="6337" y="0"/>
                    <a:pt x="14154" y="0"/>
                  </a:cubicBezTo>
                  <a:cubicBezTo>
                    <a:pt x="21971" y="0"/>
                    <a:pt x="28308" y="6337"/>
                    <a:pt x="28308" y="14154"/>
                  </a:cubicBezTo>
                  <a:close/>
                </a:path>
              </a:pathLst>
            </a:custGeom>
            <a:grpFill/>
            <a:ln w="704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3B581FCA-85A1-410A-9B68-1E25AD98AA00}"/>
                </a:ext>
              </a:extLst>
            </p:cNvPr>
            <p:cNvSpPr/>
            <p:nvPr/>
          </p:nvSpPr>
          <p:spPr>
            <a:xfrm>
              <a:off x="3775973" y="1932611"/>
              <a:ext cx="28308" cy="28308"/>
            </a:xfrm>
            <a:custGeom>
              <a:avLst/>
              <a:gdLst>
                <a:gd name="connsiteX0" fmla="*/ 28308 w 28308"/>
                <a:gd name="connsiteY0" fmla="*/ 14154 h 28308"/>
                <a:gd name="connsiteX1" fmla="*/ 14154 w 28308"/>
                <a:gd name="connsiteY1" fmla="*/ 28308 h 28308"/>
                <a:gd name="connsiteX2" fmla="*/ 0 w 28308"/>
                <a:gd name="connsiteY2" fmla="*/ 14154 h 28308"/>
                <a:gd name="connsiteX3" fmla="*/ 14154 w 28308"/>
                <a:gd name="connsiteY3" fmla="*/ 0 h 28308"/>
                <a:gd name="connsiteX4" fmla="*/ 28308 w 28308"/>
                <a:gd name="connsiteY4" fmla="*/ 14154 h 283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308" h="28308">
                  <a:moveTo>
                    <a:pt x="28308" y="14154"/>
                  </a:moveTo>
                  <a:cubicBezTo>
                    <a:pt x="28308" y="21971"/>
                    <a:pt x="21971" y="28308"/>
                    <a:pt x="14154" y="28308"/>
                  </a:cubicBezTo>
                  <a:cubicBezTo>
                    <a:pt x="6337" y="28308"/>
                    <a:pt x="0" y="21971"/>
                    <a:pt x="0" y="14154"/>
                  </a:cubicBezTo>
                  <a:cubicBezTo>
                    <a:pt x="0" y="6337"/>
                    <a:pt x="6337" y="0"/>
                    <a:pt x="14154" y="0"/>
                  </a:cubicBezTo>
                  <a:cubicBezTo>
                    <a:pt x="21971" y="0"/>
                    <a:pt x="28308" y="6337"/>
                    <a:pt x="28308" y="14154"/>
                  </a:cubicBezTo>
                  <a:close/>
                </a:path>
              </a:pathLst>
            </a:custGeom>
            <a:grpFill/>
            <a:ln w="704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97AC099B-296D-4086-BC4F-F9BA649CD772}"/>
                </a:ext>
              </a:extLst>
            </p:cNvPr>
            <p:cNvSpPr/>
            <p:nvPr/>
          </p:nvSpPr>
          <p:spPr>
            <a:xfrm>
              <a:off x="3917513" y="1847687"/>
              <a:ext cx="94124" cy="179048"/>
            </a:xfrm>
            <a:custGeom>
              <a:avLst/>
              <a:gdLst>
                <a:gd name="connsiteX0" fmla="*/ 28308 w 94124"/>
                <a:gd name="connsiteY0" fmla="*/ 0 h 179048"/>
                <a:gd name="connsiteX1" fmla="*/ 0 w 94124"/>
                <a:gd name="connsiteY1" fmla="*/ 0 h 179048"/>
                <a:gd name="connsiteX2" fmla="*/ 0 w 94124"/>
                <a:gd name="connsiteY2" fmla="*/ 99078 h 179048"/>
                <a:gd name="connsiteX3" fmla="*/ 4246 w 94124"/>
                <a:gd name="connsiteY3" fmla="*/ 108986 h 179048"/>
                <a:gd name="connsiteX4" fmla="*/ 74309 w 94124"/>
                <a:gd name="connsiteY4" fmla="*/ 179048 h 179048"/>
                <a:gd name="connsiteX5" fmla="*/ 94124 w 94124"/>
                <a:gd name="connsiteY5" fmla="*/ 159233 h 179048"/>
                <a:gd name="connsiteX6" fmla="*/ 28308 w 94124"/>
                <a:gd name="connsiteY6" fmla="*/ 93417 h 179048"/>
                <a:gd name="connsiteX7" fmla="*/ 28308 w 94124"/>
                <a:gd name="connsiteY7" fmla="*/ 0 h 1790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4124" h="179048">
                  <a:moveTo>
                    <a:pt x="28308" y="0"/>
                  </a:moveTo>
                  <a:lnTo>
                    <a:pt x="0" y="0"/>
                  </a:lnTo>
                  <a:lnTo>
                    <a:pt x="0" y="99078"/>
                  </a:lnTo>
                  <a:cubicBezTo>
                    <a:pt x="0" y="102617"/>
                    <a:pt x="1415" y="106155"/>
                    <a:pt x="4246" y="108986"/>
                  </a:cubicBezTo>
                  <a:lnTo>
                    <a:pt x="74309" y="179048"/>
                  </a:lnTo>
                  <a:lnTo>
                    <a:pt x="94124" y="159233"/>
                  </a:lnTo>
                  <a:lnTo>
                    <a:pt x="28308" y="93417"/>
                  </a:lnTo>
                  <a:lnTo>
                    <a:pt x="28308" y="0"/>
                  </a:lnTo>
                  <a:close/>
                </a:path>
              </a:pathLst>
            </a:custGeom>
            <a:grpFill/>
            <a:ln w="704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2172CA11-9076-4938-99AC-5841EAB9A46B}"/>
                </a:ext>
              </a:extLst>
            </p:cNvPr>
            <p:cNvSpPr/>
            <p:nvPr/>
          </p:nvSpPr>
          <p:spPr>
            <a:xfrm>
              <a:off x="3691265" y="1642454"/>
              <a:ext cx="481658" cy="551620"/>
            </a:xfrm>
            <a:custGeom>
              <a:avLst/>
              <a:gdLst>
                <a:gd name="connsiteX0" fmla="*/ 240402 w 481658"/>
                <a:gd name="connsiteY0" fmla="*/ 509545 h 551620"/>
                <a:gd name="connsiteX1" fmla="*/ 42246 w 481658"/>
                <a:gd name="connsiteY1" fmla="*/ 311388 h 551620"/>
                <a:gd name="connsiteX2" fmla="*/ 240402 w 481658"/>
                <a:gd name="connsiteY2" fmla="*/ 113232 h 551620"/>
                <a:gd name="connsiteX3" fmla="*/ 438558 w 481658"/>
                <a:gd name="connsiteY3" fmla="*/ 311388 h 551620"/>
                <a:gd name="connsiteX4" fmla="*/ 240402 w 481658"/>
                <a:gd name="connsiteY4" fmla="*/ 509545 h 551620"/>
                <a:gd name="connsiteX5" fmla="*/ 240402 w 481658"/>
                <a:gd name="connsiteY5" fmla="*/ 509545 h 551620"/>
                <a:gd name="connsiteX6" fmla="*/ 408127 w 481658"/>
                <a:gd name="connsiteY6" fmla="*/ 138709 h 551620"/>
                <a:gd name="connsiteX7" fmla="*/ 429358 w 481658"/>
                <a:gd name="connsiteY7" fmla="*/ 117478 h 551620"/>
                <a:gd name="connsiteX8" fmla="*/ 428650 w 481658"/>
                <a:gd name="connsiteY8" fmla="*/ 87755 h 551620"/>
                <a:gd name="connsiteX9" fmla="*/ 398927 w 481658"/>
                <a:gd name="connsiteY9" fmla="*/ 87047 h 551620"/>
                <a:gd name="connsiteX10" fmla="*/ 374865 w 481658"/>
                <a:gd name="connsiteY10" fmla="*/ 111817 h 551620"/>
                <a:gd name="connsiteX11" fmla="*/ 261633 w 481658"/>
                <a:gd name="connsiteY11" fmla="*/ 72186 h 551620"/>
                <a:gd name="connsiteX12" fmla="*/ 261633 w 481658"/>
                <a:gd name="connsiteY12" fmla="*/ 42462 h 551620"/>
                <a:gd name="connsiteX13" fmla="*/ 325326 w 481658"/>
                <a:gd name="connsiteY13" fmla="*/ 42462 h 551620"/>
                <a:gd name="connsiteX14" fmla="*/ 325326 w 481658"/>
                <a:gd name="connsiteY14" fmla="*/ 0 h 551620"/>
                <a:gd name="connsiteX15" fmla="*/ 155478 w 481658"/>
                <a:gd name="connsiteY15" fmla="*/ 0 h 551620"/>
                <a:gd name="connsiteX16" fmla="*/ 155478 w 481658"/>
                <a:gd name="connsiteY16" fmla="*/ 42462 h 551620"/>
                <a:gd name="connsiteX17" fmla="*/ 219171 w 481658"/>
                <a:gd name="connsiteY17" fmla="*/ 42462 h 551620"/>
                <a:gd name="connsiteX18" fmla="*/ 219171 w 481658"/>
                <a:gd name="connsiteY18" fmla="*/ 71478 h 551620"/>
                <a:gd name="connsiteX19" fmla="*/ 1907 w 481658"/>
                <a:gd name="connsiteY19" fmla="*/ 280957 h 551620"/>
                <a:gd name="connsiteX20" fmla="*/ 160432 w 481658"/>
                <a:gd name="connsiteY20" fmla="*/ 537853 h 551620"/>
                <a:gd name="connsiteX21" fmla="*/ 445635 w 481658"/>
                <a:gd name="connsiteY21" fmla="*/ 438067 h 551620"/>
                <a:gd name="connsiteX22" fmla="*/ 408127 w 481658"/>
                <a:gd name="connsiteY22" fmla="*/ 138709 h 551620"/>
                <a:gd name="connsiteX23" fmla="*/ 408127 w 481658"/>
                <a:gd name="connsiteY23" fmla="*/ 138709 h 5516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481658" h="551620">
                  <a:moveTo>
                    <a:pt x="240402" y="509545"/>
                  </a:moveTo>
                  <a:cubicBezTo>
                    <a:pt x="130708" y="509545"/>
                    <a:pt x="42246" y="421082"/>
                    <a:pt x="42246" y="311388"/>
                  </a:cubicBezTo>
                  <a:cubicBezTo>
                    <a:pt x="42246" y="201695"/>
                    <a:pt x="130708" y="113232"/>
                    <a:pt x="240402" y="113232"/>
                  </a:cubicBezTo>
                  <a:cubicBezTo>
                    <a:pt x="350096" y="113232"/>
                    <a:pt x="438558" y="201695"/>
                    <a:pt x="438558" y="311388"/>
                  </a:cubicBezTo>
                  <a:cubicBezTo>
                    <a:pt x="438558" y="421082"/>
                    <a:pt x="350096" y="509545"/>
                    <a:pt x="240402" y="509545"/>
                  </a:cubicBezTo>
                  <a:lnTo>
                    <a:pt x="240402" y="509545"/>
                  </a:lnTo>
                  <a:close/>
                  <a:moveTo>
                    <a:pt x="408127" y="138709"/>
                  </a:moveTo>
                  <a:lnTo>
                    <a:pt x="429358" y="117478"/>
                  </a:lnTo>
                  <a:cubicBezTo>
                    <a:pt x="437143" y="108986"/>
                    <a:pt x="437143" y="96247"/>
                    <a:pt x="428650" y="87755"/>
                  </a:cubicBezTo>
                  <a:cubicBezTo>
                    <a:pt x="420866" y="79970"/>
                    <a:pt x="407419" y="79263"/>
                    <a:pt x="398927" y="87047"/>
                  </a:cubicBezTo>
                  <a:lnTo>
                    <a:pt x="374865" y="111817"/>
                  </a:lnTo>
                  <a:cubicBezTo>
                    <a:pt x="340896" y="89170"/>
                    <a:pt x="301972" y="75016"/>
                    <a:pt x="261633" y="72186"/>
                  </a:cubicBezTo>
                  <a:lnTo>
                    <a:pt x="261633" y="42462"/>
                  </a:lnTo>
                  <a:lnTo>
                    <a:pt x="325326" y="42462"/>
                  </a:lnTo>
                  <a:lnTo>
                    <a:pt x="325326" y="0"/>
                  </a:lnTo>
                  <a:lnTo>
                    <a:pt x="155478" y="0"/>
                  </a:lnTo>
                  <a:lnTo>
                    <a:pt x="155478" y="42462"/>
                  </a:lnTo>
                  <a:lnTo>
                    <a:pt x="219171" y="42462"/>
                  </a:lnTo>
                  <a:lnTo>
                    <a:pt x="219171" y="71478"/>
                  </a:lnTo>
                  <a:cubicBezTo>
                    <a:pt x="106646" y="81386"/>
                    <a:pt x="16061" y="168433"/>
                    <a:pt x="1907" y="280957"/>
                  </a:cubicBezTo>
                  <a:cubicBezTo>
                    <a:pt x="-12247" y="393482"/>
                    <a:pt x="53569" y="500345"/>
                    <a:pt x="160432" y="537853"/>
                  </a:cubicBezTo>
                  <a:cubicBezTo>
                    <a:pt x="267295" y="575361"/>
                    <a:pt x="385481" y="534314"/>
                    <a:pt x="445635" y="438067"/>
                  </a:cubicBezTo>
                  <a:cubicBezTo>
                    <a:pt x="505790" y="341820"/>
                    <a:pt x="488805" y="217264"/>
                    <a:pt x="408127" y="138709"/>
                  </a:cubicBezTo>
                  <a:lnTo>
                    <a:pt x="408127" y="138709"/>
                  </a:lnTo>
                  <a:close/>
                </a:path>
              </a:pathLst>
            </a:custGeom>
            <a:grpFill/>
            <a:ln w="704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sp>
        <p:nvSpPr>
          <p:cNvPr id="76" name="Graphic 124" descr="Single gear">
            <a:extLst>
              <a:ext uri="{FF2B5EF4-FFF2-40B4-BE49-F238E27FC236}">
                <a16:creationId xmlns:a16="http://schemas.microsoft.com/office/drawing/2014/main" id="{2F371EB2-AE37-47AD-AF9E-27210704CFFD}"/>
              </a:ext>
            </a:extLst>
          </p:cNvPr>
          <p:cNvSpPr/>
          <p:nvPr/>
        </p:nvSpPr>
        <p:spPr>
          <a:xfrm>
            <a:off x="6004304" y="2395554"/>
            <a:ext cx="361458" cy="360927"/>
          </a:xfrm>
          <a:custGeom>
            <a:avLst/>
            <a:gdLst>
              <a:gd name="connsiteX0" fmla="*/ 240618 w 481944"/>
              <a:gd name="connsiteY0" fmla="*/ 325542 h 481236"/>
              <a:gd name="connsiteX1" fmla="*/ 155694 w 481944"/>
              <a:gd name="connsiteY1" fmla="*/ 240618 h 481236"/>
              <a:gd name="connsiteX2" fmla="*/ 240618 w 481944"/>
              <a:gd name="connsiteY2" fmla="*/ 155694 h 481236"/>
              <a:gd name="connsiteX3" fmla="*/ 325542 w 481944"/>
              <a:gd name="connsiteY3" fmla="*/ 240618 h 481236"/>
              <a:gd name="connsiteX4" fmla="*/ 240618 w 481944"/>
              <a:gd name="connsiteY4" fmla="*/ 325542 h 481236"/>
              <a:gd name="connsiteX5" fmla="*/ 431698 w 481944"/>
              <a:gd name="connsiteY5" fmla="*/ 187541 h 481236"/>
              <a:gd name="connsiteX6" fmla="*/ 413297 w 481944"/>
              <a:gd name="connsiteY6" fmla="*/ 143663 h 481236"/>
              <a:gd name="connsiteX7" fmla="*/ 430990 w 481944"/>
              <a:gd name="connsiteY7" fmla="*/ 90586 h 481236"/>
              <a:gd name="connsiteX8" fmla="*/ 390651 w 481944"/>
              <a:gd name="connsiteY8" fmla="*/ 50247 h 481236"/>
              <a:gd name="connsiteX9" fmla="*/ 337573 w 481944"/>
              <a:gd name="connsiteY9" fmla="*/ 67939 h 481236"/>
              <a:gd name="connsiteX10" fmla="*/ 292988 w 481944"/>
              <a:gd name="connsiteY10" fmla="*/ 49539 h 481236"/>
              <a:gd name="connsiteX11" fmla="*/ 268926 w 481944"/>
              <a:gd name="connsiteY11" fmla="*/ 0 h 481236"/>
              <a:gd name="connsiteX12" fmla="*/ 212310 w 481944"/>
              <a:gd name="connsiteY12" fmla="*/ 0 h 481236"/>
              <a:gd name="connsiteX13" fmla="*/ 187541 w 481944"/>
              <a:gd name="connsiteY13" fmla="*/ 49539 h 481236"/>
              <a:gd name="connsiteX14" fmla="*/ 143663 w 481944"/>
              <a:gd name="connsiteY14" fmla="*/ 67939 h 481236"/>
              <a:gd name="connsiteX15" fmla="*/ 90586 w 481944"/>
              <a:gd name="connsiteY15" fmla="*/ 50247 h 481236"/>
              <a:gd name="connsiteX16" fmla="*/ 50247 w 481944"/>
              <a:gd name="connsiteY16" fmla="*/ 90586 h 481236"/>
              <a:gd name="connsiteX17" fmla="*/ 67939 w 481944"/>
              <a:gd name="connsiteY17" fmla="*/ 143663 h 481236"/>
              <a:gd name="connsiteX18" fmla="*/ 49539 w 481944"/>
              <a:gd name="connsiteY18" fmla="*/ 188248 h 481236"/>
              <a:gd name="connsiteX19" fmla="*/ 0 w 481944"/>
              <a:gd name="connsiteY19" fmla="*/ 212310 h 481236"/>
              <a:gd name="connsiteX20" fmla="*/ 0 w 481944"/>
              <a:gd name="connsiteY20" fmla="*/ 268926 h 481236"/>
              <a:gd name="connsiteX21" fmla="*/ 49539 w 481944"/>
              <a:gd name="connsiteY21" fmla="*/ 293696 h 481236"/>
              <a:gd name="connsiteX22" fmla="*/ 67939 w 481944"/>
              <a:gd name="connsiteY22" fmla="*/ 337573 h 481236"/>
              <a:gd name="connsiteX23" fmla="*/ 50247 w 481944"/>
              <a:gd name="connsiteY23" fmla="*/ 390651 h 481236"/>
              <a:gd name="connsiteX24" fmla="*/ 90586 w 481944"/>
              <a:gd name="connsiteY24" fmla="*/ 430990 h 481236"/>
              <a:gd name="connsiteX25" fmla="*/ 143663 w 481944"/>
              <a:gd name="connsiteY25" fmla="*/ 413297 h 481236"/>
              <a:gd name="connsiteX26" fmla="*/ 188248 w 481944"/>
              <a:gd name="connsiteY26" fmla="*/ 431698 h 481236"/>
              <a:gd name="connsiteX27" fmla="*/ 213018 w 481944"/>
              <a:gd name="connsiteY27" fmla="*/ 481237 h 481236"/>
              <a:gd name="connsiteX28" fmla="*/ 269634 w 481944"/>
              <a:gd name="connsiteY28" fmla="*/ 481237 h 481236"/>
              <a:gd name="connsiteX29" fmla="*/ 294404 w 481944"/>
              <a:gd name="connsiteY29" fmla="*/ 431698 h 481236"/>
              <a:gd name="connsiteX30" fmla="*/ 338281 w 481944"/>
              <a:gd name="connsiteY30" fmla="*/ 413297 h 481236"/>
              <a:gd name="connsiteX31" fmla="*/ 391359 w 481944"/>
              <a:gd name="connsiteY31" fmla="*/ 430990 h 481236"/>
              <a:gd name="connsiteX32" fmla="*/ 431698 w 481944"/>
              <a:gd name="connsiteY32" fmla="*/ 390651 h 481236"/>
              <a:gd name="connsiteX33" fmla="*/ 414005 w 481944"/>
              <a:gd name="connsiteY33" fmla="*/ 337573 h 481236"/>
              <a:gd name="connsiteX34" fmla="*/ 432405 w 481944"/>
              <a:gd name="connsiteY34" fmla="*/ 292988 h 481236"/>
              <a:gd name="connsiteX35" fmla="*/ 481944 w 481944"/>
              <a:gd name="connsiteY35" fmla="*/ 268219 h 481236"/>
              <a:gd name="connsiteX36" fmla="*/ 481944 w 481944"/>
              <a:gd name="connsiteY36" fmla="*/ 211603 h 481236"/>
              <a:gd name="connsiteX37" fmla="*/ 431698 w 481944"/>
              <a:gd name="connsiteY37" fmla="*/ 187541 h 481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481944" h="481236">
                <a:moveTo>
                  <a:pt x="240618" y="325542"/>
                </a:moveTo>
                <a:cubicBezTo>
                  <a:pt x="193910" y="325542"/>
                  <a:pt x="155694" y="287327"/>
                  <a:pt x="155694" y="240618"/>
                </a:cubicBezTo>
                <a:cubicBezTo>
                  <a:pt x="155694" y="193910"/>
                  <a:pt x="193910" y="155694"/>
                  <a:pt x="240618" y="155694"/>
                </a:cubicBezTo>
                <a:cubicBezTo>
                  <a:pt x="287327" y="155694"/>
                  <a:pt x="325542" y="193910"/>
                  <a:pt x="325542" y="240618"/>
                </a:cubicBezTo>
                <a:cubicBezTo>
                  <a:pt x="325542" y="287327"/>
                  <a:pt x="287327" y="325542"/>
                  <a:pt x="240618" y="325542"/>
                </a:cubicBezTo>
                <a:close/>
                <a:moveTo>
                  <a:pt x="431698" y="187541"/>
                </a:moveTo>
                <a:cubicBezTo>
                  <a:pt x="427451" y="171971"/>
                  <a:pt x="421082" y="157110"/>
                  <a:pt x="413297" y="143663"/>
                </a:cubicBezTo>
                <a:lnTo>
                  <a:pt x="430990" y="90586"/>
                </a:lnTo>
                <a:lnTo>
                  <a:pt x="390651" y="50247"/>
                </a:lnTo>
                <a:lnTo>
                  <a:pt x="337573" y="67939"/>
                </a:lnTo>
                <a:cubicBezTo>
                  <a:pt x="323419" y="60155"/>
                  <a:pt x="308558" y="53785"/>
                  <a:pt x="292988" y="49539"/>
                </a:cubicBezTo>
                <a:lnTo>
                  <a:pt x="268926" y="0"/>
                </a:lnTo>
                <a:lnTo>
                  <a:pt x="212310" y="0"/>
                </a:lnTo>
                <a:lnTo>
                  <a:pt x="187541" y="49539"/>
                </a:lnTo>
                <a:cubicBezTo>
                  <a:pt x="171971" y="53785"/>
                  <a:pt x="157110" y="60155"/>
                  <a:pt x="143663" y="67939"/>
                </a:cubicBezTo>
                <a:lnTo>
                  <a:pt x="90586" y="50247"/>
                </a:lnTo>
                <a:lnTo>
                  <a:pt x="50247" y="90586"/>
                </a:lnTo>
                <a:lnTo>
                  <a:pt x="67939" y="143663"/>
                </a:lnTo>
                <a:cubicBezTo>
                  <a:pt x="60155" y="157817"/>
                  <a:pt x="53785" y="172679"/>
                  <a:pt x="49539" y="188248"/>
                </a:cubicBezTo>
                <a:lnTo>
                  <a:pt x="0" y="212310"/>
                </a:lnTo>
                <a:lnTo>
                  <a:pt x="0" y="268926"/>
                </a:lnTo>
                <a:lnTo>
                  <a:pt x="49539" y="293696"/>
                </a:lnTo>
                <a:cubicBezTo>
                  <a:pt x="53785" y="309265"/>
                  <a:pt x="60155" y="324127"/>
                  <a:pt x="67939" y="337573"/>
                </a:cubicBezTo>
                <a:lnTo>
                  <a:pt x="50247" y="390651"/>
                </a:lnTo>
                <a:lnTo>
                  <a:pt x="90586" y="430990"/>
                </a:lnTo>
                <a:lnTo>
                  <a:pt x="143663" y="413297"/>
                </a:lnTo>
                <a:cubicBezTo>
                  <a:pt x="157817" y="421082"/>
                  <a:pt x="172679" y="427451"/>
                  <a:pt x="188248" y="431698"/>
                </a:cubicBezTo>
                <a:lnTo>
                  <a:pt x="213018" y="481237"/>
                </a:lnTo>
                <a:lnTo>
                  <a:pt x="269634" y="481237"/>
                </a:lnTo>
                <a:lnTo>
                  <a:pt x="294404" y="431698"/>
                </a:lnTo>
                <a:cubicBezTo>
                  <a:pt x="309973" y="427451"/>
                  <a:pt x="324835" y="421082"/>
                  <a:pt x="338281" y="413297"/>
                </a:cubicBezTo>
                <a:lnTo>
                  <a:pt x="391359" y="430990"/>
                </a:lnTo>
                <a:lnTo>
                  <a:pt x="431698" y="390651"/>
                </a:lnTo>
                <a:lnTo>
                  <a:pt x="414005" y="337573"/>
                </a:lnTo>
                <a:cubicBezTo>
                  <a:pt x="421790" y="323419"/>
                  <a:pt x="428159" y="308558"/>
                  <a:pt x="432405" y="292988"/>
                </a:cubicBezTo>
                <a:lnTo>
                  <a:pt x="481944" y="268219"/>
                </a:lnTo>
                <a:lnTo>
                  <a:pt x="481944" y="211603"/>
                </a:lnTo>
                <a:lnTo>
                  <a:pt x="431698" y="187541"/>
                </a:lnTo>
                <a:close/>
              </a:path>
            </a:pathLst>
          </a:custGeom>
          <a:solidFill>
            <a:schemeClr val="bg1"/>
          </a:solidFill>
          <a:ln w="704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77" name="Graphic 123" descr="Bullseye">
            <a:extLst>
              <a:ext uri="{FF2B5EF4-FFF2-40B4-BE49-F238E27FC236}">
                <a16:creationId xmlns:a16="http://schemas.microsoft.com/office/drawing/2014/main" id="{10AF691C-CD60-4A98-8930-E787380943D8}"/>
              </a:ext>
            </a:extLst>
          </p:cNvPr>
          <p:cNvGrpSpPr/>
          <p:nvPr/>
        </p:nvGrpSpPr>
        <p:grpSpPr>
          <a:xfrm>
            <a:off x="5781387" y="4587056"/>
            <a:ext cx="509545" cy="509545"/>
            <a:chOff x="7708515" y="4599844"/>
            <a:chExt cx="679393" cy="679393"/>
          </a:xfrm>
          <a:solidFill>
            <a:schemeClr val="bg1"/>
          </a:solidFill>
        </p:grpSpPr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40837D0A-D329-413B-BEBB-08FB7DAFA314}"/>
                </a:ext>
              </a:extLst>
            </p:cNvPr>
            <p:cNvSpPr/>
            <p:nvPr/>
          </p:nvSpPr>
          <p:spPr>
            <a:xfrm>
              <a:off x="7966118" y="4659998"/>
              <a:ext cx="361635" cy="360927"/>
            </a:xfrm>
            <a:custGeom>
              <a:avLst/>
              <a:gdLst>
                <a:gd name="connsiteX0" fmla="*/ 297942 w 361635"/>
                <a:gd name="connsiteY0" fmla="*/ 63693 h 360927"/>
                <a:gd name="connsiteX1" fmla="*/ 290865 w 361635"/>
                <a:gd name="connsiteY1" fmla="*/ 0 h 360927"/>
                <a:gd name="connsiteX2" fmla="*/ 213018 w 361635"/>
                <a:gd name="connsiteY2" fmla="*/ 77847 h 360927"/>
                <a:gd name="connsiteX3" fmla="*/ 217264 w 361635"/>
                <a:gd name="connsiteY3" fmla="*/ 114648 h 360927"/>
                <a:gd name="connsiteX4" fmla="*/ 104032 w 361635"/>
                <a:gd name="connsiteY4" fmla="*/ 227880 h 360927"/>
                <a:gd name="connsiteX5" fmla="*/ 70770 w 361635"/>
                <a:gd name="connsiteY5" fmla="*/ 219387 h 360927"/>
                <a:gd name="connsiteX6" fmla="*/ 0 w 361635"/>
                <a:gd name="connsiteY6" fmla="*/ 290157 h 360927"/>
                <a:gd name="connsiteX7" fmla="*/ 70770 w 361635"/>
                <a:gd name="connsiteY7" fmla="*/ 360928 h 360927"/>
                <a:gd name="connsiteX8" fmla="*/ 141540 w 361635"/>
                <a:gd name="connsiteY8" fmla="*/ 290157 h 360927"/>
                <a:gd name="connsiteX9" fmla="*/ 133755 w 361635"/>
                <a:gd name="connsiteY9" fmla="*/ 257603 h 360927"/>
                <a:gd name="connsiteX10" fmla="*/ 246988 w 361635"/>
                <a:gd name="connsiteY10" fmla="*/ 144371 h 360927"/>
                <a:gd name="connsiteX11" fmla="*/ 283788 w 361635"/>
                <a:gd name="connsiteY11" fmla="*/ 148617 h 360927"/>
                <a:gd name="connsiteX12" fmla="*/ 361635 w 361635"/>
                <a:gd name="connsiteY12" fmla="*/ 70770 h 360927"/>
                <a:gd name="connsiteX13" fmla="*/ 297942 w 361635"/>
                <a:gd name="connsiteY13" fmla="*/ 63693 h 3609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61635" h="360927">
                  <a:moveTo>
                    <a:pt x="297942" y="63693"/>
                  </a:moveTo>
                  <a:lnTo>
                    <a:pt x="290865" y="0"/>
                  </a:lnTo>
                  <a:lnTo>
                    <a:pt x="213018" y="77847"/>
                  </a:lnTo>
                  <a:lnTo>
                    <a:pt x="217264" y="114648"/>
                  </a:lnTo>
                  <a:lnTo>
                    <a:pt x="104032" y="227880"/>
                  </a:lnTo>
                  <a:cubicBezTo>
                    <a:pt x="94124" y="222926"/>
                    <a:pt x="82801" y="219387"/>
                    <a:pt x="70770" y="219387"/>
                  </a:cubicBezTo>
                  <a:cubicBezTo>
                    <a:pt x="31847" y="219387"/>
                    <a:pt x="0" y="251234"/>
                    <a:pt x="0" y="290157"/>
                  </a:cubicBezTo>
                  <a:cubicBezTo>
                    <a:pt x="0" y="329081"/>
                    <a:pt x="31847" y="360928"/>
                    <a:pt x="70770" y="360928"/>
                  </a:cubicBezTo>
                  <a:cubicBezTo>
                    <a:pt x="109694" y="360928"/>
                    <a:pt x="141540" y="329081"/>
                    <a:pt x="141540" y="290157"/>
                  </a:cubicBezTo>
                  <a:cubicBezTo>
                    <a:pt x="141540" y="278127"/>
                    <a:pt x="138709" y="267511"/>
                    <a:pt x="133755" y="257603"/>
                  </a:cubicBezTo>
                  <a:lnTo>
                    <a:pt x="246988" y="144371"/>
                  </a:lnTo>
                  <a:lnTo>
                    <a:pt x="283788" y="148617"/>
                  </a:lnTo>
                  <a:lnTo>
                    <a:pt x="361635" y="70770"/>
                  </a:lnTo>
                  <a:lnTo>
                    <a:pt x="297942" y="63693"/>
                  </a:lnTo>
                  <a:close/>
                </a:path>
              </a:pathLst>
            </a:custGeom>
            <a:grpFill/>
            <a:ln w="704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EED8E5C4-A300-41FE-BFDE-0C1FA0EE269D}"/>
                </a:ext>
              </a:extLst>
            </p:cNvPr>
            <p:cNvSpPr/>
            <p:nvPr/>
          </p:nvSpPr>
          <p:spPr>
            <a:xfrm>
              <a:off x="7768669" y="4681229"/>
              <a:ext cx="537852" cy="537852"/>
            </a:xfrm>
            <a:custGeom>
              <a:avLst/>
              <a:gdLst>
                <a:gd name="connsiteX0" fmla="*/ 501052 w 537852"/>
                <a:gd name="connsiteY0" fmla="*/ 147202 h 537852"/>
                <a:gd name="connsiteX1" fmla="*/ 491852 w 537852"/>
                <a:gd name="connsiteY1" fmla="*/ 157110 h 537852"/>
                <a:gd name="connsiteX2" fmla="*/ 478406 w 537852"/>
                <a:gd name="connsiteY2" fmla="*/ 155694 h 537852"/>
                <a:gd name="connsiteX3" fmla="*/ 463544 w 537852"/>
                <a:gd name="connsiteY3" fmla="*/ 153571 h 537852"/>
                <a:gd name="connsiteX4" fmla="*/ 495391 w 537852"/>
                <a:gd name="connsiteY4" fmla="*/ 268926 h 537852"/>
                <a:gd name="connsiteX5" fmla="*/ 268926 w 537852"/>
                <a:gd name="connsiteY5" fmla="*/ 495391 h 537852"/>
                <a:gd name="connsiteX6" fmla="*/ 42462 w 537852"/>
                <a:gd name="connsiteY6" fmla="*/ 268926 h 537852"/>
                <a:gd name="connsiteX7" fmla="*/ 268926 w 537852"/>
                <a:gd name="connsiteY7" fmla="*/ 42462 h 537852"/>
                <a:gd name="connsiteX8" fmla="*/ 384282 w 537852"/>
                <a:gd name="connsiteY8" fmla="*/ 74309 h 537852"/>
                <a:gd name="connsiteX9" fmla="*/ 382866 w 537852"/>
                <a:gd name="connsiteY9" fmla="*/ 60155 h 537852"/>
                <a:gd name="connsiteX10" fmla="*/ 380743 w 537852"/>
                <a:gd name="connsiteY10" fmla="*/ 46001 h 537852"/>
                <a:gd name="connsiteX11" fmla="*/ 390651 w 537852"/>
                <a:gd name="connsiteY11" fmla="*/ 36093 h 537852"/>
                <a:gd name="connsiteX12" fmla="*/ 395605 w 537852"/>
                <a:gd name="connsiteY12" fmla="*/ 31139 h 537852"/>
                <a:gd name="connsiteX13" fmla="*/ 268926 w 537852"/>
                <a:gd name="connsiteY13" fmla="*/ 0 h 537852"/>
                <a:gd name="connsiteX14" fmla="*/ 0 w 537852"/>
                <a:gd name="connsiteY14" fmla="*/ 268926 h 537852"/>
                <a:gd name="connsiteX15" fmla="*/ 268926 w 537852"/>
                <a:gd name="connsiteY15" fmla="*/ 537853 h 537852"/>
                <a:gd name="connsiteX16" fmla="*/ 537853 w 537852"/>
                <a:gd name="connsiteY16" fmla="*/ 268926 h 537852"/>
                <a:gd name="connsiteX17" fmla="*/ 506006 w 537852"/>
                <a:gd name="connsiteY17" fmla="*/ 142956 h 537852"/>
                <a:gd name="connsiteX18" fmla="*/ 501052 w 537852"/>
                <a:gd name="connsiteY18" fmla="*/ 147202 h 5378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537852" h="537852">
                  <a:moveTo>
                    <a:pt x="501052" y="147202"/>
                  </a:moveTo>
                  <a:lnTo>
                    <a:pt x="491852" y="157110"/>
                  </a:lnTo>
                  <a:lnTo>
                    <a:pt x="478406" y="155694"/>
                  </a:lnTo>
                  <a:lnTo>
                    <a:pt x="463544" y="153571"/>
                  </a:lnTo>
                  <a:cubicBezTo>
                    <a:pt x="483360" y="187541"/>
                    <a:pt x="495391" y="226464"/>
                    <a:pt x="495391" y="268926"/>
                  </a:cubicBezTo>
                  <a:cubicBezTo>
                    <a:pt x="495391" y="393482"/>
                    <a:pt x="393482" y="495391"/>
                    <a:pt x="268926" y="495391"/>
                  </a:cubicBezTo>
                  <a:cubicBezTo>
                    <a:pt x="144371" y="495391"/>
                    <a:pt x="42462" y="393482"/>
                    <a:pt x="42462" y="268926"/>
                  </a:cubicBezTo>
                  <a:cubicBezTo>
                    <a:pt x="42462" y="144371"/>
                    <a:pt x="144371" y="42462"/>
                    <a:pt x="268926" y="42462"/>
                  </a:cubicBezTo>
                  <a:cubicBezTo>
                    <a:pt x="310681" y="42462"/>
                    <a:pt x="350312" y="53785"/>
                    <a:pt x="384282" y="74309"/>
                  </a:cubicBezTo>
                  <a:lnTo>
                    <a:pt x="382866" y="60155"/>
                  </a:lnTo>
                  <a:lnTo>
                    <a:pt x="380743" y="46001"/>
                  </a:lnTo>
                  <a:lnTo>
                    <a:pt x="390651" y="36093"/>
                  </a:lnTo>
                  <a:lnTo>
                    <a:pt x="395605" y="31139"/>
                  </a:lnTo>
                  <a:cubicBezTo>
                    <a:pt x="357389" y="11323"/>
                    <a:pt x="314927" y="0"/>
                    <a:pt x="268926" y="0"/>
                  </a:cubicBezTo>
                  <a:cubicBezTo>
                    <a:pt x="120309" y="0"/>
                    <a:pt x="0" y="120309"/>
                    <a:pt x="0" y="268926"/>
                  </a:cubicBezTo>
                  <a:cubicBezTo>
                    <a:pt x="0" y="417544"/>
                    <a:pt x="120309" y="537853"/>
                    <a:pt x="268926" y="537853"/>
                  </a:cubicBezTo>
                  <a:cubicBezTo>
                    <a:pt x="417544" y="537853"/>
                    <a:pt x="537853" y="417544"/>
                    <a:pt x="537853" y="268926"/>
                  </a:cubicBezTo>
                  <a:cubicBezTo>
                    <a:pt x="537853" y="222926"/>
                    <a:pt x="526530" y="180464"/>
                    <a:pt x="506006" y="142956"/>
                  </a:cubicBezTo>
                  <a:lnTo>
                    <a:pt x="501052" y="147202"/>
                  </a:lnTo>
                  <a:close/>
                </a:path>
              </a:pathLst>
            </a:custGeom>
            <a:grpFill/>
            <a:ln w="704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E13F4DE1-2D33-4069-85B2-21B8466DCDD9}"/>
                </a:ext>
              </a:extLst>
            </p:cNvPr>
            <p:cNvSpPr/>
            <p:nvPr/>
          </p:nvSpPr>
          <p:spPr>
            <a:xfrm>
              <a:off x="7867747" y="4780307"/>
              <a:ext cx="339696" cy="339696"/>
            </a:xfrm>
            <a:custGeom>
              <a:avLst/>
              <a:gdLst>
                <a:gd name="connsiteX0" fmla="*/ 288034 w 339696"/>
                <a:gd name="connsiteY0" fmla="*/ 121725 h 339696"/>
                <a:gd name="connsiteX1" fmla="*/ 297234 w 339696"/>
                <a:gd name="connsiteY1" fmla="*/ 169848 h 339696"/>
                <a:gd name="connsiteX2" fmla="*/ 169848 w 339696"/>
                <a:gd name="connsiteY2" fmla="*/ 297234 h 339696"/>
                <a:gd name="connsiteX3" fmla="*/ 42462 w 339696"/>
                <a:gd name="connsiteY3" fmla="*/ 169848 h 339696"/>
                <a:gd name="connsiteX4" fmla="*/ 169848 w 339696"/>
                <a:gd name="connsiteY4" fmla="*/ 42462 h 339696"/>
                <a:gd name="connsiteX5" fmla="*/ 217972 w 339696"/>
                <a:gd name="connsiteY5" fmla="*/ 51662 h 339696"/>
                <a:gd name="connsiteX6" fmla="*/ 249818 w 339696"/>
                <a:gd name="connsiteY6" fmla="*/ 19816 h 339696"/>
                <a:gd name="connsiteX7" fmla="*/ 169848 w 339696"/>
                <a:gd name="connsiteY7" fmla="*/ 0 h 339696"/>
                <a:gd name="connsiteX8" fmla="*/ 0 w 339696"/>
                <a:gd name="connsiteY8" fmla="*/ 169848 h 339696"/>
                <a:gd name="connsiteX9" fmla="*/ 169848 w 339696"/>
                <a:gd name="connsiteY9" fmla="*/ 339697 h 339696"/>
                <a:gd name="connsiteX10" fmla="*/ 339697 w 339696"/>
                <a:gd name="connsiteY10" fmla="*/ 169848 h 339696"/>
                <a:gd name="connsiteX11" fmla="*/ 319881 w 339696"/>
                <a:gd name="connsiteY11" fmla="*/ 89878 h 339696"/>
                <a:gd name="connsiteX12" fmla="*/ 288034 w 339696"/>
                <a:gd name="connsiteY12" fmla="*/ 121725 h 3396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39696" h="339696">
                  <a:moveTo>
                    <a:pt x="288034" y="121725"/>
                  </a:moveTo>
                  <a:cubicBezTo>
                    <a:pt x="294404" y="136586"/>
                    <a:pt x="297234" y="152863"/>
                    <a:pt x="297234" y="169848"/>
                  </a:cubicBezTo>
                  <a:cubicBezTo>
                    <a:pt x="297234" y="239911"/>
                    <a:pt x="239911" y="297234"/>
                    <a:pt x="169848" y="297234"/>
                  </a:cubicBezTo>
                  <a:cubicBezTo>
                    <a:pt x="99786" y="297234"/>
                    <a:pt x="42462" y="239911"/>
                    <a:pt x="42462" y="169848"/>
                  </a:cubicBezTo>
                  <a:cubicBezTo>
                    <a:pt x="42462" y="99786"/>
                    <a:pt x="99786" y="42462"/>
                    <a:pt x="169848" y="42462"/>
                  </a:cubicBezTo>
                  <a:cubicBezTo>
                    <a:pt x="186833" y="42462"/>
                    <a:pt x="203110" y="46001"/>
                    <a:pt x="217972" y="51662"/>
                  </a:cubicBezTo>
                  <a:lnTo>
                    <a:pt x="249818" y="19816"/>
                  </a:lnTo>
                  <a:cubicBezTo>
                    <a:pt x="225757" y="7077"/>
                    <a:pt x="198864" y="0"/>
                    <a:pt x="169848" y="0"/>
                  </a:cubicBezTo>
                  <a:cubicBezTo>
                    <a:pt x="76432" y="0"/>
                    <a:pt x="0" y="76432"/>
                    <a:pt x="0" y="169848"/>
                  </a:cubicBezTo>
                  <a:cubicBezTo>
                    <a:pt x="0" y="263265"/>
                    <a:pt x="76432" y="339697"/>
                    <a:pt x="169848" y="339697"/>
                  </a:cubicBezTo>
                  <a:cubicBezTo>
                    <a:pt x="263265" y="339697"/>
                    <a:pt x="339697" y="263265"/>
                    <a:pt x="339697" y="169848"/>
                  </a:cubicBezTo>
                  <a:cubicBezTo>
                    <a:pt x="339697" y="140833"/>
                    <a:pt x="332620" y="113940"/>
                    <a:pt x="319881" y="89878"/>
                  </a:cubicBezTo>
                  <a:lnTo>
                    <a:pt x="288034" y="121725"/>
                  </a:lnTo>
                  <a:close/>
                </a:path>
              </a:pathLst>
            </a:custGeom>
            <a:grpFill/>
            <a:ln w="704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7E2D2D95-269C-46DC-BA4C-51034A7CDBCC}"/>
              </a:ext>
            </a:extLst>
          </p:cNvPr>
          <p:cNvGrpSpPr/>
          <p:nvPr/>
        </p:nvGrpSpPr>
        <p:grpSpPr>
          <a:xfrm>
            <a:off x="7017915" y="1867997"/>
            <a:ext cx="1875179" cy="1383113"/>
            <a:chOff x="8921977" y="1435947"/>
            <a:chExt cx="2926080" cy="1844152"/>
          </a:xfrm>
        </p:grpSpPr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3EE2814D-2849-44A7-B8D4-8C15A2017033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cap="all" noProof="1">
                  <a:solidFill>
                    <a:schemeClr val="bg1"/>
                  </a:solidFill>
                  <a:latin typeface="Mansalva" pitchFamily="2" charset="0"/>
                </a:rPr>
                <a:t>Lorem Ipsum</a:t>
              </a: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B37F44D1-A7C1-40AF-9AF6-01FA39F58277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35421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C70E1A19-1849-47F0-BCF5-6ACC44CA63D5}"/>
              </a:ext>
            </a:extLst>
          </p:cNvPr>
          <p:cNvGrpSpPr/>
          <p:nvPr/>
        </p:nvGrpSpPr>
        <p:grpSpPr>
          <a:xfrm>
            <a:off x="250906" y="1867997"/>
            <a:ext cx="1875179" cy="1383113"/>
            <a:chOff x="332936" y="2596988"/>
            <a:chExt cx="2926080" cy="1844152"/>
          </a:xfrm>
        </p:grpSpPr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661DD84F-561F-41BB-BA9A-6E7C87C9FB06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cap="all" noProof="1">
                  <a:solidFill>
                    <a:schemeClr val="bg1"/>
                  </a:solidFill>
                  <a:latin typeface="Mansalva" pitchFamily="2" charset="0"/>
                </a:rPr>
                <a:t>Lorem Ipsum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C741FEC5-0F51-4778-963C-1425F01B5FD8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35421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07806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10283</TotalTime>
  <Words>546</Words>
  <PresentationFormat>On-screen Show (4:3)</PresentationFormat>
  <Paragraphs>35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3" baseType="lpstr">
      <vt:lpstr>Arial</vt:lpstr>
      <vt:lpstr>Calibri</vt:lpstr>
      <vt:lpstr>Calibri Light</vt:lpstr>
      <vt:lpstr>Helvetica</vt:lpstr>
      <vt:lpstr>Mansalva</vt:lpstr>
      <vt:lpstr>Open Sans</vt:lpstr>
      <vt:lpstr>Template PresentationGO</vt:lpstr>
      <vt:lpstr>Template PresentationGO Dark</vt:lpstr>
      <vt:lpstr>Custom Design</vt:lpstr>
      <vt:lpstr>Doodle Diverging Radial – Slide Template</vt:lpstr>
      <vt:lpstr>Doodle Diverging Radial – Slide Template</vt:lpstr>
      <vt:lpstr>Doodle Diverging Radial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Doodle Diverging Radial</dc:title>
  <dc:creator>PresentationGO.com</dc:creator>
  <dc:description>© Copyright PresentationGO.com</dc:description>
  <dcterms:created xsi:type="dcterms:W3CDTF">2014-11-26T05:14:11Z</dcterms:created>
  <dcterms:modified xsi:type="dcterms:W3CDTF">2020-06-22T22:00:38Z</dcterms:modified>
  <cp:category>Charts &amp; Diagrams</cp:category>
</cp:coreProperties>
</file>