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26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3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Double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518E58-7DAE-4C12-B08F-7BF3FE7622B7}"/>
              </a:ext>
            </a:extLst>
          </p:cNvPr>
          <p:cNvGrpSpPr/>
          <p:nvPr/>
        </p:nvGrpSpPr>
        <p:grpSpPr>
          <a:xfrm>
            <a:off x="947156" y="1292398"/>
            <a:ext cx="7249688" cy="4273203"/>
            <a:chOff x="1657350" y="1708497"/>
            <a:chExt cx="5829300" cy="343598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77DE4BD-F26E-47B1-B034-8E49AAEBFFFB}"/>
                </a:ext>
              </a:extLst>
            </p:cNvPr>
            <p:cNvSpPr/>
            <p:nvPr/>
          </p:nvSpPr>
          <p:spPr>
            <a:xfrm>
              <a:off x="3924744" y="2971901"/>
              <a:ext cx="1294513" cy="11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3034" y="0"/>
                  </a:moveTo>
                  <a:cubicBezTo>
                    <a:pt x="12009" y="0"/>
                    <a:pt x="10984" y="45"/>
                    <a:pt x="9960" y="136"/>
                  </a:cubicBezTo>
                  <a:cubicBezTo>
                    <a:pt x="8976" y="226"/>
                    <a:pt x="7992" y="317"/>
                    <a:pt x="7009" y="408"/>
                  </a:cubicBezTo>
                  <a:cubicBezTo>
                    <a:pt x="6517" y="453"/>
                    <a:pt x="6025" y="498"/>
                    <a:pt x="5533" y="543"/>
                  </a:cubicBezTo>
                  <a:cubicBezTo>
                    <a:pt x="4959" y="589"/>
                    <a:pt x="4386" y="679"/>
                    <a:pt x="3771" y="770"/>
                  </a:cubicBezTo>
                  <a:cubicBezTo>
                    <a:pt x="3525" y="815"/>
                    <a:pt x="3279" y="860"/>
                    <a:pt x="3033" y="906"/>
                  </a:cubicBezTo>
                  <a:cubicBezTo>
                    <a:pt x="2787" y="951"/>
                    <a:pt x="2541" y="996"/>
                    <a:pt x="2295" y="1087"/>
                  </a:cubicBezTo>
                  <a:cubicBezTo>
                    <a:pt x="2213" y="1132"/>
                    <a:pt x="2090" y="1132"/>
                    <a:pt x="2008" y="1177"/>
                  </a:cubicBezTo>
                  <a:cubicBezTo>
                    <a:pt x="1844" y="1223"/>
                    <a:pt x="1680" y="1313"/>
                    <a:pt x="1476" y="1404"/>
                  </a:cubicBezTo>
                  <a:cubicBezTo>
                    <a:pt x="1271" y="1494"/>
                    <a:pt x="1107" y="1585"/>
                    <a:pt x="902" y="1721"/>
                  </a:cubicBezTo>
                  <a:cubicBezTo>
                    <a:pt x="738" y="1857"/>
                    <a:pt x="615" y="1992"/>
                    <a:pt x="451" y="2128"/>
                  </a:cubicBezTo>
                  <a:cubicBezTo>
                    <a:pt x="410" y="2219"/>
                    <a:pt x="328" y="2309"/>
                    <a:pt x="287" y="2400"/>
                  </a:cubicBezTo>
                  <a:cubicBezTo>
                    <a:pt x="287" y="2445"/>
                    <a:pt x="246" y="2445"/>
                    <a:pt x="246" y="2491"/>
                  </a:cubicBezTo>
                  <a:cubicBezTo>
                    <a:pt x="205" y="2581"/>
                    <a:pt x="164" y="2717"/>
                    <a:pt x="123" y="2808"/>
                  </a:cubicBezTo>
                  <a:cubicBezTo>
                    <a:pt x="82" y="2898"/>
                    <a:pt x="82" y="2943"/>
                    <a:pt x="82" y="3034"/>
                  </a:cubicBezTo>
                  <a:cubicBezTo>
                    <a:pt x="41" y="3215"/>
                    <a:pt x="41" y="3396"/>
                    <a:pt x="41" y="3532"/>
                  </a:cubicBezTo>
                  <a:cubicBezTo>
                    <a:pt x="41" y="3623"/>
                    <a:pt x="41" y="3713"/>
                    <a:pt x="82" y="3758"/>
                  </a:cubicBezTo>
                  <a:cubicBezTo>
                    <a:pt x="82" y="3804"/>
                    <a:pt x="82" y="3849"/>
                    <a:pt x="82" y="3940"/>
                  </a:cubicBezTo>
                  <a:cubicBezTo>
                    <a:pt x="41" y="4166"/>
                    <a:pt x="41" y="4438"/>
                    <a:pt x="41" y="4709"/>
                  </a:cubicBezTo>
                  <a:cubicBezTo>
                    <a:pt x="41" y="5253"/>
                    <a:pt x="0" y="5842"/>
                    <a:pt x="0" y="6385"/>
                  </a:cubicBezTo>
                  <a:cubicBezTo>
                    <a:pt x="0" y="6928"/>
                    <a:pt x="0" y="7517"/>
                    <a:pt x="0" y="8060"/>
                  </a:cubicBezTo>
                  <a:cubicBezTo>
                    <a:pt x="0" y="8649"/>
                    <a:pt x="0" y="9238"/>
                    <a:pt x="0" y="9826"/>
                  </a:cubicBezTo>
                  <a:cubicBezTo>
                    <a:pt x="0" y="10370"/>
                    <a:pt x="41" y="10913"/>
                    <a:pt x="82" y="11502"/>
                  </a:cubicBezTo>
                  <a:cubicBezTo>
                    <a:pt x="123" y="12091"/>
                    <a:pt x="164" y="12679"/>
                    <a:pt x="246" y="13268"/>
                  </a:cubicBezTo>
                  <a:cubicBezTo>
                    <a:pt x="369" y="14355"/>
                    <a:pt x="369" y="15442"/>
                    <a:pt x="410" y="16483"/>
                  </a:cubicBezTo>
                  <a:cubicBezTo>
                    <a:pt x="410" y="16755"/>
                    <a:pt x="451" y="17072"/>
                    <a:pt x="451" y="17343"/>
                  </a:cubicBezTo>
                  <a:cubicBezTo>
                    <a:pt x="492" y="17660"/>
                    <a:pt x="533" y="18023"/>
                    <a:pt x="574" y="18340"/>
                  </a:cubicBezTo>
                  <a:cubicBezTo>
                    <a:pt x="615" y="18475"/>
                    <a:pt x="615" y="18611"/>
                    <a:pt x="656" y="18747"/>
                  </a:cubicBezTo>
                  <a:cubicBezTo>
                    <a:pt x="697" y="18838"/>
                    <a:pt x="738" y="18974"/>
                    <a:pt x="738" y="19064"/>
                  </a:cubicBezTo>
                  <a:cubicBezTo>
                    <a:pt x="779" y="19200"/>
                    <a:pt x="820" y="19291"/>
                    <a:pt x="861" y="19426"/>
                  </a:cubicBezTo>
                  <a:cubicBezTo>
                    <a:pt x="902" y="19562"/>
                    <a:pt x="1025" y="19698"/>
                    <a:pt x="1107" y="19789"/>
                  </a:cubicBezTo>
                  <a:cubicBezTo>
                    <a:pt x="1312" y="20106"/>
                    <a:pt x="1639" y="20332"/>
                    <a:pt x="1967" y="20513"/>
                  </a:cubicBezTo>
                  <a:cubicBezTo>
                    <a:pt x="2213" y="20649"/>
                    <a:pt x="2459" y="20785"/>
                    <a:pt x="2746" y="20875"/>
                  </a:cubicBezTo>
                  <a:cubicBezTo>
                    <a:pt x="3238" y="21057"/>
                    <a:pt x="3730" y="21192"/>
                    <a:pt x="4263" y="21283"/>
                  </a:cubicBezTo>
                  <a:cubicBezTo>
                    <a:pt x="4836" y="21374"/>
                    <a:pt x="5410" y="21464"/>
                    <a:pt x="5984" y="21509"/>
                  </a:cubicBezTo>
                  <a:cubicBezTo>
                    <a:pt x="6476" y="21555"/>
                    <a:pt x="7009" y="21600"/>
                    <a:pt x="7501" y="21600"/>
                  </a:cubicBezTo>
                  <a:cubicBezTo>
                    <a:pt x="7992" y="21600"/>
                    <a:pt x="8525" y="21600"/>
                    <a:pt x="9017" y="21600"/>
                  </a:cubicBezTo>
                  <a:cubicBezTo>
                    <a:pt x="10042" y="21600"/>
                    <a:pt x="11066" y="21600"/>
                    <a:pt x="12091" y="21555"/>
                  </a:cubicBezTo>
                  <a:cubicBezTo>
                    <a:pt x="13116" y="21509"/>
                    <a:pt x="14140" y="21464"/>
                    <a:pt x="15165" y="21374"/>
                  </a:cubicBezTo>
                  <a:cubicBezTo>
                    <a:pt x="15698" y="21328"/>
                    <a:pt x="16190" y="21328"/>
                    <a:pt x="16723" y="21283"/>
                  </a:cubicBezTo>
                  <a:cubicBezTo>
                    <a:pt x="17296" y="21238"/>
                    <a:pt x="17911" y="21147"/>
                    <a:pt x="18485" y="21057"/>
                  </a:cubicBezTo>
                  <a:cubicBezTo>
                    <a:pt x="18895" y="20966"/>
                    <a:pt x="19264" y="20830"/>
                    <a:pt x="19592" y="20604"/>
                  </a:cubicBezTo>
                  <a:cubicBezTo>
                    <a:pt x="19674" y="20559"/>
                    <a:pt x="19715" y="20513"/>
                    <a:pt x="19797" y="20468"/>
                  </a:cubicBezTo>
                  <a:cubicBezTo>
                    <a:pt x="19920" y="20377"/>
                    <a:pt x="20002" y="20287"/>
                    <a:pt x="20083" y="20196"/>
                  </a:cubicBezTo>
                  <a:cubicBezTo>
                    <a:pt x="20247" y="20060"/>
                    <a:pt x="20370" y="19879"/>
                    <a:pt x="20452" y="19698"/>
                  </a:cubicBezTo>
                  <a:cubicBezTo>
                    <a:pt x="20534" y="19562"/>
                    <a:pt x="20616" y="19381"/>
                    <a:pt x="20698" y="19245"/>
                  </a:cubicBezTo>
                  <a:cubicBezTo>
                    <a:pt x="20821" y="19019"/>
                    <a:pt x="20903" y="18747"/>
                    <a:pt x="20985" y="18521"/>
                  </a:cubicBezTo>
                  <a:cubicBezTo>
                    <a:pt x="21108" y="18113"/>
                    <a:pt x="21149" y="17706"/>
                    <a:pt x="21231" y="17343"/>
                  </a:cubicBezTo>
                  <a:cubicBezTo>
                    <a:pt x="21272" y="17072"/>
                    <a:pt x="21313" y="16800"/>
                    <a:pt x="21354" y="16483"/>
                  </a:cubicBezTo>
                  <a:cubicBezTo>
                    <a:pt x="21354" y="16483"/>
                    <a:pt x="21354" y="16483"/>
                    <a:pt x="21354" y="16483"/>
                  </a:cubicBezTo>
                  <a:cubicBezTo>
                    <a:pt x="21436" y="15849"/>
                    <a:pt x="21518" y="15215"/>
                    <a:pt x="21559" y="14626"/>
                  </a:cubicBezTo>
                  <a:cubicBezTo>
                    <a:pt x="21600" y="14038"/>
                    <a:pt x="21600" y="13449"/>
                    <a:pt x="21559" y="12860"/>
                  </a:cubicBezTo>
                  <a:cubicBezTo>
                    <a:pt x="21559" y="12317"/>
                    <a:pt x="21518" y="11774"/>
                    <a:pt x="21436" y="11230"/>
                  </a:cubicBezTo>
                  <a:cubicBezTo>
                    <a:pt x="21354" y="10642"/>
                    <a:pt x="21313" y="10053"/>
                    <a:pt x="21272" y="9509"/>
                  </a:cubicBezTo>
                  <a:cubicBezTo>
                    <a:pt x="21231" y="8966"/>
                    <a:pt x="21190" y="8377"/>
                    <a:pt x="21108" y="7834"/>
                  </a:cubicBezTo>
                  <a:cubicBezTo>
                    <a:pt x="21026" y="7200"/>
                    <a:pt x="20944" y="6611"/>
                    <a:pt x="20821" y="5977"/>
                  </a:cubicBezTo>
                  <a:cubicBezTo>
                    <a:pt x="20739" y="5434"/>
                    <a:pt x="20575" y="4936"/>
                    <a:pt x="20452" y="4392"/>
                  </a:cubicBezTo>
                  <a:cubicBezTo>
                    <a:pt x="20370" y="4076"/>
                    <a:pt x="20247" y="3713"/>
                    <a:pt x="20124" y="3396"/>
                  </a:cubicBezTo>
                  <a:cubicBezTo>
                    <a:pt x="20043" y="3170"/>
                    <a:pt x="19961" y="2898"/>
                    <a:pt x="19838" y="2672"/>
                  </a:cubicBezTo>
                  <a:cubicBezTo>
                    <a:pt x="19715" y="2400"/>
                    <a:pt x="19551" y="2174"/>
                    <a:pt x="19428" y="1947"/>
                  </a:cubicBezTo>
                  <a:cubicBezTo>
                    <a:pt x="19346" y="1811"/>
                    <a:pt x="19223" y="1676"/>
                    <a:pt x="19100" y="1540"/>
                  </a:cubicBezTo>
                  <a:cubicBezTo>
                    <a:pt x="18977" y="1404"/>
                    <a:pt x="18813" y="1268"/>
                    <a:pt x="18649" y="1132"/>
                  </a:cubicBezTo>
                  <a:cubicBezTo>
                    <a:pt x="18403" y="951"/>
                    <a:pt x="18116" y="815"/>
                    <a:pt x="17829" y="679"/>
                  </a:cubicBezTo>
                  <a:cubicBezTo>
                    <a:pt x="17583" y="589"/>
                    <a:pt x="17337" y="498"/>
                    <a:pt x="17091" y="408"/>
                  </a:cubicBezTo>
                  <a:cubicBezTo>
                    <a:pt x="16846" y="362"/>
                    <a:pt x="16600" y="317"/>
                    <a:pt x="16354" y="272"/>
                  </a:cubicBezTo>
                  <a:cubicBezTo>
                    <a:pt x="16026" y="226"/>
                    <a:pt x="15698" y="181"/>
                    <a:pt x="15411" y="181"/>
                  </a:cubicBezTo>
                  <a:cubicBezTo>
                    <a:pt x="15165" y="181"/>
                    <a:pt x="14919" y="136"/>
                    <a:pt x="14714" y="136"/>
                  </a:cubicBezTo>
                  <a:cubicBezTo>
                    <a:pt x="14591" y="136"/>
                    <a:pt x="14509" y="136"/>
                    <a:pt x="14386" y="136"/>
                  </a:cubicBezTo>
                  <a:cubicBezTo>
                    <a:pt x="13854" y="0"/>
                    <a:pt x="13444" y="0"/>
                    <a:pt x="13034" y="0"/>
                  </a:cubicBezTo>
                  <a:lnTo>
                    <a:pt x="13034" y="0"/>
                  </a:lnTo>
                  <a:lnTo>
                    <a:pt x="13034" y="0"/>
                  </a:lnTo>
                  <a:close/>
                  <a:moveTo>
                    <a:pt x="7173" y="1494"/>
                  </a:moveTo>
                  <a:cubicBezTo>
                    <a:pt x="8197" y="1404"/>
                    <a:pt x="9263" y="1268"/>
                    <a:pt x="10288" y="1177"/>
                  </a:cubicBezTo>
                  <a:cubicBezTo>
                    <a:pt x="11271" y="1087"/>
                    <a:pt x="12255" y="1042"/>
                    <a:pt x="13239" y="1042"/>
                  </a:cubicBezTo>
                  <a:cubicBezTo>
                    <a:pt x="14263" y="1042"/>
                    <a:pt x="15288" y="996"/>
                    <a:pt x="16313" y="1132"/>
                  </a:cubicBezTo>
                  <a:cubicBezTo>
                    <a:pt x="16559" y="1177"/>
                    <a:pt x="16805" y="1223"/>
                    <a:pt x="17050" y="1268"/>
                  </a:cubicBezTo>
                  <a:cubicBezTo>
                    <a:pt x="17214" y="1313"/>
                    <a:pt x="17378" y="1358"/>
                    <a:pt x="17542" y="1449"/>
                  </a:cubicBezTo>
                  <a:cubicBezTo>
                    <a:pt x="17665" y="1494"/>
                    <a:pt x="17747" y="1540"/>
                    <a:pt x="17829" y="1585"/>
                  </a:cubicBezTo>
                  <a:cubicBezTo>
                    <a:pt x="17993" y="1675"/>
                    <a:pt x="18157" y="1766"/>
                    <a:pt x="18280" y="1902"/>
                  </a:cubicBezTo>
                  <a:cubicBezTo>
                    <a:pt x="18362" y="1992"/>
                    <a:pt x="18444" y="2083"/>
                    <a:pt x="18485" y="2128"/>
                  </a:cubicBezTo>
                  <a:cubicBezTo>
                    <a:pt x="18567" y="2309"/>
                    <a:pt x="18690" y="2445"/>
                    <a:pt x="18772" y="2626"/>
                  </a:cubicBezTo>
                  <a:cubicBezTo>
                    <a:pt x="18854" y="2808"/>
                    <a:pt x="18936" y="3034"/>
                    <a:pt x="19018" y="3215"/>
                  </a:cubicBezTo>
                  <a:cubicBezTo>
                    <a:pt x="19264" y="3894"/>
                    <a:pt x="19428" y="4574"/>
                    <a:pt x="19592" y="5298"/>
                  </a:cubicBezTo>
                  <a:cubicBezTo>
                    <a:pt x="19756" y="5977"/>
                    <a:pt x="19838" y="6702"/>
                    <a:pt x="19920" y="7426"/>
                  </a:cubicBezTo>
                  <a:cubicBezTo>
                    <a:pt x="19961" y="8015"/>
                    <a:pt x="20002" y="8558"/>
                    <a:pt x="20043" y="9147"/>
                  </a:cubicBezTo>
                  <a:cubicBezTo>
                    <a:pt x="20084" y="9781"/>
                    <a:pt x="20165" y="10415"/>
                    <a:pt x="20206" y="11049"/>
                  </a:cubicBezTo>
                  <a:cubicBezTo>
                    <a:pt x="20329" y="12272"/>
                    <a:pt x="20370" y="13494"/>
                    <a:pt x="20329" y="14717"/>
                  </a:cubicBezTo>
                  <a:cubicBezTo>
                    <a:pt x="20288" y="15577"/>
                    <a:pt x="20206" y="16392"/>
                    <a:pt x="20084" y="17253"/>
                  </a:cubicBezTo>
                  <a:cubicBezTo>
                    <a:pt x="20043" y="17751"/>
                    <a:pt x="19920" y="18249"/>
                    <a:pt x="19797" y="18702"/>
                  </a:cubicBezTo>
                  <a:cubicBezTo>
                    <a:pt x="19715" y="18883"/>
                    <a:pt x="19633" y="19109"/>
                    <a:pt x="19551" y="19245"/>
                  </a:cubicBezTo>
                  <a:cubicBezTo>
                    <a:pt x="19510" y="19290"/>
                    <a:pt x="19428" y="19381"/>
                    <a:pt x="19387" y="19426"/>
                  </a:cubicBezTo>
                  <a:cubicBezTo>
                    <a:pt x="19305" y="19472"/>
                    <a:pt x="19264" y="19517"/>
                    <a:pt x="19182" y="19562"/>
                  </a:cubicBezTo>
                  <a:cubicBezTo>
                    <a:pt x="18977" y="19653"/>
                    <a:pt x="18772" y="19698"/>
                    <a:pt x="18567" y="19743"/>
                  </a:cubicBezTo>
                  <a:cubicBezTo>
                    <a:pt x="18403" y="19789"/>
                    <a:pt x="18198" y="19834"/>
                    <a:pt x="18034" y="19834"/>
                  </a:cubicBezTo>
                  <a:cubicBezTo>
                    <a:pt x="17010" y="19970"/>
                    <a:pt x="16026" y="20015"/>
                    <a:pt x="15001" y="20060"/>
                  </a:cubicBezTo>
                  <a:cubicBezTo>
                    <a:pt x="13895" y="20106"/>
                    <a:pt x="12829" y="20196"/>
                    <a:pt x="11722" y="20287"/>
                  </a:cubicBezTo>
                  <a:cubicBezTo>
                    <a:pt x="11189" y="20332"/>
                    <a:pt x="10657" y="20332"/>
                    <a:pt x="10124" y="20332"/>
                  </a:cubicBezTo>
                  <a:cubicBezTo>
                    <a:pt x="9591" y="20332"/>
                    <a:pt x="9058" y="20332"/>
                    <a:pt x="8484" y="20377"/>
                  </a:cubicBezTo>
                  <a:cubicBezTo>
                    <a:pt x="7951" y="20377"/>
                    <a:pt x="7419" y="20377"/>
                    <a:pt x="6886" y="20332"/>
                  </a:cubicBezTo>
                  <a:cubicBezTo>
                    <a:pt x="6353" y="20332"/>
                    <a:pt x="5861" y="20241"/>
                    <a:pt x="5328" y="20196"/>
                  </a:cubicBezTo>
                  <a:cubicBezTo>
                    <a:pt x="5205" y="20196"/>
                    <a:pt x="5041" y="20151"/>
                    <a:pt x="4918" y="20151"/>
                  </a:cubicBezTo>
                  <a:cubicBezTo>
                    <a:pt x="4754" y="20106"/>
                    <a:pt x="4591" y="20106"/>
                    <a:pt x="4468" y="20060"/>
                  </a:cubicBezTo>
                  <a:cubicBezTo>
                    <a:pt x="4304" y="20015"/>
                    <a:pt x="4140" y="19970"/>
                    <a:pt x="3976" y="19924"/>
                  </a:cubicBezTo>
                  <a:cubicBezTo>
                    <a:pt x="3812" y="19879"/>
                    <a:pt x="3648" y="19834"/>
                    <a:pt x="3484" y="19789"/>
                  </a:cubicBezTo>
                  <a:cubicBezTo>
                    <a:pt x="3402" y="19743"/>
                    <a:pt x="3320" y="19743"/>
                    <a:pt x="3279" y="19698"/>
                  </a:cubicBezTo>
                  <a:cubicBezTo>
                    <a:pt x="3197" y="19653"/>
                    <a:pt x="3115" y="19607"/>
                    <a:pt x="3033" y="19607"/>
                  </a:cubicBezTo>
                  <a:cubicBezTo>
                    <a:pt x="2869" y="19517"/>
                    <a:pt x="2746" y="19426"/>
                    <a:pt x="2582" y="19336"/>
                  </a:cubicBezTo>
                  <a:cubicBezTo>
                    <a:pt x="2541" y="19291"/>
                    <a:pt x="2500" y="19245"/>
                    <a:pt x="2459" y="19200"/>
                  </a:cubicBezTo>
                  <a:cubicBezTo>
                    <a:pt x="2418" y="19155"/>
                    <a:pt x="2377" y="19064"/>
                    <a:pt x="2377" y="19019"/>
                  </a:cubicBezTo>
                  <a:cubicBezTo>
                    <a:pt x="2213" y="18566"/>
                    <a:pt x="2172" y="18068"/>
                    <a:pt x="2090" y="17570"/>
                  </a:cubicBezTo>
                  <a:cubicBezTo>
                    <a:pt x="2049" y="17026"/>
                    <a:pt x="1967" y="16438"/>
                    <a:pt x="1926" y="15894"/>
                  </a:cubicBezTo>
                  <a:cubicBezTo>
                    <a:pt x="1885" y="15215"/>
                    <a:pt x="1844" y="14581"/>
                    <a:pt x="1762" y="13902"/>
                  </a:cubicBezTo>
                  <a:cubicBezTo>
                    <a:pt x="1721" y="13585"/>
                    <a:pt x="1680" y="13268"/>
                    <a:pt x="1599" y="12951"/>
                  </a:cubicBezTo>
                  <a:cubicBezTo>
                    <a:pt x="1558" y="12679"/>
                    <a:pt x="1476" y="12408"/>
                    <a:pt x="1435" y="12136"/>
                  </a:cubicBezTo>
                  <a:cubicBezTo>
                    <a:pt x="1353" y="11502"/>
                    <a:pt x="1230" y="10868"/>
                    <a:pt x="1148" y="10234"/>
                  </a:cubicBezTo>
                  <a:cubicBezTo>
                    <a:pt x="1107" y="10053"/>
                    <a:pt x="1107" y="9872"/>
                    <a:pt x="1066" y="9691"/>
                  </a:cubicBezTo>
                  <a:cubicBezTo>
                    <a:pt x="1025" y="9057"/>
                    <a:pt x="943" y="8468"/>
                    <a:pt x="902" y="7834"/>
                  </a:cubicBezTo>
                  <a:cubicBezTo>
                    <a:pt x="861" y="7245"/>
                    <a:pt x="779" y="6611"/>
                    <a:pt x="738" y="6023"/>
                  </a:cubicBezTo>
                  <a:cubicBezTo>
                    <a:pt x="656" y="5389"/>
                    <a:pt x="615" y="4800"/>
                    <a:pt x="533" y="4166"/>
                  </a:cubicBezTo>
                  <a:cubicBezTo>
                    <a:pt x="533" y="4166"/>
                    <a:pt x="533" y="4166"/>
                    <a:pt x="533" y="4121"/>
                  </a:cubicBezTo>
                  <a:cubicBezTo>
                    <a:pt x="656" y="4211"/>
                    <a:pt x="779" y="4211"/>
                    <a:pt x="902" y="4211"/>
                  </a:cubicBezTo>
                  <a:cubicBezTo>
                    <a:pt x="1230" y="4211"/>
                    <a:pt x="1517" y="3940"/>
                    <a:pt x="1640" y="3577"/>
                  </a:cubicBezTo>
                  <a:cubicBezTo>
                    <a:pt x="1680" y="3442"/>
                    <a:pt x="1680" y="3351"/>
                    <a:pt x="1721" y="3215"/>
                  </a:cubicBezTo>
                  <a:cubicBezTo>
                    <a:pt x="1762" y="3079"/>
                    <a:pt x="1762" y="2943"/>
                    <a:pt x="1762" y="2808"/>
                  </a:cubicBezTo>
                  <a:cubicBezTo>
                    <a:pt x="1762" y="2762"/>
                    <a:pt x="1762" y="2672"/>
                    <a:pt x="1762" y="2626"/>
                  </a:cubicBezTo>
                  <a:cubicBezTo>
                    <a:pt x="1762" y="2626"/>
                    <a:pt x="1762" y="2626"/>
                    <a:pt x="1762" y="2581"/>
                  </a:cubicBezTo>
                  <a:cubicBezTo>
                    <a:pt x="1762" y="2581"/>
                    <a:pt x="1762" y="2581"/>
                    <a:pt x="1762" y="2581"/>
                  </a:cubicBezTo>
                  <a:cubicBezTo>
                    <a:pt x="1885" y="2491"/>
                    <a:pt x="2049" y="2400"/>
                    <a:pt x="2172" y="2309"/>
                  </a:cubicBezTo>
                  <a:cubicBezTo>
                    <a:pt x="2500" y="2174"/>
                    <a:pt x="2828" y="2083"/>
                    <a:pt x="3156" y="1992"/>
                  </a:cubicBezTo>
                  <a:cubicBezTo>
                    <a:pt x="3484" y="1902"/>
                    <a:pt x="3812" y="1857"/>
                    <a:pt x="4181" y="1811"/>
                  </a:cubicBezTo>
                  <a:cubicBezTo>
                    <a:pt x="5205" y="1675"/>
                    <a:pt x="6189" y="1585"/>
                    <a:pt x="7173" y="1494"/>
                  </a:cubicBezTo>
                  <a:lnTo>
                    <a:pt x="7173" y="1494"/>
                  </a:lnTo>
                  <a:lnTo>
                    <a:pt x="7173" y="1494"/>
                  </a:lnTo>
                  <a:close/>
                  <a:moveTo>
                    <a:pt x="1762" y="3306"/>
                  </a:moveTo>
                  <a:cubicBezTo>
                    <a:pt x="1762" y="3351"/>
                    <a:pt x="1762" y="3351"/>
                    <a:pt x="1721" y="3396"/>
                  </a:cubicBezTo>
                  <a:cubicBezTo>
                    <a:pt x="1762" y="3351"/>
                    <a:pt x="1762" y="3351"/>
                    <a:pt x="1762" y="3306"/>
                  </a:cubicBezTo>
                  <a:lnTo>
                    <a:pt x="1762" y="3306"/>
                  </a:lnTo>
                  <a:lnTo>
                    <a:pt x="1762" y="3306"/>
                  </a:lnTo>
                  <a:close/>
                  <a:moveTo>
                    <a:pt x="1148" y="9600"/>
                  </a:moveTo>
                  <a:cubicBezTo>
                    <a:pt x="1148" y="9645"/>
                    <a:pt x="1148" y="9645"/>
                    <a:pt x="1148" y="9691"/>
                  </a:cubicBezTo>
                  <a:cubicBezTo>
                    <a:pt x="1148" y="9645"/>
                    <a:pt x="1148" y="9645"/>
                    <a:pt x="1148" y="9600"/>
                  </a:cubicBezTo>
                  <a:lnTo>
                    <a:pt x="1148" y="9600"/>
                  </a:lnTo>
                  <a:lnTo>
                    <a:pt x="1148" y="960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E6B514C-4937-41AA-BBE0-F14AB09D36EC}"/>
                </a:ext>
              </a:extLst>
            </p:cNvPr>
            <p:cNvSpPr/>
            <p:nvPr/>
          </p:nvSpPr>
          <p:spPr>
            <a:xfrm>
              <a:off x="5564846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8" y="1216"/>
                    <a:pt x="20928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13" y="93"/>
                    <a:pt x="19558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574" y="2244"/>
                    <a:pt x="3050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397" y="15896"/>
                    <a:pt x="20397" y="15896"/>
                    <a:pt x="20425" y="15803"/>
                  </a:cubicBezTo>
                  <a:cubicBezTo>
                    <a:pt x="20397" y="15896"/>
                    <a:pt x="20397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69" y="16177"/>
                  </a:moveTo>
                  <a:cubicBezTo>
                    <a:pt x="20369" y="16177"/>
                    <a:pt x="20369" y="16177"/>
                    <a:pt x="20369" y="16177"/>
                  </a:cubicBezTo>
                  <a:cubicBezTo>
                    <a:pt x="20341" y="16270"/>
                    <a:pt x="20341" y="16270"/>
                    <a:pt x="20369" y="16177"/>
                  </a:cubicBezTo>
                  <a:cubicBezTo>
                    <a:pt x="20369" y="16177"/>
                    <a:pt x="20369" y="16177"/>
                    <a:pt x="20369" y="16177"/>
                  </a:cubicBezTo>
                  <a:lnTo>
                    <a:pt x="20369" y="16177"/>
                  </a:lnTo>
                  <a:lnTo>
                    <a:pt x="20369" y="16177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642ABF-23BF-4089-951A-B15744E1832B}"/>
                </a:ext>
              </a:extLst>
            </p:cNvPr>
            <p:cNvSpPr/>
            <p:nvPr/>
          </p:nvSpPr>
          <p:spPr>
            <a:xfrm>
              <a:off x="5589421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8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6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4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0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31" y="21413"/>
                    <a:pt x="2042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1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9026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31" y="5423"/>
                  </a:moveTo>
                  <a:cubicBezTo>
                    <a:pt x="1231" y="5423"/>
                    <a:pt x="1231" y="5423"/>
                    <a:pt x="1231" y="5423"/>
                  </a:cubicBezTo>
                  <a:cubicBezTo>
                    <a:pt x="1231" y="5330"/>
                    <a:pt x="1231" y="5330"/>
                    <a:pt x="1231" y="5423"/>
                  </a:cubicBezTo>
                  <a:cubicBezTo>
                    <a:pt x="1231" y="5423"/>
                    <a:pt x="1231" y="5423"/>
                    <a:pt x="1231" y="5423"/>
                  </a:cubicBezTo>
                  <a:lnTo>
                    <a:pt x="1231" y="5423"/>
                  </a:lnTo>
                  <a:lnTo>
                    <a:pt x="1231" y="54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E6F93E9-257B-4C8D-817C-D0AB3ACEC131}"/>
                </a:ext>
              </a:extLst>
            </p:cNvPr>
            <p:cNvSpPr/>
            <p:nvPr/>
          </p:nvSpPr>
          <p:spPr>
            <a:xfrm>
              <a:off x="5638574" y="3242231"/>
              <a:ext cx="1787655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7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4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E8DB1E4-36F5-4A8F-AAF2-43E7521AC202}"/>
                </a:ext>
              </a:extLst>
            </p:cNvPr>
            <p:cNvSpPr/>
            <p:nvPr/>
          </p:nvSpPr>
          <p:spPr>
            <a:xfrm>
              <a:off x="1657350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9" y="1216"/>
                    <a:pt x="20929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69" y="187"/>
                    <a:pt x="19585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602" y="2244"/>
                    <a:pt x="3078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425" y="15896"/>
                    <a:pt x="20425" y="15896"/>
                    <a:pt x="20425" y="15803"/>
                  </a:cubicBezTo>
                  <a:cubicBezTo>
                    <a:pt x="20425" y="15896"/>
                    <a:pt x="20425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97" y="16177"/>
                  </a:moveTo>
                  <a:cubicBezTo>
                    <a:pt x="20369" y="16177"/>
                    <a:pt x="20369" y="16177"/>
                    <a:pt x="20397" y="16177"/>
                  </a:cubicBezTo>
                  <a:cubicBezTo>
                    <a:pt x="20369" y="16270"/>
                    <a:pt x="20369" y="16270"/>
                    <a:pt x="20397" y="16177"/>
                  </a:cubicBezTo>
                  <a:cubicBezTo>
                    <a:pt x="20369" y="16177"/>
                    <a:pt x="20369" y="16177"/>
                    <a:pt x="20397" y="16177"/>
                  </a:cubicBezTo>
                  <a:lnTo>
                    <a:pt x="20397" y="16177"/>
                  </a:lnTo>
                  <a:lnTo>
                    <a:pt x="20397" y="16177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A8E909B-C2A4-402B-AFFC-709383BC2E4F}"/>
                </a:ext>
              </a:extLst>
            </p:cNvPr>
            <p:cNvSpPr/>
            <p:nvPr/>
          </p:nvSpPr>
          <p:spPr>
            <a:xfrm>
              <a:off x="1657350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9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7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5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1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59" y="21507"/>
                    <a:pt x="2015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2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8998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03" y="5423"/>
                  </a:moveTo>
                  <a:cubicBezTo>
                    <a:pt x="1231" y="5423"/>
                    <a:pt x="1231" y="5423"/>
                    <a:pt x="1203" y="5423"/>
                  </a:cubicBezTo>
                  <a:cubicBezTo>
                    <a:pt x="1231" y="5330"/>
                    <a:pt x="1231" y="5330"/>
                    <a:pt x="1203" y="5423"/>
                  </a:cubicBezTo>
                  <a:cubicBezTo>
                    <a:pt x="1231" y="5423"/>
                    <a:pt x="1231" y="5423"/>
                    <a:pt x="1203" y="5423"/>
                  </a:cubicBezTo>
                  <a:lnTo>
                    <a:pt x="1203" y="5423"/>
                  </a:lnTo>
                  <a:lnTo>
                    <a:pt x="1203" y="54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141492D0-4017-4878-A237-E4313E5CE5EC}"/>
                </a:ext>
              </a:extLst>
            </p:cNvPr>
            <p:cNvSpPr/>
            <p:nvPr/>
          </p:nvSpPr>
          <p:spPr>
            <a:xfrm>
              <a:off x="1706503" y="3242231"/>
              <a:ext cx="1787653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8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1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E9EA1D9-8885-4B9D-A9E8-922BF3075697}"/>
                </a:ext>
              </a:extLst>
            </p:cNvPr>
            <p:cNvSpPr/>
            <p:nvPr/>
          </p:nvSpPr>
          <p:spPr>
            <a:xfrm>
              <a:off x="6400413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0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1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9"/>
                    <a:pt x="13841" y="10150"/>
                    <a:pt x="13421" y="11451"/>
                  </a:cubicBezTo>
                  <a:cubicBezTo>
                    <a:pt x="13212" y="11971"/>
                    <a:pt x="13002" y="12752"/>
                    <a:pt x="12582" y="13273"/>
                  </a:cubicBezTo>
                  <a:cubicBezTo>
                    <a:pt x="12373" y="13533"/>
                    <a:pt x="12373" y="13793"/>
                    <a:pt x="12163" y="14053"/>
                  </a:cubicBezTo>
                  <a:cubicBezTo>
                    <a:pt x="11953" y="14574"/>
                    <a:pt x="11744" y="15094"/>
                    <a:pt x="11744" y="15615"/>
                  </a:cubicBezTo>
                  <a:cubicBezTo>
                    <a:pt x="11744" y="15615"/>
                    <a:pt x="11744" y="15875"/>
                    <a:pt x="11534" y="15875"/>
                  </a:cubicBezTo>
                  <a:cubicBezTo>
                    <a:pt x="11324" y="15615"/>
                    <a:pt x="11115" y="15094"/>
                    <a:pt x="10905" y="14834"/>
                  </a:cubicBezTo>
                  <a:cubicBezTo>
                    <a:pt x="10485" y="14053"/>
                    <a:pt x="10066" y="13533"/>
                    <a:pt x="9647" y="12752"/>
                  </a:cubicBezTo>
                  <a:cubicBezTo>
                    <a:pt x="8808" y="11191"/>
                    <a:pt x="7969" y="9629"/>
                    <a:pt x="6920" y="8068"/>
                  </a:cubicBezTo>
                  <a:cubicBezTo>
                    <a:pt x="6082" y="6766"/>
                    <a:pt x="5033" y="5465"/>
                    <a:pt x="3984" y="4164"/>
                  </a:cubicBezTo>
                  <a:cubicBezTo>
                    <a:pt x="3355" y="3643"/>
                    <a:pt x="2936" y="2863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2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2"/>
                  </a:cubicBezTo>
                  <a:cubicBezTo>
                    <a:pt x="0" y="1562"/>
                    <a:pt x="0" y="1562"/>
                    <a:pt x="0" y="1562"/>
                  </a:cubicBezTo>
                  <a:cubicBezTo>
                    <a:pt x="0" y="1562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8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1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6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7"/>
                    <a:pt x="14470" y="17436"/>
                    <a:pt x="14680" y="17176"/>
                  </a:cubicBezTo>
                  <a:cubicBezTo>
                    <a:pt x="15099" y="16656"/>
                    <a:pt x="15309" y="16135"/>
                    <a:pt x="15728" y="15615"/>
                  </a:cubicBezTo>
                  <a:cubicBezTo>
                    <a:pt x="16148" y="14834"/>
                    <a:pt x="16567" y="14313"/>
                    <a:pt x="16986" y="13533"/>
                  </a:cubicBezTo>
                  <a:cubicBezTo>
                    <a:pt x="17616" y="12492"/>
                    <a:pt x="18035" y="11191"/>
                    <a:pt x="18664" y="10150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6"/>
                    <a:pt x="20761" y="5726"/>
                    <a:pt x="20971" y="5205"/>
                  </a:cubicBezTo>
                  <a:cubicBezTo>
                    <a:pt x="20971" y="5205"/>
                    <a:pt x="20971" y="4945"/>
                    <a:pt x="21181" y="4945"/>
                  </a:cubicBezTo>
                  <a:cubicBezTo>
                    <a:pt x="21181" y="4685"/>
                    <a:pt x="21390" y="4164"/>
                    <a:pt x="21390" y="4164"/>
                  </a:cubicBezTo>
                  <a:cubicBezTo>
                    <a:pt x="21390" y="3904"/>
                    <a:pt x="21600" y="3644"/>
                    <a:pt x="21600" y="3383"/>
                  </a:cubicBezTo>
                  <a:cubicBezTo>
                    <a:pt x="20971" y="1822"/>
                    <a:pt x="20971" y="1561"/>
                    <a:pt x="20761" y="104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D2BBF1A-37D6-40DB-97AF-645DB4DC4DAF}"/>
                </a:ext>
              </a:extLst>
            </p:cNvPr>
            <p:cNvSpPr/>
            <p:nvPr/>
          </p:nvSpPr>
          <p:spPr>
            <a:xfrm>
              <a:off x="6400413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1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0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8"/>
                    <a:pt x="13841" y="10149"/>
                    <a:pt x="13421" y="11451"/>
                  </a:cubicBezTo>
                  <a:cubicBezTo>
                    <a:pt x="13212" y="11971"/>
                    <a:pt x="13002" y="12752"/>
                    <a:pt x="12582" y="13272"/>
                  </a:cubicBezTo>
                  <a:cubicBezTo>
                    <a:pt x="12373" y="13532"/>
                    <a:pt x="12373" y="13792"/>
                    <a:pt x="12163" y="14053"/>
                  </a:cubicBezTo>
                  <a:cubicBezTo>
                    <a:pt x="11953" y="14573"/>
                    <a:pt x="11744" y="15094"/>
                    <a:pt x="11744" y="15614"/>
                  </a:cubicBezTo>
                  <a:cubicBezTo>
                    <a:pt x="11744" y="15614"/>
                    <a:pt x="11744" y="15875"/>
                    <a:pt x="11534" y="15875"/>
                  </a:cubicBezTo>
                  <a:cubicBezTo>
                    <a:pt x="11324" y="15614"/>
                    <a:pt x="11115" y="15094"/>
                    <a:pt x="10905" y="14834"/>
                  </a:cubicBezTo>
                  <a:cubicBezTo>
                    <a:pt x="10485" y="14053"/>
                    <a:pt x="10066" y="13532"/>
                    <a:pt x="9647" y="12751"/>
                  </a:cubicBezTo>
                  <a:cubicBezTo>
                    <a:pt x="8808" y="11190"/>
                    <a:pt x="7969" y="9629"/>
                    <a:pt x="6920" y="8067"/>
                  </a:cubicBezTo>
                  <a:cubicBezTo>
                    <a:pt x="6082" y="6766"/>
                    <a:pt x="5033" y="5465"/>
                    <a:pt x="3984" y="4163"/>
                  </a:cubicBezTo>
                  <a:cubicBezTo>
                    <a:pt x="3355" y="3643"/>
                    <a:pt x="2936" y="2862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1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1"/>
                  </a:cubicBezTo>
                  <a:cubicBezTo>
                    <a:pt x="0" y="1561"/>
                    <a:pt x="0" y="1561"/>
                    <a:pt x="0" y="1561"/>
                  </a:cubicBezTo>
                  <a:cubicBezTo>
                    <a:pt x="0" y="1561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7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0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5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6"/>
                    <a:pt x="14470" y="17436"/>
                    <a:pt x="14680" y="17176"/>
                  </a:cubicBezTo>
                  <a:cubicBezTo>
                    <a:pt x="15099" y="16655"/>
                    <a:pt x="15309" y="16135"/>
                    <a:pt x="15728" y="15614"/>
                  </a:cubicBezTo>
                  <a:cubicBezTo>
                    <a:pt x="16148" y="14834"/>
                    <a:pt x="16567" y="14313"/>
                    <a:pt x="16986" y="13532"/>
                  </a:cubicBezTo>
                  <a:cubicBezTo>
                    <a:pt x="17616" y="12491"/>
                    <a:pt x="18035" y="11190"/>
                    <a:pt x="18664" y="10149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5"/>
                    <a:pt x="20761" y="5725"/>
                    <a:pt x="20971" y="5204"/>
                  </a:cubicBezTo>
                  <a:cubicBezTo>
                    <a:pt x="20971" y="5204"/>
                    <a:pt x="20971" y="4944"/>
                    <a:pt x="21181" y="4944"/>
                  </a:cubicBezTo>
                  <a:cubicBezTo>
                    <a:pt x="21181" y="4684"/>
                    <a:pt x="21390" y="4163"/>
                    <a:pt x="21390" y="4163"/>
                  </a:cubicBezTo>
                  <a:cubicBezTo>
                    <a:pt x="21390" y="3903"/>
                    <a:pt x="21600" y="3643"/>
                    <a:pt x="21600" y="3383"/>
                  </a:cubicBezTo>
                  <a:cubicBezTo>
                    <a:pt x="20971" y="1822"/>
                    <a:pt x="20971" y="1301"/>
                    <a:pt x="20761" y="104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05D9A05-685C-4BB3-A182-7F1FCF3E5746}"/>
                </a:ext>
              </a:extLst>
            </p:cNvPr>
            <p:cNvSpPr/>
            <p:nvPr/>
          </p:nvSpPr>
          <p:spPr>
            <a:xfrm>
              <a:off x="2492918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0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1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9"/>
                    <a:pt x="7759" y="10150"/>
                    <a:pt x="8179" y="11451"/>
                  </a:cubicBezTo>
                  <a:cubicBezTo>
                    <a:pt x="8388" y="11971"/>
                    <a:pt x="8598" y="12752"/>
                    <a:pt x="9018" y="13273"/>
                  </a:cubicBezTo>
                  <a:cubicBezTo>
                    <a:pt x="9227" y="13533"/>
                    <a:pt x="9227" y="13793"/>
                    <a:pt x="9437" y="14053"/>
                  </a:cubicBezTo>
                  <a:cubicBezTo>
                    <a:pt x="9647" y="14574"/>
                    <a:pt x="9856" y="15094"/>
                    <a:pt x="9856" y="15615"/>
                  </a:cubicBezTo>
                  <a:cubicBezTo>
                    <a:pt x="9856" y="15615"/>
                    <a:pt x="9856" y="15875"/>
                    <a:pt x="10066" y="15875"/>
                  </a:cubicBezTo>
                  <a:cubicBezTo>
                    <a:pt x="10276" y="15615"/>
                    <a:pt x="10485" y="15094"/>
                    <a:pt x="10695" y="14834"/>
                  </a:cubicBezTo>
                  <a:cubicBezTo>
                    <a:pt x="11115" y="14053"/>
                    <a:pt x="11534" y="13533"/>
                    <a:pt x="11953" y="12752"/>
                  </a:cubicBezTo>
                  <a:cubicBezTo>
                    <a:pt x="12792" y="11191"/>
                    <a:pt x="13631" y="9629"/>
                    <a:pt x="14680" y="8068"/>
                  </a:cubicBezTo>
                  <a:cubicBezTo>
                    <a:pt x="15518" y="6766"/>
                    <a:pt x="16567" y="5465"/>
                    <a:pt x="17616" y="4164"/>
                  </a:cubicBezTo>
                  <a:cubicBezTo>
                    <a:pt x="18245" y="3643"/>
                    <a:pt x="18664" y="2863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2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2"/>
                  </a:cubicBezTo>
                  <a:cubicBezTo>
                    <a:pt x="21600" y="1562"/>
                    <a:pt x="21600" y="1562"/>
                    <a:pt x="21600" y="1562"/>
                  </a:cubicBezTo>
                  <a:cubicBezTo>
                    <a:pt x="21600" y="1562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8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1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6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7"/>
                    <a:pt x="7130" y="17436"/>
                    <a:pt x="6920" y="17176"/>
                  </a:cubicBezTo>
                  <a:cubicBezTo>
                    <a:pt x="6501" y="16656"/>
                    <a:pt x="6291" y="16135"/>
                    <a:pt x="5872" y="15615"/>
                  </a:cubicBezTo>
                  <a:cubicBezTo>
                    <a:pt x="5452" y="14834"/>
                    <a:pt x="5033" y="14313"/>
                    <a:pt x="4614" y="13533"/>
                  </a:cubicBezTo>
                  <a:cubicBezTo>
                    <a:pt x="3984" y="12492"/>
                    <a:pt x="3565" y="11191"/>
                    <a:pt x="2936" y="10150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6"/>
                    <a:pt x="839" y="5726"/>
                    <a:pt x="629" y="5205"/>
                  </a:cubicBezTo>
                  <a:cubicBezTo>
                    <a:pt x="629" y="5205"/>
                    <a:pt x="629" y="4945"/>
                    <a:pt x="419" y="4945"/>
                  </a:cubicBezTo>
                  <a:cubicBezTo>
                    <a:pt x="419" y="4685"/>
                    <a:pt x="210" y="4164"/>
                    <a:pt x="210" y="4164"/>
                  </a:cubicBezTo>
                  <a:cubicBezTo>
                    <a:pt x="210" y="3904"/>
                    <a:pt x="0" y="3644"/>
                    <a:pt x="0" y="3383"/>
                  </a:cubicBezTo>
                  <a:cubicBezTo>
                    <a:pt x="629" y="1822"/>
                    <a:pt x="629" y="1561"/>
                    <a:pt x="839" y="104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396BE155-F3A6-4211-B6F0-E0C31D4D3B07}"/>
                </a:ext>
              </a:extLst>
            </p:cNvPr>
            <p:cNvSpPr/>
            <p:nvPr/>
          </p:nvSpPr>
          <p:spPr>
            <a:xfrm>
              <a:off x="2492918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1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0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8"/>
                    <a:pt x="7759" y="10149"/>
                    <a:pt x="8179" y="11451"/>
                  </a:cubicBezTo>
                  <a:cubicBezTo>
                    <a:pt x="8388" y="11971"/>
                    <a:pt x="8598" y="12752"/>
                    <a:pt x="9018" y="13272"/>
                  </a:cubicBezTo>
                  <a:cubicBezTo>
                    <a:pt x="9227" y="13532"/>
                    <a:pt x="9227" y="13792"/>
                    <a:pt x="9437" y="14053"/>
                  </a:cubicBezTo>
                  <a:cubicBezTo>
                    <a:pt x="9647" y="14573"/>
                    <a:pt x="9856" y="15094"/>
                    <a:pt x="9856" y="15614"/>
                  </a:cubicBezTo>
                  <a:cubicBezTo>
                    <a:pt x="9856" y="15614"/>
                    <a:pt x="9856" y="15875"/>
                    <a:pt x="10066" y="15875"/>
                  </a:cubicBezTo>
                  <a:cubicBezTo>
                    <a:pt x="10276" y="15614"/>
                    <a:pt x="10485" y="15094"/>
                    <a:pt x="10695" y="14834"/>
                  </a:cubicBezTo>
                  <a:cubicBezTo>
                    <a:pt x="11115" y="14053"/>
                    <a:pt x="11534" y="13532"/>
                    <a:pt x="11953" y="12751"/>
                  </a:cubicBezTo>
                  <a:cubicBezTo>
                    <a:pt x="12792" y="11190"/>
                    <a:pt x="13631" y="9629"/>
                    <a:pt x="14680" y="8067"/>
                  </a:cubicBezTo>
                  <a:cubicBezTo>
                    <a:pt x="15518" y="6766"/>
                    <a:pt x="16567" y="5465"/>
                    <a:pt x="17616" y="4163"/>
                  </a:cubicBezTo>
                  <a:cubicBezTo>
                    <a:pt x="18245" y="3643"/>
                    <a:pt x="18664" y="2862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1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1"/>
                  </a:cubicBezTo>
                  <a:cubicBezTo>
                    <a:pt x="21600" y="1561"/>
                    <a:pt x="21600" y="1561"/>
                    <a:pt x="21600" y="1561"/>
                  </a:cubicBezTo>
                  <a:cubicBezTo>
                    <a:pt x="21600" y="1561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7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0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5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6"/>
                    <a:pt x="7130" y="17436"/>
                    <a:pt x="6920" y="17176"/>
                  </a:cubicBezTo>
                  <a:cubicBezTo>
                    <a:pt x="6501" y="16655"/>
                    <a:pt x="6291" y="16135"/>
                    <a:pt x="5872" y="15614"/>
                  </a:cubicBezTo>
                  <a:cubicBezTo>
                    <a:pt x="5452" y="14834"/>
                    <a:pt x="5033" y="14313"/>
                    <a:pt x="4614" y="13532"/>
                  </a:cubicBezTo>
                  <a:cubicBezTo>
                    <a:pt x="3984" y="12491"/>
                    <a:pt x="3565" y="11190"/>
                    <a:pt x="2936" y="10149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5"/>
                    <a:pt x="839" y="5725"/>
                    <a:pt x="629" y="5204"/>
                  </a:cubicBezTo>
                  <a:cubicBezTo>
                    <a:pt x="629" y="5204"/>
                    <a:pt x="629" y="4944"/>
                    <a:pt x="419" y="4944"/>
                  </a:cubicBezTo>
                  <a:cubicBezTo>
                    <a:pt x="419" y="4684"/>
                    <a:pt x="210" y="4163"/>
                    <a:pt x="210" y="4163"/>
                  </a:cubicBezTo>
                  <a:cubicBezTo>
                    <a:pt x="210" y="3903"/>
                    <a:pt x="0" y="3643"/>
                    <a:pt x="0" y="3383"/>
                  </a:cubicBezTo>
                  <a:cubicBezTo>
                    <a:pt x="629" y="1822"/>
                    <a:pt x="629" y="1301"/>
                    <a:pt x="839" y="104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CC34628-F794-49A9-A0A5-9F0609476482}"/>
                </a:ext>
              </a:extLst>
            </p:cNvPr>
            <p:cNvSpPr txBox="1"/>
            <p:nvPr/>
          </p:nvSpPr>
          <p:spPr>
            <a:xfrm>
              <a:off x="1904140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D87FF8-15A1-4694-91AB-C232C3C28131}"/>
                </a:ext>
              </a:extLst>
            </p:cNvPr>
            <p:cNvSpPr txBox="1"/>
            <p:nvPr/>
          </p:nvSpPr>
          <p:spPr>
            <a:xfrm>
              <a:off x="1904140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7F424D6-46DD-442F-B0F0-98E260C52176}"/>
                </a:ext>
              </a:extLst>
            </p:cNvPr>
            <p:cNvSpPr txBox="1"/>
            <p:nvPr/>
          </p:nvSpPr>
          <p:spPr>
            <a:xfrm>
              <a:off x="1904140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119A26F-2AAE-45D0-BB4F-FAD7443B01EE}"/>
                </a:ext>
              </a:extLst>
            </p:cNvPr>
            <p:cNvSpPr txBox="1"/>
            <p:nvPr/>
          </p:nvSpPr>
          <p:spPr>
            <a:xfrm>
              <a:off x="5800162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772085-C046-48D8-89BB-4080DA1604A1}"/>
                </a:ext>
              </a:extLst>
            </p:cNvPr>
            <p:cNvSpPr txBox="1"/>
            <p:nvPr/>
          </p:nvSpPr>
          <p:spPr>
            <a:xfrm>
              <a:off x="5800162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7A36B6E-9112-4B92-90F5-E9AB353C6358}"/>
                </a:ext>
              </a:extLst>
            </p:cNvPr>
            <p:cNvSpPr txBox="1"/>
            <p:nvPr/>
          </p:nvSpPr>
          <p:spPr>
            <a:xfrm>
              <a:off x="5800162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5265A37-D8A1-4189-8204-0A402ADE83BD}"/>
                </a:ext>
              </a:extLst>
            </p:cNvPr>
            <p:cNvSpPr/>
            <p:nvPr/>
          </p:nvSpPr>
          <p:spPr>
            <a:xfrm>
              <a:off x="4778935" y="1708497"/>
              <a:ext cx="1875110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B46A0C0-4347-4B9D-A23A-95ADFB930565}"/>
                </a:ext>
              </a:extLst>
            </p:cNvPr>
            <p:cNvSpPr/>
            <p:nvPr/>
          </p:nvSpPr>
          <p:spPr>
            <a:xfrm>
              <a:off x="4754362" y="4274399"/>
              <a:ext cx="1797560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7DD6326-4864-4735-88BC-063C959DCE73}"/>
                </a:ext>
              </a:extLst>
            </p:cNvPr>
            <p:cNvSpPr/>
            <p:nvPr/>
          </p:nvSpPr>
          <p:spPr>
            <a:xfrm flipH="1">
              <a:off x="2489956" y="1713524"/>
              <a:ext cx="1881863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B4F4C8-D2AD-4032-95C1-AD69261A4106}"/>
                </a:ext>
              </a:extLst>
            </p:cNvPr>
            <p:cNvSpPr/>
            <p:nvPr/>
          </p:nvSpPr>
          <p:spPr>
            <a:xfrm flipH="1">
              <a:off x="2592446" y="4279427"/>
              <a:ext cx="1804034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Graphic 36" descr="Trophy">
              <a:extLst>
                <a:ext uri="{FF2B5EF4-FFF2-40B4-BE49-F238E27FC236}">
                  <a16:creationId xmlns:a16="http://schemas.microsoft.com/office/drawing/2014/main" id="{9D7FC829-AB55-49EB-98A3-3A688D7BBE5C}"/>
                </a:ext>
              </a:extLst>
            </p:cNvPr>
            <p:cNvSpPr/>
            <p:nvPr/>
          </p:nvSpPr>
          <p:spPr>
            <a:xfrm>
              <a:off x="4321969" y="3289273"/>
              <a:ext cx="500063" cy="563642"/>
            </a:xfrm>
            <a:custGeom>
              <a:avLst/>
              <a:gdLst>
                <a:gd name="connsiteX0" fmla="*/ 570548 w 666750"/>
                <a:gd name="connsiteY0" fmla="*/ 361950 h 751522"/>
                <a:gd name="connsiteX1" fmla="*/ 437198 w 666750"/>
                <a:gd name="connsiteY1" fmla="*/ 425768 h 751522"/>
                <a:gd name="connsiteX2" fmla="*/ 494348 w 666750"/>
                <a:gd name="connsiteY2" fmla="*/ 367665 h 751522"/>
                <a:gd name="connsiteX3" fmla="*/ 516255 w 666750"/>
                <a:gd name="connsiteY3" fmla="*/ 339090 h 751522"/>
                <a:gd name="connsiteX4" fmla="*/ 541973 w 666750"/>
                <a:gd name="connsiteY4" fmla="*/ 248602 h 751522"/>
                <a:gd name="connsiteX5" fmla="*/ 541973 w 666750"/>
                <a:gd name="connsiteY5" fmla="*/ 124778 h 751522"/>
                <a:gd name="connsiteX6" fmla="*/ 608648 w 666750"/>
                <a:gd name="connsiteY6" fmla="*/ 124778 h 751522"/>
                <a:gd name="connsiteX7" fmla="*/ 608648 w 666750"/>
                <a:gd name="connsiteY7" fmla="*/ 269558 h 751522"/>
                <a:gd name="connsiteX8" fmla="*/ 570548 w 666750"/>
                <a:gd name="connsiteY8" fmla="*/ 361950 h 751522"/>
                <a:gd name="connsiteX9" fmla="*/ 97155 w 666750"/>
                <a:gd name="connsiteY9" fmla="*/ 361950 h 751522"/>
                <a:gd name="connsiteX10" fmla="*/ 57150 w 666750"/>
                <a:gd name="connsiteY10" fmla="*/ 269558 h 751522"/>
                <a:gd name="connsiteX11" fmla="*/ 57150 w 666750"/>
                <a:gd name="connsiteY11" fmla="*/ 123825 h 751522"/>
                <a:gd name="connsiteX12" fmla="*/ 123825 w 666750"/>
                <a:gd name="connsiteY12" fmla="*/ 123825 h 751522"/>
                <a:gd name="connsiteX13" fmla="*/ 123825 w 666750"/>
                <a:gd name="connsiteY13" fmla="*/ 247650 h 751522"/>
                <a:gd name="connsiteX14" fmla="*/ 149543 w 666750"/>
                <a:gd name="connsiteY14" fmla="*/ 338138 h 751522"/>
                <a:gd name="connsiteX15" fmla="*/ 171450 w 666750"/>
                <a:gd name="connsiteY15" fmla="*/ 366713 h 751522"/>
                <a:gd name="connsiteX16" fmla="*/ 228600 w 666750"/>
                <a:gd name="connsiteY16" fmla="*/ 424815 h 751522"/>
                <a:gd name="connsiteX17" fmla="*/ 97155 w 666750"/>
                <a:gd name="connsiteY17" fmla="*/ 361950 h 751522"/>
                <a:gd name="connsiteX18" fmla="*/ 666750 w 666750"/>
                <a:gd name="connsiteY18" fmla="*/ 266700 h 751522"/>
                <a:gd name="connsiteX19" fmla="*/ 666750 w 666750"/>
                <a:gd name="connsiteY19" fmla="*/ 66675 h 751522"/>
                <a:gd name="connsiteX20" fmla="*/ 542925 w 666750"/>
                <a:gd name="connsiteY20" fmla="*/ 66675 h 751522"/>
                <a:gd name="connsiteX21" fmla="*/ 542925 w 666750"/>
                <a:gd name="connsiteY21" fmla="*/ 0 h 751522"/>
                <a:gd name="connsiteX22" fmla="*/ 333375 w 666750"/>
                <a:gd name="connsiteY22" fmla="*/ 0 h 751522"/>
                <a:gd name="connsiteX23" fmla="*/ 123825 w 666750"/>
                <a:gd name="connsiteY23" fmla="*/ 0 h 751522"/>
                <a:gd name="connsiteX24" fmla="*/ 123825 w 666750"/>
                <a:gd name="connsiteY24" fmla="*/ 66675 h 751522"/>
                <a:gd name="connsiteX25" fmla="*/ 0 w 666750"/>
                <a:gd name="connsiteY25" fmla="*/ 66675 h 751522"/>
                <a:gd name="connsiteX26" fmla="*/ 0 w 666750"/>
                <a:gd name="connsiteY26" fmla="*/ 265748 h 751522"/>
                <a:gd name="connsiteX27" fmla="*/ 54293 w 666750"/>
                <a:gd name="connsiteY27" fmla="*/ 399098 h 751522"/>
                <a:gd name="connsiteX28" fmla="*/ 281940 w 666750"/>
                <a:gd name="connsiteY28" fmla="*/ 484823 h 751522"/>
                <a:gd name="connsiteX29" fmla="*/ 295275 w 666750"/>
                <a:gd name="connsiteY29" fmla="*/ 532448 h 751522"/>
                <a:gd name="connsiteX30" fmla="*/ 295275 w 666750"/>
                <a:gd name="connsiteY30" fmla="*/ 656273 h 751522"/>
                <a:gd name="connsiteX31" fmla="*/ 247650 w 666750"/>
                <a:gd name="connsiteY31" fmla="*/ 656273 h 751522"/>
                <a:gd name="connsiteX32" fmla="*/ 209550 w 666750"/>
                <a:gd name="connsiteY32" fmla="*/ 694373 h 751522"/>
                <a:gd name="connsiteX33" fmla="*/ 161925 w 666750"/>
                <a:gd name="connsiteY33" fmla="*/ 694373 h 751522"/>
                <a:gd name="connsiteX34" fmla="*/ 123825 w 666750"/>
                <a:gd name="connsiteY34" fmla="*/ 732473 h 751522"/>
                <a:gd name="connsiteX35" fmla="*/ 123825 w 666750"/>
                <a:gd name="connsiteY35" fmla="*/ 751523 h 751522"/>
                <a:gd name="connsiteX36" fmla="*/ 542925 w 666750"/>
                <a:gd name="connsiteY36" fmla="*/ 751523 h 751522"/>
                <a:gd name="connsiteX37" fmla="*/ 542925 w 666750"/>
                <a:gd name="connsiteY37" fmla="*/ 732473 h 751522"/>
                <a:gd name="connsiteX38" fmla="*/ 504825 w 666750"/>
                <a:gd name="connsiteY38" fmla="*/ 694373 h 751522"/>
                <a:gd name="connsiteX39" fmla="*/ 457200 w 666750"/>
                <a:gd name="connsiteY39" fmla="*/ 694373 h 751522"/>
                <a:gd name="connsiteX40" fmla="*/ 419100 w 666750"/>
                <a:gd name="connsiteY40" fmla="*/ 656273 h 751522"/>
                <a:gd name="connsiteX41" fmla="*/ 371475 w 666750"/>
                <a:gd name="connsiteY41" fmla="*/ 656273 h 751522"/>
                <a:gd name="connsiteX42" fmla="*/ 371475 w 666750"/>
                <a:gd name="connsiteY42" fmla="*/ 533400 h 751522"/>
                <a:gd name="connsiteX43" fmla="*/ 384810 w 666750"/>
                <a:gd name="connsiteY43" fmla="*/ 485775 h 751522"/>
                <a:gd name="connsiteX44" fmla="*/ 612458 w 666750"/>
                <a:gd name="connsiteY44" fmla="*/ 400050 h 751522"/>
                <a:gd name="connsiteX45" fmla="*/ 666750 w 666750"/>
                <a:gd name="connsiteY45" fmla="*/ 266700 h 75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66750" h="751522">
                  <a:moveTo>
                    <a:pt x="570548" y="361950"/>
                  </a:moveTo>
                  <a:cubicBezTo>
                    <a:pt x="537210" y="396240"/>
                    <a:pt x="505778" y="418148"/>
                    <a:pt x="437198" y="425768"/>
                  </a:cubicBezTo>
                  <a:cubicBezTo>
                    <a:pt x="455295" y="407670"/>
                    <a:pt x="476250" y="389573"/>
                    <a:pt x="494348" y="367665"/>
                  </a:cubicBezTo>
                  <a:cubicBezTo>
                    <a:pt x="501967" y="359093"/>
                    <a:pt x="516255" y="340043"/>
                    <a:pt x="516255" y="339090"/>
                  </a:cubicBezTo>
                  <a:cubicBezTo>
                    <a:pt x="532448" y="312420"/>
                    <a:pt x="541973" y="281940"/>
                    <a:pt x="541973" y="248602"/>
                  </a:cubicBezTo>
                  <a:lnTo>
                    <a:pt x="541973" y="124778"/>
                  </a:lnTo>
                  <a:lnTo>
                    <a:pt x="608648" y="124778"/>
                  </a:lnTo>
                  <a:lnTo>
                    <a:pt x="608648" y="269558"/>
                  </a:lnTo>
                  <a:cubicBezTo>
                    <a:pt x="609600" y="271463"/>
                    <a:pt x="611505" y="319088"/>
                    <a:pt x="570548" y="361950"/>
                  </a:cubicBezTo>
                  <a:close/>
                  <a:moveTo>
                    <a:pt x="97155" y="361950"/>
                  </a:moveTo>
                  <a:cubicBezTo>
                    <a:pt x="55245" y="319088"/>
                    <a:pt x="57150" y="271463"/>
                    <a:pt x="57150" y="269558"/>
                  </a:cubicBezTo>
                  <a:lnTo>
                    <a:pt x="57150" y="123825"/>
                  </a:lnTo>
                  <a:lnTo>
                    <a:pt x="123825" y="123825"/>
                  </a:lnTo>
                  <a:lnTo>
                    <a:pt x="123825" y="247650"/>
                  </a:lnTo>
                  <a:cubicBezTo>
                    <a:pt x="123825" y="280988"/>
                    <a:pt x="133350" y="311468"/>
                    <a:pt x="149543" y="338138"/>
                  </a:cubicBezTo>
                  <a:cubicBezTo>
                    <a:pt x="149543" y="339090"/>
                    <a:pt x="163830" y="359093"/>
                    <a:pt x="171450" y="366713"/>
                  </a:cubicBezTo>
                  <a:cubicBezTo>
                    <a:pt x="190500" y="388620"/>
                    <a:pt x="210502" y="406718"/>
                    <a:pt x="228600" y="424815"/>
                  </a:cubicBezTo>
                  <a:cubicBezTo>
                    <a:pt x="161925" y="417195"/>
                    <a:pt x="129540" y="395288"/>
                    <a:pt x="97155" y="361950"/>
                  </a:cubicBezTo>
                  <a:close/>
                  <a:moveTo>
                    <a:pt x="666750" y="266700"/>
                  </a:moveTo>
                  <a:lnTo>
                    <a:pt x="666750" y="66675"/>
                  </a:lnTo>
                  <a:lnTo>
                    <a:pt x="542925" y="66675"/>
                  </a:lnTo>
                  <a:lnTo>
                    <a:pt x="542925" y="0"/>
                  </a:lnTo>
                  <a:lnTo>
                    <a:pt x="333375" y="0"/>
                  </a:lnTo>
                  <a:lnTo>
                    <a:pt x="123825" y="0"/>
                  </a:lnTo>
                  <a:lnTo>
                    <a:pt x="123825" y="66675"/>
                  </a:lnTo>
                  <a:lnTo>
                    <a:pt x="0" y="66675"/>
                  </a:lnTo>
                  <a:lnTo>
                    <a:pt x="0" y="265748"/>
                  </a:lnTo>
                  <a:cubicBezTo>
                    <a:pt x="0" y="275273"/>
                    <a:pt x="0" y="340995"/>
                    <a:pt x="54293" y="399098"/>
                  </a:cubicBezTo>
                  <a:cubicBezTo>
                    <a:pt x="106680" y="454343"/>
                    <a:pt x="170498" y="482918"/>
                    <a:pt x="281940" y="484823"/>
                  </a:cubicBezTo>
                  <a:cubicBezTo>
                    <a:pt x="290513" y="499110"/>
                    <a:pt x="295275" y="515303"/>
                    <a:pt x="295275" y="532448"/>
                  </a:cubicBezTo>
                  <a:lnTo>
                    <a:pt x="295275" y="656273"/>
                  </a:lnTo>
                  <a:lnTo>
                    <a:pt x="247650" y="656273"/>
                  </a:lnTo>
                  <a:cubicBezTo>
                    <a:pt x="226695" y="656273"/>
                    <a:pt x="209550" y="673418"/>
                    <a:pt x="209550" y="694373"/>
                  </a:cubicBezTo>
                  <a:lnTo>
                    <a:pt x="161925" y="694373"/>
                  </a:lnTo>
                  <a:cubicBezTo>
                    <a:pt x="140970" y="694373"/>
                    <a:pt x="123825" y="711518"/>
                    <a:pt x="123825" y="732473"/>
                  </a:cubicBezTo>
                  <a:lnTo>
                    <a:pt x="123825" y="751523"/>
                  </a:lnTo>
                  <a:lnTo>
                    <a:pt x="542925" y="751523"/>
                  </a:lnTo>
                  <a:lnTo>
                    <a:pt x="542925" y="732473"/>
                  </a:lnTo>
                  <a:cubicBezTo>
                    <a:pt x="542925" y="711518"/>
                    <a:pt x="525780" y="694373"/>
                    <a:pt x="504825" y="694373"/>
                  </a:cubicBezTo>
                  <a:lnTo>
                    <a:pt x="457200" y="694373"/>
                  </a:lnTo>
                  <a:cubicBezTo>
                    <a:pt x="457200" y="673418"/>
                    <a:pt x="440055" y="656273"/>
                    <a:pt x="419100" y="656273"/>
                  </a:cubicBezTo>
                  <a:lnTo>
                    <a:pt x="371475" y="656273"/>
                  </a:lnTo>
                  <a:lnTo>
                    <a:pt x="371475" y="533400"/>
                  </a:lnTo>
                  <a:cubicBezTo>
                    <a:pt x="371475" y="516255"/>
                    <a:pt x="376238" y="500063"/>
                    <a:pt x="384810" y="485775"/>
                  </a:cubicBezTo>
                  <a:cubicBezTo>
                    <a:pt x="496253" y="483870"/>
                    <a:pt x="560070" y="454343"/>
                    <a:pt x="612458" y="400050"/>
                  </a:cubicBezTo>
                  <a:cubicBezTo>
                    <a:pt x="666750" y="342900"/>
                    <a:pt x="666750" y="276225"/>
                    <a:pt x="666750" y="2667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Doodle Double Cycle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FB6041-253E-4DB3-BB7E-56C03C63E399}"/>
              </a:ext>
            </a:extLst>
          </p:cNvPr>
          <p:cNvGrpSpPr/>
          <p:nvPr/>
        </p:nvGrpSpPr>
        <p:grpSpPr>
          <a:xfrm>
            <a:off x="947156" y="1292398"/>
            <a:ext cx="7251192" cy="4270248"/>
            <a:chOff x="1657350" y="1708497"/>
            <a:chExt cx="5829300" cy="343598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893636B-0B18-417B-8A3B-2169D6AB5942}"/>
                </a:ext>
              </a:extLst>
            </p:cNvPr>
            <p:cNvSpPr/>
            <p:nvPr/>
          </p:nvSpPr>
          <p:spPr>
            <a:xfrm>
              <a:off x="3956702" y="3028044"/>
              <a:ext cx="1187868" cy="1049734"/>
            </a:xfrm>
            <a:custGeom>
              <a:avLst/>
              <a:gdLst>
                <a:gd name="connsiteX0" fmla="*/ 1138630 w 1583824"/>
                <a:gd name="connsiteY0" fmla="*/ 108 h 1399645"/>
                <a:gd name="connsiteX1" fmla="*/ 1261535 w 1583824"/>
                <a:gd name="connsiteY1" fmla="*/ 7055 h 1399645"/>
                <a:gd name="connsiteX2" fmla="*/ 1320455 w 1583824"/>
                <a:gd name="connsiteY2" fmla="*/ 16896 h 1399645"/>
                <a:gd name="connsiteX3" fmla="*/ 1359788 w 1583824"/>
                <a:gd name="connsiteY3" fmla="*/ 29993 h 1399645"/>
                <a:gd name="connsiteX4" fmla="*/ 1382732 w 1583824"/>
                <a:gd name="connsiteY4" fmla="*/ 39835 h 1399645"/>
                <a:gd name="connsiteX5" fmla="*/ 1418788 w 1583824"/>
                <a:gd name="connsiteY5" fmla="*/ 62773 h 1399645"/>
                <a:gd name="connsiteX6" fmla="*/ 1435176 w 1583824"/>
                <a:gd name="connsiteY6" fmla="*/ 79127 h 1399645"/>
                <a:gd name="connsiteX7" fmla="*/ 1458121 w 1583824"/>
                <a:gd name="connsiteY7" fmla="*/ 115163 h 1399645"/>
                <a:gd name="connsiteX8" fmla="*/ 1477787 w 1583824"/>
                <a:gd name="connsiteY8" fmla="*/ 157783 h 1399645"/>
                <a:gd name="connsiteX9" fmla="*/ 1523676 w 1583824"/>
                <a:gd name="connsiteY9" fmla="*/ 308512 h 1399645"/>
                <a:gd name="connsiteX10" fmla="*/ 1549898 w 1583824"/>
                <a:gd name="connsiteY10" fmla="*/ 462496 h 1399645"/>
                <a:gd name="connsiteX11" fmla="*/ 1559731 w 1583824"/>
                <a:gd name="connsiteY11" fmla="*/ 587030 h 1399645"/>
                <a:gd name="connsiteX12" fmla="*/ 1572762 w 1583824"/>
                <a:gd name="connsiteY12" fmla="*/ 724661 h 1399645"/>
                <a:gd name="connsiteX13" fmla="*/ 1582595 w 1583824"/>
                <a:gd name="connsiteY13" fmla="*/ 990081 h 1399645"/>
                <a:gd name="connsiteX14" fmla="*/ 1563009 w 1583824"/>
                <a:gd name="connsiteY14" fmla="*/ 1173589 h 1399645"/>
                <a:gd name="connsiteX15" fmla="*/ 1540064 w 1583824"/>
                <a:gd name="connsiteY15" fmla="*/ 1278441 h 1399645"/>
                <a:gd name="connsiteX16" fmla="*/ 1520398 w 1583824"/>
                <a:gd name="connsiteY16" fmla="*/ 1317733 h 1399645"/>
                <a:gd name="connsiteX17" fmla="*/ 1507287 w 1583824"/>
                <a:gd name="connsiteY17" fmla="*/ 1330830 h 1399645"/>
                <a:gd name="connsiteX18" fmla="*/ 1490898 w 1583824"/>
                <a:gd name="connsiteY18" fmla="*/ 1340671 h 1399645"/>
                <a:gd name="connsiteX19" fmla="*/ 1441732 w 1583824"/>
                <a:gd name="connsiteY19" fmla="*/ 1353769 h 1399645"/>
                <a:gd name="connsiteX20" fmla="*/ 1399121 w 1583824"/>
                <a:gd name="connsiteY20" fmla="*/ 1360353 h 1399645"/>
                <a:gd name="connsiteX21" fmla="*/ 1156647 w 1583824"/>
                <a:gd name="connsiteY21" fmla="*/ 1376707 h 1399645"/>
                <a:gd name="connsiteX22" fmla="*/ 894507 w 1583824"/>
                <a:gd name="connsiteY22" fmla="*/ 1393133 h 1399645"/>
                <a:gd name="connsiteX23" fmla="*/ 766754 w 1583824"/>
                <a:gd name="connsiteY23" fmla="*/ 1396389 h 1399645"/>
                <a:gd name="connsiteX24" fmla="*/ 635644 w 1583824"/>
                <a:gd name="connsiteY24" fmla="*/ 1399645 h 1399645"/>
                <a:gd name="connsiteX25" fmla="*/ 507892 w 1583824"/>
                <a:gd name="connsiteY25" fmla="*/ 1396389 h 1399645"/>
                <a:gd name="connsiteX26" fmla="*/ 383337 w 1583824"/>
                <a:gd name="connsiteY26" fmla="*/ 1386548 h 1399645"/>
                <a:gd name="connsiteX27" fmla="*/ 350560 w 1583824"/>
                <a:gd name="connsiteY27" fmla="*/ 1383292 h 1399645"/>
                <a:gd name="connsiteX28" fmla="*/ 314584 w 1583824"/>
                <a:gd name="connsiteY28" fmla="*/ 1376707 h 1399645"/>
                <a:gd name="connsiteX29" fmla="*/ 275251 w 1583824"/>
                <a:gd name="connsiteY29" fmla="*/ 1366866 h 1399645"/>
                <a:gd name="connsiteX30" fmla="*/ 235918 w 1583824"/>
                <a:gd name="connsiteY30" fmla="*/ 1357097 h 1399645"/>
                <a:gd name="connsiteX31" fmla="*/ 219530 w 1583824"/>
                <a:gd name="connsiteY31" fmla="*/ 1350512 h 1399645"/>
                <a:gd name="connsiteX32" fmla="*/ 199863 w 1583824"/>
                <a:gd name="connsiteY32" fmla="*/ 1343927 h 1399645"/>
                <a:gd name="connsiteX33" fmla="*/ 163808 w 1583824"/>
                <a:gd name="connsiteY33" fmla="*/ 1324318 h 1399645"/>
                <a:gd name="connsiteX34" fmla="*/ 153975 w 1583824"/>
                <a:gd name="connsiteY34" fmla="*/ 1314476 h 1399645"/>
                <a:gd name="connsiteX35" fmla="*/ 147419 w 1583824"/>
                <a:gd name="connsiteY35" fmla="*/ 1301379 h 1399645"/>
                <a:gd name="connsiteX36" fmla="*/ 124475 w 1583824"/>
                <a:gd name="connsiteY36" fmla="*/ 1196528 h 1399645"/>
                <a:gd name="connsiteX37" fmla="*/ 111364 w 1583824"/>
                <a:gd name="connsiteY37" fmla="*/ 1075250 h 1399645"/>
                <a:gd name="connsiteX38" fmla="*/ 98253 w 1583824"/>
                <a:gd name="connsiteY38" fmla="*/ 931107 h 1399645"/>
                <a:gd name="connsiteX39" fmla="*/ 85222 w 1583824"/>
                <a:gd name="connsiteY39" fmla="*/ 862292 h 1399645"/>
                <a:gd name="connsiteX40" fmla="*/ 72111 w 1583824"/>
                <a:gd name="connsiteY40" fmla="*/ 803317 h 1399645"/>
                <a:gd name="connsiteX41" fmla="*/ 49166 w 1583824"/>
                <a:gd name="connsiteY41" fmla="*/ 665686 h 1399645"/>
                <a:gd name="connsiteX42" fmla="*/ 42611 w 1583824"/>
                <a:gd name="connsiteY42" fmla="*/ 626394 h 1399645"/>
                <a:gd name="connsiteX43" fmla="*/ 29500 w 1583824"/>
                <a:gd name="connsiteY43" fmla="*/ 492019 h 1399645"/>
                <a:gd name="connsiteX44" fmla="*/ 16389 w 1583824"/>
                <a:gd name="connsiteY44" fmla="*/ 360973 h 1399645"/>
                <a:gd name="connsiteX45" fmla="*/ 0 w 1583824"/>
                <a:gd name="connsiteY45" fmla="*/ 226599 h 1399645"/>
                <a:gd name="connsiteX46" fmla="*/ 0 w 1583824"/>
                <a:gd name="connsiteY46" fmla="*/ 223342 h 1399645"/>
                <a:gd name="connsiteX47" fmla="*/ 29500 w 1583824"/>
                <a:gd name="connsiteY47" fmla="*/ 229855 h 1399645"/>
                <a:gd name="connsiteX48" fmla="*/ 88499 w 1583824"/>
                <a:gd name="connsiteY48" fmla="*/ 183978 h 1399645"/>
                <a:gd name="connsiteX49" fmla="*/ 94975 w 1583824"/>
                <a:gd name="connsiteY49" fmla="*/ 157783 h 1399645"/>
                <a:gd name="connsiteX50" fmla="*/ 98253 w 1583824"/>
                <a:gd name="connsiteY50" fmla="*/ 128332 h 1399645"/>
                <a:gd name="connsiteX51" fmla="*/ 98253 w 1583824"/>
                <a:gd name="connsiteY51" fmla="*/ 115163 h 1399645"/>
                <a:gd name="connsiteX52" fmla="*/ 98253 w 1583824"/>
                <a:gd name="connsiteY52" fmla="*/ 111906 h 1399645"/>
                <a:gd name="connsiteX53" fmla="*/ 131030 w 1583824"/>
                <a:gd name="connsiteY53" fmla="*/ 92224 h 1399645"/>
                <a:gd name="connsiteX54" fmla="*/ 209696 w 1583824"/>
                <a:gd name="connsiteY54" fmla="*/ 69286 h 1399645"/>
                <a:gd name="connsiteX55" fmla="*/ 291640 w 1583824"/>
                <a:gd name="connsiteY55" fmla="*/ 56188 h 1399645"/>
                <a:gd name="connsiteX56" fmla="*/ 530836 w 1583824"/>
                <a:gd name="connsiteY56" fmla="*/ 33250 h 1399645"/>
                <a:gd name="connsiteX57" fmla="*/ 779865 w 1583824"/>
                <a:gd name="connsiteY57" fmla="*/ 10311 h 1399645"/>
                <a:gd name="connsiteX58" fmla="*/ 1015784 w 1583824"/>
                <a:gd name="connsiteY58" fmla="*/ 542 h 1399645"/>
                <a:gd name="connsiteX59" fmla="*/ 1138630 w 1583824"/>
                <a:gd name="connsiteY59" fmla="*/ 108 h 139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583824" h="1399645">
                  <a:moveTo>
                    <a:pt x="1138630" y="108"/>
                  </a:moveTo>
                  <a:cubicBezTo>
                    <a:pt x="1179591" y="506"/>
                    <a:pt x="1220563" y="2135"/>
                    <a:pt x="1261535" y="7055"/>
                  </a:cubicBezTo>
                  <a:cubicBezTo>
                    <a:pt x="1281202" y="10311"/>
                    <a:pt x="1300868" y="13640"/>
                    <a:pt x="1320455" y="16896"/>
                  </a:cubicBezTo>
                  <a:cubicBezTo>
                    <a:pt x="1333566" y="20152"/>
                    <a:pt x="1346677" y="23409"/>
                    <a:pt x="1359788" y="29993"/>
                  </a:cubicBezTo>
                  <a:cubicBezTo>
                    <a:pt x="1369621" y="33250"/>
                    <a:pt x="1376177" y="36578"/>
                    <a:pt x="1382732" y="39835"/>
                  </a:cubicBezTo>
                  <a:cubicBezTo>
                    <a:pt x="1395843" y="46347"/>
                    <a:pt x="1408954" y="52932"/>
                    <a:pt x="1418788" y="62773"/>
                  </a:cubicBezTo>
                  <a:cubicBezTo>
                    <a:pt x="1425343" y="69286"/>
                    <a:pt x="1431899" y="75870"/>
                    <a:pt x="1435176" y="79127"/>
                  </a:cubicBezTo>
                  <a:cubicBezTo>
                    <a:pt x="1441732" y="92224"/>
                    <a:pt x="1451565" y="102065"/>
                    <a:pt x="1458121" y="115163"/>
                  </a:cubicBezTo>
                  <a:cubicBezTo>
                    <a:pt x="1464676" y="128332"/>
                    <a:pt x="1471232" y="144686"/>
                    <a:pt x="1477787" y="157783"/>
                  </a:cubicBezTo>
                  <a:cubicBezTo>
                    <a:pt x="1497454" y="206916"/>
                    <a:pt x="1510565" y="256122"/>
                    <a:pt x="1523676" y="308512"/>
                  </a:cubicBezTo>
                  <a:cubicBezTo>
                    <a:pt x="1536787" y="357645"/>
                    <a:pt x="1543342" y="410107"/>
                    <a:pt x="1549898" y="462496"/>
                  </a:cubicBezTo>
                  <a:cubicBezTo>
                    <a:pt x="1553175" y="505117"/>
                    <a:pt x="1556453" y="544409"/>
                    <a:pt x="1559731" y="587030"/>
                  </a:cubicBezTo>
                  <a:cubicBezTo>
                    <a:pt x="1563009" y="632907"/>
                    <a:pt x="1569484" y="678784"/>
                    <a:pt x="1572762" y="724661"/>
                  </a:cubicBezTo>
                  <a:cubicBezTo>
                    <a:pt x="1582595" y="813158"/>
                    <a:pt x="1585873" y="901584"/>
                    <a:pt x="1582595" y="990081"/>
                  </a:cubicBezTo>
                  <a:cubicBezTo>
                    <a:pt x="1579318" y="1052312"/>
                    <a:pt x="1572762" y="1111286"/>
                    <a:pt x="1563009" y="1173589"/>
                  </a:cubicBezTo>
                  <a:cubicBezTo>
                    <a:pt x="1559731" y="1209625"/>
                    <a:pt x="1549898" y="1245661"/>
                    <a:pt x="1540064" y="1278441"/>
                  </a:cubicBezTo>
                  <a:cubicBezTo>
                    <a:pt x="1533509" y="1291538"/>
                    <a:pt x="1526953" y="1307892"/>
                    <a:pt x="1520398" y="1317733"/>
                  </a:cubicBezTo>
                  <a:cubicBezTo>
                    <a:pt x="1517120" y="1320989"/>
                    <a:pt x="1510565" y="1327574"/>
                    <a:pt x="1507287" y="1330830"/>
                  </a:cubicBezTo>
                  <a:cubicBezTo>
                    <a:pt x="1500731" y="1334159"/>
                    <a:pt x="1497454" y="1337415"/>
                    <a:pt x="1490898" y="1340671"/>
                  </a:cubicBezTo>
                  <a:cubicBezTo>
                    <a:pt x="1474509" y="1347256"/>
                    <a:pt x="1458121" y="1350512"/>
                    <a:pt x="1441732" y="1353769"/>
                  </a:cubicBezTo>
                  <a:cubicBezTo>
                    <a:pt x="1428621" y="1357097"/>
                    <a:pt x="1412232" y="1360353"/>
                    <a:pt x="1399121" y="1360353"/>
                  </a:cubicBezTo>
                  <a:cubicBezTo>
                    <a:pt x="1317257" y="1370195"/>
                    <a:pt x="1238591" y="1373451"/>
                    <a:pt x="1156647" y="1376707"/>
                  </a:cubicBezTo>
                  <a:cubicBezTo>
                    <a:pt x="1068228" y="1380036"/>
                    <a:pt x="983006" y="1386548"/>
                    <a:pt x="894507" y="1393133"/>
                  </a:cubicBezTo>
                  <a:cubicBezTo>
                    <a:pt x="851896" y="1396389"/>
                    <a:pt x="809365" y="1396389"/>
                    <a:pt x="766754" y="1396389"/>
                  </a:cubicBezTo>
                  <a:cubicBezTo>
                    <a:pt x="724144" y="1396389"/>
                    <a:pt x="681533" y="1396389"/>
                    <a:pt x="635644" y="1399645"/>
                  </a:cubicBezTo>
                  <a:cubicBezTo>
                    <a:pt x="593034" y="1399645"/>
                    <a:pt x="550503" y="1399645"/>
                    <a:pt x="507892" y="1396389"/>
                  </a:cubicBezTo>
                  <a:cubicBezTo>
                    <a:pt x="465281" y="1396389"/>
                    <a:pt x="425948" y="1389804"/>
                    <a:pt x="383337" y="1386548"/>
                  </a:cubicBezTo>
                  <a:cubicBezTo>
                    <a:pt x="373504" y="1386548"/>
                    <a:pt x="360393" y="1383292"/>
                    <a:pt x="350560" y="1383292"/>
                  </a:cubicBezTo>
                  <a:cubicBezTo>
                    <a:pt x="337449" y="1380036"/>
                    <a:pt x="324418" y="1380036"/>
                    <a:pt x="314584" y="1376707"/>
                  </a:cubicBezTo>
                  <a:cubicBezTo>
                    <a:pt x="301473" y="1373451"/>
                    <a:pt x="288362" y="1370195"/>
                    <a:pt x="275251" y="1366866"/>
                  </a:cubicBezTo>
                  <a:cubicBezTo>
                    <a:pt x="262140" y="1363610"/>
                    <a:pt x="249029" y="1360353"/>
                    <a:pt x="235918" y="1357097"/>
                  </a:cubicBezTo>
                  <a:cubicBezTo>
                    <a:pt x="229363" y="1353769"/>
                    <a:pt x="222807" y="1353769"/>
                    <a:pt x="219530" y="1350512"/>
                  </a:cubicBezTo>
                  <a:cubicBezTo>
                    <a:pt x="212974" y="1347256"/>
                    <a:pt x="206419" y="1343927"/>
                    <a:pt x="199863" y="1343927"/>
                  </a:cubicBezTo>
                  <a:cubicBezTo>
                    <a:pt x="186752" y="1337415"/>
                    <a:pt x="176919" y="1330830"/>
                    <a:pt x="163808" y="1324318"/>
                  </a:cubicBezTo>
                  <a:cubicBezTo>
                    <a:pt x="160530" y="1321061"/>
                    <a:pt x="157252" y="1317733"/>
                    <a:pt x="153975" y="1314476"/>
                  </a:cubicBezTo>
                  <a:cubicBezTo>
                    <a:pt x="150697" y="1311220"/>
                    <a:pt x="147419" y="1304635"/>
                    <a:pt x="147419" y="1301379"/>
                  </a:cubicBezTo>
                  <a:cubicBezTo>
                    <a:pt x="134308" y="1268599"/>
                    <a:pt x="131030" y="1232564"/>
                    <a:pt x="124475" y="1196528"/>
                  </a:cubicBezTo>
                  <a:cubicBezTo>
                    <a:pt x="121197" y="1157163"/>
                    <a:pt x="114641" y="1114615"/>
                    <a:pt x="111364" y="1075250"/>
                  </a:cubicBezTo>
                  <a:cubicBezTo>
                    <a:pt x="108086" y="1026117"/>
                    <a:pt x="104808" y="980240"/>
                    <a:pt x="98253" y="931107"/>
                  </a:cubicBezTo>
                  <a:cubicBezTo>
                    <a:pt x="94975" y="908168"/>
                    <a:pt x="91697" y="885230"/>
                    <a:pt x="85222" y="862292"/>
                  </a:cubicBezTo>
                  <a:cubicBezTo>
                    <a:pt x="81944" y="842609"/>
                    <a:pt x="75388" y="822999"/>
                    <a:pt x="72111" y="803317"/>
                  </a:cubicBezTo>
                  <a:cubicBezTo>
                    <a:pt x="65555" y="757440"/>
                    <a:pt x="55722" y="711563"/>
                    <a:pt x="49166" y="665686"/>
                  </a:cubicBezTo>
                  <a:cubicBezTo>
                    <a:pt x="45889" y="652589"/>
                    <a:pt x="45889" y="639492"/>
                    <a:pt x="42611" y="626394"/>
                  </a:cubicBezTo>
                  <a:cubicBezTo>
                    <a:pt x="39333" y="580517"/>
                    <a:pt x="32778" y="537896"/>
                    <a:pt x="29500" y="492019"/>
                  </a:cubicBezTo>
                  <a:cubicBezTo>
                    <a:pt x="26222" y="449399"/>
                    <a:pt x="19667" y="403522"/>
                    <a:pt x="16389" y="360973"/>
                  </a:cubicBezTo>
                  <a:cubicBezTo>
                    <a:pt x="9833" y="315096"/>
                    <a:pt x="6556" y="272476"/>
                    <a:pt x="0" y="226599"/>
                  </a:cubicBezTo>
                  <a:cubicBezTo>
                    <a:pt x="0" y="226599"/>
                    <a:pt x="0" y="226599"/>
                    <a:pt x="0" y="223342"/>
                  </a:cubicBezTo>
                  <a:cubicBezTo>
                    <a:pt x="9833" y="229855"/>
                    <a:pt x="19667" y="229855"/>
                    <a:pt x="29500" y="229855"/>
                  </a:cubicBezTo>
                  <a:cubicBezTo>
                    <a:pt x="55722" y="229855"/>
                    <a:pt x="78666" y="210245"/>
                    <a:pt x="88499" y="183978"/>
                  </a:cubicBezTo>
                  <a:cubicBezTo>
                    <a:pt x="91697" y="174209"/>
                    <a:pt x="91697" y="167624"/>
                    <a:pt x="94975" y="157783"/>
                  </a:cubicBezTo>
                  <a:cubicBezTo>
                    <a:pt x="98253" y="147942"/>
                    <a:pt x="98253" y="138101"/>
                    <a:pt x="98253" y="128332"/>
                  </a:cubicBezTo>
                  <a:cubicBezTo>
                    <a:pt x="98253" y="125004"/>
                    <a:pt x="98253" y="118491"/>
                    <a:pt x="98253" y="115163"/>
                  </a:cubicBezTo>
                  <a:cubicBezTo>
                    <a:pt x="98253" y="115163"/>
                    <a:pt x="98253" y="115163"/>
                    <a:pt x="98253" y="111906"/>
                  </a:cubicBezTo>
                  <a:cubicBezTo>
                    <a:pt x="108086" y="105394"/>
                    <a:pt x="121197" y="98809"/>
                    <a:pt x="131030" y="92224"/>
                  </a:cubicBezTo>
                  <a:cubicBezTo>
                    <a:pt x="157252" y="82455"/>
                    <a:pt x="183474" y="75870"/>
                    <a:pt x="209696" y="69286"/>
                  </a:cubicBezTo>
                  <a:cubicBezTo>
                    <a:pt x="235918" y="62773"/>
                    <a:pt x="262140" y="59517"/>
                    <a:pt x="291640" y="56188"/>
                  </a:cubicBezTo>
                  <a:cubicBezTo>
                    <a:pt x="373504" y="46347"/>
                    <a:pt x="452170" y="39835"/>
                    <a:pt x="530836" y="33250"/>
                  </a:cubicBezTo>
                  <a:cubicBezTo>
                    <a:pt x="612700" y="26737"/>
                    <a:pt x="697922" y="16896"/>
                    <a:pt x="779865" y="10311"/>
                  </a:cubicBezTo>
                  <a:cubicBezTo>
                    <a:pt x="858452" y="3799"/>
                    <a:pt x="937118" y="542"/>
                    <a:pt x="1015784" y="542"/>
                  </a:cubicBezTo>
                  <a:cubicBezTo>
                    <a:pt x="1056716" y="542"/>
                    <a:pt x="1097668" y="-290"/>
                    <a:pt x="1138630" y="1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CE21FEF-A264-487D-A816-8286BD6668D5}"/>
                </a:ext>
              </a:extLst>
            </p:cNvPr>
            <p:cNvSpPr/>
            <p:nvPr/>
          </p:nvSpPr>
          <p:spPr>
            <a:xfrm>
              <a:off x="5564846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8" y="1216"/>
                    <a:pt x="20928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13" y="93"/>
                    <a:pt x="19558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574" y="2244"/>
                    <a:pt x="3050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397" y="15896"/>
                    <a:pt x="20397" y="15896"/>
                    <a:pt x="20425" y="15803"/>
                  </a:cubicBezTo>
                  <a:cubicBezTo>
                    <a:pt x="20397" y="15896"/>
                    <a:pt x="20397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69" y="16177"/>
                  </a:moveTo>
                  <a:cubicBezTo>
                    <a:pt x="20369" y="16177"/>
                    <a:pt x="20369" y="16177"/>
                    <a:pt x="20369" y="16177"/>
                  </a:cubicBezTo>
                  <a:cubicBezTo>
                    <a:pt x="20341" y="16270"/>
                    <a:pt x="20341" y="16270"/>
                    <a:pt x="20369" y="16177"/>
                  </a:cubicBezTo>
                  <a:cubicBezTo>
                    <a:pt x="20369" y="16177"/>
                    <a:pt x="20369" y="16177"/>
                    <a:pt x="20369" y="16177"/>
                  </a:cubicBezTo>
                  <a:lnTo>
                    <a:pt x="20369" y="16177"/>
                  </a:lnTo>
                  <a:lnTo>
                    <a:pt x="20369" y="1617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F1132C1-FB85-4268-A19E-E00AF8EA70EB}"/>
                </a:ext>
              </a:extLst>
            </p:cNvPr>
            <p:cNvSpPr/>
            <p:nvPr/>
          </p:nvSpPr>
          <p:spPr>
            <a:xfrm>
              <a:off x="5589421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8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6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4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0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31" y="21413"/>
                    <a:pt x="2042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1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9026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31" y="5423"/>
                  </a:moveTo>
                  <a:cubicBezTo>
                    <a:pt x="1231" y="5423"/>
                    <a:pt x="1231" y="5423"/>
                    <a:pt x="1231" y="5423"/>
                  </a:cubicBezTo>
                  <a:cubicBezTo>
                    <a:pt x="1231" y="5330"/>
                    <a:pt x="1231" y="5330"/>
                    <a:pt x="1231" y="5423"/>
                  </a:cubicBezTo>
                  <a:cubicBezTo>
                    <a:pt x="1231" y="5423"/>
                    <a:pt x="1231" y="5423"/>
                    <a:pt x="1231" y="5423"/>
                  </a:cubicBezTo>
                  <a:lnTo>
                    <a:pt x="1231" y="5423"/>
                  </a:lnTo>
                  <a:lnTo>
                    <a:pt x="1231" y="542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DE34CE6-9799-4F59-9CD2-45C47774A500}"/>
                </a:ext>
              </a:extLst>
            </p:cNvPr>
            <p:cNvSpPr/>
            <p:nvPr/>
          </p:nvSpPr>
          <p:spPr>
            <a:xfrm>
              <a:off x="5638574" y="3242231"/>
              <a:ext cx="1787655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7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4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73BC997D-D14A-4D7D-8C6F-1B1B6D0CB45E}"/>
                </a:ext>
              </a:extLst>
            </p:cNvPr>
            <p:cNvSpPr/>
            <p:nvPr/>
          </p:nvSpPr>
          <p:spPr>
            <a:xfrm>
              <a:off x="1657350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9" y="1216"/>
                    <a:pt x="20929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69" y="187"/>
                    <a:pt x="19585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602" y="2244"/>
                    <a:pt x="3078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425" y="15896"/>
                    <a:pt x="20425" y="15896"/>
                    <a:pt x="20425" y="15803"/>
                  </a:cubicBezTo>
                  <a:cubicBezTo>
                    <a:pt x="20425" y="15896"/>
                    <a:pt x="20425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97" y="16177"/>
                  </a:moveTo>
                  <a:cubicBezTo>
                    <a:pt x="20369" y="16177"/>
                    <a:pt x="20369" y="16177"/>
                    <a:pt x="20397" y="16177"/>
                  </a:cubicBezTo>
                  <a:cubicBezTo>
                    <a:pt x="20369" y="16270"/>
                    <a:pt x="20369" y="16270"/>
                    <a:pt x="20397" y="16177"/>
                  </a:cubicBezTo>
                  <a:cubicBezTo>
                    <a:pt x="20369" y="16177"/>
                    <a:pt x="20369" y="16177"/>
                    <a:pt x="20397" y="16177"/>
                  </a:cubicBezTo>
                  <a:lnTo>
                    <a:pt x="20397" y="16177"/>
                  </a:lnTo>
                  <a:lnTo>
                    <a:pt x="20397" y="16177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EDDF3F93-40BB-4C71-8A3D-4DE8DF471E36}"/>
                </a:ext>
              </a:extLst>
            </p:cNvPr>
            <p:cNvSpPr/>
            <p:nvPr/>
          </p:nvSpPr>
          <p:spPr>
            <a:xfrm>
              <a:off x="1657350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9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7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5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1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59" y="21507"/>
                    <a:pt x="2015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2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8998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03" y="5423"/>
                  </a:moveTo>
                  <a:cubicBezTo>
                    <a:pt x="1231" y="5423"/>
                    <a:pt x="1231" y="5423"/>
                    <a:pt x="1203" y="5423"/>
                  </a:cubicBezTo>
                  <a:cubicBezTo>
                    <a:pt x="1231" y="5330"/>
                    <a:pt x="1231" y="5330"/>
                    <a:pt x="1203" y="5423"/>
                  </a:cubicBezTo>
                  <a:cubicBezTo>
                    <a:pt x="1231" y="5423"/>
                    <a:pt x="1231" y="5423"/>
                    <a:pt x="1203" y="5423"/>
                  </a:cubicBezTo>
                  <a:lnTo>
                    <a:pt x="1203" y="5423"/>
                  </a:lnTo>
                  <a:lnTo>
                    <a:pt x="1203" y="5423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08614AF-559A-41E8-8084-563C21732784}"/>
                </a:ext>
              </a:extLst>
            </p:cNvPr>
            <p:cNvSpPr/>
            <p:nvPr/>
          </p:nvSpPr>
          <p:spPr>
            <a:xfrm>
              <a:off x="1706503" y="3242231"/>
              <a:ext cx="1787653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8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1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5B95D13-8857-431F-A462-CCABC35CAEDE}"/>
                </a:ext>
              </a:extLst>
            </p:cNvPr>
            <p:cNvSpPr/>
            <p:nvPr/>
          </p:nvSpPr>
          <p:spPr>
            <a:xfrm>
              <a:off x="6400413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0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1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9"/>
                    <a:pt x="13841" y="10150"/>
                    <a:pt x="13421" y="11451"/>
                  </a:cubicBezTo>
                  <a:cubicBezTo>
                    <a:pt x="13212" y="11971"/>
                    <a:pt x="13002" y="12752"/>
                    <a:pt x="12582" y="13273"/>
                  </a:cubicBezTo>
                  <a:cubicBezTo>
                    <a:pt x="12373" y="13533"/>
                    <a:pt x="12373" y="13793"/>
                    <a:pt x="12163" y="14053"/>
                  </a:cubicBezTo>
                  <a:cubicBezTo>
                    <a:pt x="11953" y="14574"/>
                    <a:pt x="11744" y="15094"/>
                    <a:pt x="11744" y="15615"/>
                  </a:cubicBezTo>
                  <a:cubicBezTo>
                    <a:pt x="11744" y="15615"/>
                    <a:pt x="11744" y="15875"/>
                    <a:pt x="11534" y="15875"/>
                  </a:cubicBezTo>
                  <a:cubicBezTo>
                    <a:pt x="11324" y="15615"/>
                    <a:pt x="11115" y="15094"/>
                    <a:pt x="10905" y="14834"/>
                  </a:cubicBezTo>
                  <a:cubicBezTo>
                    <a:pt x="10485" y="14053"/>
                    <a:pt x="10066" y="13533"/>
                    <a:pt x="9647" y="12752"/>
                  </a:cubicBezTo>
                  <a:cubicBezTo>
                    <a:pt x="8808" y="11191"/>
                    <a:pt x="7969" y="9629"/>
                    <a:pt x="6920" y="8068"/>
                  </a:cubicBezTo>
                  <a:cubicBezTo>
                    <a:pt x="6082" y="6766"/>
                    <a:pt x="5033" y="5465"/>
                    <a:pt x="3984" y="4164"/>
                  </a:cubicBezTo>
                  <a:cubicBezTo>
                    <a:pt x="3355" y="3643"/>
                    <a:pt x="2936" y="2863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2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2"/>
                  </a:cubicBezTo>
                  <a:cubicBezTo>
                    <a:pt x="0" y="1562"/>
                    <a:pt x="0" y="1562"/>
                    <a:pt x="0" y="1562"/>
                  </a:cubicBezTo>
                  <a:cubicBezTo>
                    <a:pt x="0" y="1562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8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1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6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7"/>
                    <a:pt x="14470" y="17436"/>
                    <a:pt x="14680" y="17176"/>
                  </a:cubicBezTo>
                  <a:cubicBezTo>
                    <a:pt x="15099" y="16656"/>
                    <a:pt x="15309" y="16135"/>
                    <a:pt x="15728" y="15615"/>
                  </a:cubicBezTo>
                  <a:cubicBezTo>
                    <a:pt x="16148" y="14834"/>
                    <a:pt x="16567" y="14313"/>
                    <a:pt x="16986" y="13533"/>
                  </a:cubicBezTo>
                  <a:cubicBezTo>
                    <a:pt x="17616" y="12492"/>
                    <a:pt x="18035" y="11191"/>
                    <a:pt x="18664" y="10150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6"/>
                    <a:pt x="20761" y="5726"/>
                    <a:pt x="20971" y="5205"/>
                  </a:cubicBezTo>
                  <a:cubicBezTo>
                    <a:pt x="20971" y="5205"/>
                    <a:pt x="20971" y="4945"/>
                    <a:pt x="21181" y="4945"/>
                  </a:cubicBezTo>
                  <a:cubicBezTo>
                    <a:pt x="21181" y="4685"/>
                    <a:pt x="21390" y="4164"/>
                    <a:pt x="21390" y="4164"/>
                  </a:cubicBezTo>
                  <a:cubicBezTo>
                    <a:pt x="21390" y="3904"/>
                    <a:pt x="21600" y="3644"/>
                    <a:pt x="21600" y="3383"/>
                  </a:cubicBezTo>
                  <a:cubicBezTo>
                    <a:pt x="20971" y="1822"/>
                    <a:pt x="20971" y="1561"/>
                    <a:pt x="20761" y="104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FE13BBBE-6316-47C2-933F-F4D08DED078B}"/>
                </a:ext>
              </a:extLst>
            </p:cNvPr>
            <p:cNvSpPr/>
            <p:nvPr/>
          </p:nvSpPr>
          <p:spPr>
            <a:xfrm>
              <a:off x="6400413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1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0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8"/>
                    <a:pt x="13841" y="10149"/>
                    <a:pt x="13421" y="11451"/>
                  </a:cubicBezTo>
                  <a:cubicBezTo>
                    <a:pt x="13212" y="11971"/>
                    <a:pt x="13002" y="12752"/>
                    <a:pt x="12582" y="13272"/>
                  </a:cubicBezTo>
                  <a:cubicBezTo>
                    <a:pt x="12373" y="13532"/>
                    <a:pt x="12373" y="13792"/>
                    <a:pt x="12163" y="14053"/>
                  </a:cubicBezTo>
                  <a:cubicBezTo>
                    <a:pt x="11953" y="14573"/>
                    <a:pt x="11744" y="15094"/>
                    <a:pt x="11744" y="15614"/>
                  </a:cubicBezTo>
                  <a:cubicBezTo>
                    <a:pt x="11744" y="15614"/>
                    <a:pt x="11744" y="15875"/>
                    <a:pt x="11534" y="15875"/>
                  </a:cubicBezTo>
                  <a:cubicBezTo>
                    <a:pt x="11324" y="15614"/>
                    <a:pt x="11115" y="15094"/>
                    <a:pt x="10905" y="14834"/>
                  </a:cubicBezTo>
                  <a:cubicBezTo>
                    <a:pt x="10485" y="14053"/>
                    <a:pt x="10066" y="13532"/>
                    <a:pt x="9647" y="12751"/>
                  </a:cubicBezTo>
                  <a:cubicBezTo>
                    <a:pt x="8808" y="11190"/>
                    <a:pt x="7969" y="9629"/>
                    <a:pt x="6920" y="8067"/>
                  </a:cubicBezTo>
                  <a:cubicBezTo>
                    <a:pt x="6082" y="6766"/>
                    <a:pt x="5033" y="5465"/>
                    <a:pt x="3984" y="4163"/>
                  </a:cubicBezTo>
                  <a:cubicBezTo>
                    <a:pt x="3355" y="3643"/>
                    <a:pt x="2936" y="2862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1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1"/>
                  </a:cubicBezTo>
                  <a:cubicBezTo>
                    <a:pt x="0" y="1561"/>
                    <a:pt x="0" y="1561"/>
                    <a:pt x="0" y="1561"/>
                  </a:cubicBezTo>
                  <a:cubicBezTo>
                    <a:pt x="0" y="1561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7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0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5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6"/>
                    <a:pt x="14470" y="17436"/>
                    <a:pt x="14680" y="17176"/>
                  </a:cubicBezTo>
                  <a:cubicBezTo>
                    <a:pt x="15099" y="16655"/>
                    <a:pt x="15309" y="16135"/>
                    <a:pt x="15728" y="15614"/>
                  </a:cubicBezTo>
                  <a:cubicBezTo>
                    <a:pt x="16148" y="14834"/>
                    <a:pt x="16567" y="14313"/>
                    <a:pt x="16986" y="13532"/>
                  </a:cubicBezTo>
                  <a:cubicBezTo>
                    <a:pt x="17616" y="12491"/>
                    <a:pt x="18035" y="11190"/>
                    <a:pt x="18664" y="10149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5"/>
                    <a:pt x="20761" y="5725"/>
                    <a:pt x="20971" y="5204"/>
                  </a:cubicBezTo>
                  <a:cubicBezTo>
                    <a:pt x="20971" y="5204"/>
                    <a:pt x="20971" y="4944"/>
                    <a:pt x="21181" y="4944"/>
                  </a:cubicBezTo>
                  <a:cubicBezTo>
                    <a:pt x="21181" y="4684"/>
                    <a:pt x="21390" y="4163"/>
                    <a:pt x="21390" y="4163"/>
                  </a:cubicBezTo>
                  <a:cubicBezTo>
                    <a:pt x="21390" y="3903"/>
                    <a:pt x="21600" y="3643"/>
                    <a:pt x="21600" y="3383"/>
                  </a:cubicBezTo>
                  <a:cubicBezTo>
                    <a:pt x="20971" y="1822"/>
                    <a:pt x="20971" y="1301"/>
                    <a:pt x="20761" y="104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FC5D9A1B-25E6-43B9-B5E8-260A2A84A233}"/>
                </a:ext>
              </a:extLst>
            </p:cNvPr>
            <p:cNvSpPr/>
            <p:nvPr/>
          </p:nvSpPr>
          <p:spPr>
            <a:xfrm>
              <a:off x="2492918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0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1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9"/>
                    <a:pt x="7759" y="10150"/>
                    <a:pt x="8179" y="11451"/>
                  </a:cubicBezTo>
                  <a:cubicBezTo>
                    <a:pt x="8388" y="11971"/>
                    <a:pt x="8598" y="12752"/>
                    <a:pt x="9018" y="13273"/>
                  </a:cubicBezTo>
                  <a:cubicBezTo>
                    <a:pt x="9227" y="13533"/>
                    <a:pt x="9227" y="13793"/>
                    <a:pt x="9437" y="14053"/>
                  </a:cubicBezTo>
                  <a:cubicBezTo>
                    <a:pt x="9647" y="14574"/>
                    <a:pt x="9856" y="15094"/>
                    <a:pt x="9856" y="15615"/>
                  </a:cubicBezTo>
                  <a:cubicBezTo>
                    <a:pt x="9856" y="15615"/>
                    <a:pt x="9856" y="15875"/>
                    <a:pt x="10066" y="15875"/>
                  </a:cubicBezTo>
                  <a:cubicBezTo>
                    <a:pt x="10276" y="15615"/>
                    <a:pt x="10485" y="15094"/>
                    <a:pt x="10695" y="14834"/>
                  </a:cubicBezTo>
                  <a:cubicBezTo>
                    <a:pt x="11115" y="14053"/>
                    <a:pt x="11534" y="13533"/>
                    <a:pt x="11953" y="12752"/>
                  </a:cubicBezTo>
                  <a:cubicBezTo>
                    <a:pt x="12792" y="11191"/>
                    <a:pt x="13631" y="9629"/>
                    <a:pt x="14680" y="8068"/>
                  </a:cubicBezTo>
                  <a:cubicBezTo>
                    <a:pt x="15518" y="6766"/>
                    <a:pt x="16567" y="5465"/>
                    <a:pt x="17616" y="4164"/>
                  </a:cubicBezTo>
                  <a:cubicBezTo>
                    <a:pt x="18245" y="3643"/>
                    <a:pt x="18664" y="2863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2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2"/>
                  </a:cubicBezTo>
                  <a:cubicBezTo>
                    <a:pt x="21600" y="1562"/>
                    <a:pt x="21600" y="1562"/>
                    <a:pt x="21600" y="1562"/>
                  </a:cubicBezTo>
                  <a:cubicBezTo>
                    <a:pt x="21600" y="1562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8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1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6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7"/>
                    <a:pt x="7130" y="17436"/>
                    <a:pt x="6920" y="17176"/>
                  </a:cubicBezTo>
                  <a:cubicBezTo>
                    <a:pt x="6501" y="16656"/>
                    <a:pt x="6291" y="16135"/>
                    <a:pt x="5872" y="15615"/>
                  </a:cubicBezTo>
                  <a:cubicBezTo>
                    <a:pt x="5452" y="14834"/>
                    <a:pt x="5033" y="14313"/>
                    <a:pt x="4614" y="13533"/>
                  </a:cubicBezTo>
                  <a:cubicBezTo>
                    <a:pt x="3984" y="12492"/>
                    <a:pt x="3565" y="11191"/>
                    <a:pt x="2936" y="10150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6"/>
                    <a:pt x="839" y="5726"/>
                    <a:pt x="629" y="5205"/>
                  </a:cubicBezTo>
                  <a:cubicBezTo>
                    <a:pt x="629" y="5205"/>
                    <a:pt x="629" y="4945"/>
                    <a:pt x="419" y="4945"/>
                  </a:cubicBezTo>
                  <a:cubicBezTo>
                    <a:pt x="419" y="4685"/>
                    <a:pt x="210" y="4164"/>
                    <a:pt x="210" y="4164"/>
                  </a:cubicBezTo>
                  <a:cubicBezTo>
                    <a:pt x="210" y="3904"/>
                    <a:pt x="0" y="3644"/>
                    <a:pt x="0" y="3383"/>
                  </a:cubicBezTo>
                  <a:cubicBezTo>
                    <a:pt x="629" y="1822"/>
                    <a:pt x="629" y="1561"/>
                    <a:pt x="839" y="10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2327087-CA5F-49FA-A24A-4667BBFD6525}"/>
                </a:ext>
              </a:extLst>
            </p:cNvPr>
            <p:cNvSpPr/>
            <p:nvPr/>
          </p:nvSpPr>
          <p:spPr>
            <a:xfrm>
              <a:off x="2492918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1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0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8"/>
                    <a:pt x="7759" y="10149"/>
                    <a:pt x="8179" y="11451"/>
                  </a:cubicBezTo>
                  <a:cubicBezTo>
                    <a:pt x="8388" y="11971"/>
                    <a:pt x="8598" y="12752"/>
                    <a:pt x="9018" y="13272"/>
                  </a:cubicBezTo>
                  <a:cubicBezTo>
                    <a:pt x="9227" y="13532"/>
                    <a:pt x="9227" y="13792"/>
                    <a:pt x="9437" y="14053"/>
                  </a:cubicBezTo>
                  <a:cubicBezTo>
                    <a:pt x="9647" y="14573"/>
                    <a:pt x="9856" y="15094"/>
                    <a:pt x="9856" y="15614"/>
                  </a:cubicBezTo>
                  <a:cubicBezTo>
                    <a:pt x="9856" y="15614"/>
                    <a:pt x="9856" y="15875"/>
                    <a:pt x="10066" y="15875"/>
                  </a:cubicBezTo>
                  <a:cubicBezTo>
                    <a:pt x="10276" y="15614"/>
                    <a:pt x="10485" y="15094"/>
                    <a:pt x="10695" y="14834"/>
                  </a:cubicBezTo>
                  <a:cubicBezTo>
                    <a:pt x="11115" y="14053"/>
                    <a:pt x="11534" y="13532"/>
                    <a:pt x="11953" y="12751"/>
                  </a:cubicBezTo>
                  <a:cubicBezTo>
                    <a:pt x="12792" y="11190"/>
                    <a:pt x="13631" y="9629"/>
                    <a:pt x="14680" y="8067"/>
                  </a:cubicBezTo>
                  <a:cubicBezTo>
                    <a:pt x="15518" y="6766"/>
                    <a:pt x="16567" y="5465"/>
                    <a:pt x="17616" y="4163"/>
                  </a:cubicBezTo>
                  <a:cubicBezTo>
                    <a:pt x="18245" y="3643"/>
                    <a:pt x="18664" y="2862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1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1"/>
                  </a:cubicBezTo>
                  <a:cubicBezTo>
                    <a:pt x="21600" y="1561"/>
                    <a:pt x="21600" y="1561"/>
                    <a:pt x="21600" y="1561"/>
                  </a:cubicBezTo>
                  <a:cubicBezTo>
                    <a:pt x="21600" y="1561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7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0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5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6"/>
                    <a:pt x="7130" y="17436"/>
                    <a:pt x="6920" y="17176"/>
                  </a:cubicBezTo>
                  <a:cubicBezTo>
                    <a:pt x="6501" y="16655"/>
                    <a:pt x="6291" y="16135"/>
                    <a:pt x="5872" y="15614"/>
                  </a:cubicBezTo>
                  <a:cubicBezTo>
                    <a:pt x="5452" y="14834"/>
                    <a:pt x="5033" y="14313"/>
                    <a:pt x="4614" y="13532"/>
                  </a:cubicBezTo>
                  <a:cubicBezTo>
                    <a:pt x="3984" y="12491"/>
                    <a:pt x="3565" y="11190"/>
                    <a:pt x="2936" y="10149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5"/>
                    <a:pt x="839" y="5725"/>
                    <a:pt x="629" y="5204"/>
                  </a:cubicBezTo>
                  <a:cubicBezTo>
                    <a:pt x="629" y="5204"/>
                    <a:pt x="629" y="4944"/>
                    <a:pt x="419" y="4944"/>
                  </a:cubicBezTo>
                  <a:cubicBezTo>
                    <a:pt x="419" y="4684"/>
                    <a:pt x="210" y="4163"/>
                    <a:pt x="210" y="4163"/>
                  </a:cubicBezTo>
                  <a:cubicBezTo>
                    <a:pt x="210" y="3903"/>
                    <a:pt x="0" y="3643"/>
                    <a:pt x="0" y="3383"/>
                  </a:cubicBezTo>
                  <a:cubicBezTo>
                    <a:pt x="629" y="1822"/>
                    <a:pt x="629" y="1301"/>
                    <a:pt x="839" y="10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44137E-DF67-4911-8B49-A01653956882}"/>
                </a:ext>
              </a:extLst>
            </p:cNvPr>
            <p:cNvSpPr txBox="1"/>
            <p:nvPr/>
          </p:nvSpPr>
          <p:spPr>
            <a:xfrm>
              <a:off x="1904140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3CB6C55-CE9A-41B7-A597-7A7AD6FF49C2}"/>
                </a:ext>
              </a:extLst>
            </p:cNvPr>
            <p:cNvSpPr txBox="1"/>
            <p:nvPr/>
          </p:nvSpPr>
          <p:spPr>
            <a:xfrm>
              <a:off x="1904140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7B22339-827F-4E31-93F7-E787BE1D4E13}"/>
                </a:ext>
              </a:extLst>
            </p:cNvPr>
            <p:cNvSpPr txBox="1"/>
            <p:nvPr/>
          </p:nvSpPr>
          <p:spPr>
            <a:xfrm>
              <a:off x="1904140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72D1364-E82D-4F02-B0CB-F9852538ACE7}"/>
                </a:ext>
              </a:extLst>
            </p:cNvPr>
            <p:cNvSpPr txBox="1"/>
            <p:nvPr/>
          </p:nvSpPr>
          <p:spPr>
            <a:xfrm>
              <a:off x="5800162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3C8728D-70E9-4331-BF1F-8761FAD9B6DD}"/>
                </a:ext>
              </a:extLst>
            </p:cNvPr>
            <p:cNvSpPr txBox="1"/>
            <p:nvPr/>
          </p:nvSpPr>
          <p:spPr>
            <a:xfrm>
              <a:off x="5800162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C9662EE-274D-438A-8345-9B0CDC1CE2DD}"/>
                </a:ext>
              </a:extLst>
            </p:cNvPr>
            <p:cNvSpPr txBox="1"/>
            <p:nvPr/>
          </p:nvSpPr>
          <p:spPr>
            <a:xfrm>
              <a:off x="5800162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ADF812A-23CD-4F97-A96E-D49B46F91C45}"/>
                </a:ext>
              </a:extLst>
            </p:cNvPr>
            <p:cNvSpPr/>
            <p:nvPr/>
          </p:nvSpPr>
          <p:spPr>
            <a:xfrm>
              <a:off x="4778935" y="1708497"/>
              <a:ext cx="1875110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210671B-A518-44FC-BFBA-0984EBF6345D}"/>
                </a:ext>
              </a:extLst>
            </p:cNvPr>
            <p:cNvSpPr/>
            <p:nvPr/>
          </p:nvSpPr>
          <p:spPr>
            <a:xfrm>
              <a:off x="4754362" y="4274399"/>
              <a:ext cx="1797560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80C7C83-E92A-48F2-8F47-9AD250F2892C}"/>
                </a:ext>
              </a:extLst>
            </p:cNvPr>
            <p:cNvSpPr/>
            <p:nvPr/>
          </p:nvSpPr>
          <p:spPr>
            <a:xfrm flipH="1">
              <a:off x="2489956" y="1713524"/>
              <a:ext cx="1881863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606452C-92EA-4844-A6B6-55A9F93DD82C}"/>
                </a:ext>
              </a:extLst>
            </p:cNvPr>
            <p:cNvSpPr/>
            <p:nvPr/>
          </p:nvSpPr>
          <p:spPr>
            <a:xfrm flipH="1">
              <a:off x="2592446" y="4279427"/>
              <a:ext cx="1804034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Graphic 36" descr="Trophy">
              <a:extLst>
                <a:ext uri="{FF2B5EF4-FFF2-40B4-BE49-F238E27FC236}">
                  <a16:creationId xmlns:a16="http://schemas.microsoft.com/office/drawing/2014/main" id="{B7B446DA-95AF-40D2-91DF-2B321956C6F2}"/>
                </a:ext>
              </a:extLst>
            </p:cNvPr>
            <p:cNvSpPr/>
            <p:nvPr/>
          </p:nvSpPr>
          <p:spPr>
            <a:xfrm>
              <a:off x="4321969" y="3289273"/>
              <a:ext cx="500063" cy="563642"/>
            </a:xfrm>
            <a:custGeom>
              <a:avLst/>
              <a:gdLst>
                <a:gd name="connsiteX0" fmla="*/ 570548 w 666750"/>
                <a:gd name="connsiteY0" fmla="*/ 361950 h 751522"/>
                <a:gd name="connsiteX1" fmla="*/ 437198 w 666750"/>
                <a:gd name="connsiteY1" fmla="*/ 425768 h 751522"/>
                <a:gd name="connsiteX2" fmla="*/ 494348 w 666750"/>
                <a:gd name="connsiteY2" fmla="*/ 367665 h 751522"/>
                <a:gd name="connsiteX3" fmla="*/ 516255 w 666750"/>
                <a:gd name="connsiteY3" fmla="*/ 339090 h 751522"/>
                <a:gd name="connsiteX4" fmla="*/ 541973 w 666750"/>
                <a:gd name="connsiteY4" fmla="*/ 248602 h 751522"/>
                <a:gd name="connsiteX5" fmla="*/ 541973 w 666750"/>
                <a:gd name="connsiteY5" fmla="*/ 124778 h 751522"/>
                <a:gd name="connsiteX6" fmla="*/ 608648 w 666750"/>
                <a:gd name="connsiteY6" fmla="*/ 124778 h 751522"/>
                <a:gd name="connsiteX7" fmla="*/ 608648 w 666750"/>
                <a:gd name="connsiteY7" fmla="*/ 269558 h 751522"/>
                <a:gd name="connsiteX8" fmla="*/ 570548 w 666750"/>
                <a:gd name="connsiteY8" fmla="*/ 361950 h 751522"/>
                <a:gd name="connsiteX9" fmla="*/ 97155 w 666750"/>
                <a:gd name="connsiteY9" fmla="*/ 361950 h 751522"/>
                <a:gd name="connsiteX10" fmla="*/ 57150 w 666750"/>
                <a:gd name="connsiteY10" fmla="*/ 269558 h 751522"/>
                <a:gd name="connsiteX11" fmla="*/ 57150 w 666750"/>
                <a:gd name="connsiteY11" fmla="*/ 123825 h 751522"/>
                <a:gd name="connsiteX12" fmla="*/ 123825 w 666750"/>
                <a:gd name="connsiteY12" fmla="*/ 123825 h 751522"/>
                <a:gd name="connsiteX13" fmla="*/ 123825 w 666750"/>
                <a:gd name="connsiteY13" fmla="*/ 247650 h 751522"/>
                <a:gd name="connsiteX14" fmla="*/ 149543 w 666750"/>
                <a:gd name="connsiteY14" fmla="*/ 338138 h 751522"/>
                <a:gd name="connsiteX15" fmla="*/ 171450 w 666750"/>
                <a:gd name="connsiteY15" fmla="*/ 366713 h 751522"/>
                <a:gd name="connsiteX16" fmla="*/ 228600 w 666750"/>
                <a:gd name="connsiteY16" fmla="*/ 424815 h 751522"/>
                <a:gd name="connsiteX17" fmla="*/ 97155 w 666750"/>
                <a:gd name="connsiteY17" fmla="*/ 361950 h 751522"/>
                <a:gd name="connsiteX18" fmla="*/ 666750 w 666750"/>
                <a:gd name="connsiteY18" fmla="*/ 266700 h 751522"/>
                <a:gd name="connsiteX19" fmla="*/ 666750 w 666750"/>
                <a:gd name="connsiteY19" fmla="*/ 66675 h 751522"/>
                <a:gd name="connsiteX20" fmla="*/ 542925 w 666750"/>
                <a:gd name="connsiteY20" fmla="*/ 66675 h 751522"/>
                <a:gd name="connsiteX21" fmla="*/ 542925 w 666750"/>
                <a:gd name="connsiteY21" fmla="*/ 0 h 751522"/>
                <a:gd name="connsiteX22" fmla="*/ 333375 w 666750"/>
                <a:gd name="connsiteY22" fmla="*/ 0 h 751522"/>
                <a:gd name="connsiteX23" fmla="*/ 123825 w 666750"/>
                <a:gd name="connsiteY23" fmla="*/ 0 h 751522"/>
                <a:gd name="connsiteX24" fmla="*/ 123825 w 666750"/>
                <a:gd name="connsiteY24" fmla="*/ 66675 h 751522"/>
                <a:gd name="connsiteX25" fmla="*/ 0 w 666750"/>
                <a:gd name="connsiteY25" fmla="*/ 66675 h 751522"/>
                <a:gd name="connsiteX26" fmla="*/ 0 w 666750"/>
                <a:gd name="connsiteY26" fmla="*/ 265748 h 751522"/>
                <a:gd name="connsiteX27" fmla="*/ 54293 w 666750"/>
                <a:gd name="connsiteY27" fmla="*/ 399098 h 751522"/>
                <a:gd name="connsiteX28" fmla="*/ 281940 w 666750"/>
                <a:gd name="connsiteY28" fmla="*/ 484823 h 751522"/>
                <a:gd name="connsiteX29" fmla="*/ 295275 w 666750"/>
                <a:gd name="connsiteY29" fmla="*/ 532448 h 751522"/>
                <a:gd name="connsiteX30" fmla="*/ 295275 w 666750"/>
                <a:gd name="connsiteY30" fmla="*/ 656273 h 751522"/>
                <a:gd name="connsiteX31" fmla="*/ 247650 w 666750"/>
                <a:gd name="connsiteY31" fmla="*/ 656273 h 751522"/>
                <a:gd name="connsiteX32" fmla="*/ 209550 w 666750"/>
                <a:gd name="connsiteY32" fmla="*/ 694373 h 751522"/>
                <a:gd name="connsiteX33" fmla="*/ 161925 w 666750"/>
                <a:gd name="connsiteY33" fmla="*/ 694373 h 751522"/>
                <a:gd name="connsiteX34" fmla="*/ 123825 w 666750"/>
                <a:gd name="connsiteY34" fmla="*/ 732473 h 751522"/>
                <a:gd name="connsiteX35" fmla="*/ 123825 w 666750"/>
                <a:gd name="connsiteY35" fmla="*/ 751523 h 751522"/>
                <a:gd name="connsiteX36" fmla="*/ 542925 w 666750"/>
                <a:gd name="connsiteY36" fmla="*/ 751523 h 751522"/>
                <a:gd name="connsiteX37" fmla="*/ 542925 w 666750"/>
                <a:gd name="connsiteY37" fmla="*/ 732473 h 751522"/>
                <a:gd name="connsiteX38" fmla="*/ 504825 w 666750"/>
                <a:gd name="connsiteY38" fmla="*/ 694373 h 751522"/>
                <a:gd name="connsiteX39" fmla="*/ 457200 w 666750"/>
                <a:gd name="connsiteY39" fmla="*/ 694373 h 751522"/>
                <a:gd name="connsiteX40" fmla="*/ 419100 w 666750"/>
                <a:gd name="connsiteY40" fmla="*/ 656273 h 751522"/>
                <a:gd name="connsiteX41" fmla="*/ 371475 w 666750"/>
                <a:gd name="connsiteY41" fmla="*/ 656273 h 751522"/>
                <a:gd name="connsiteX42" fmla="*/ 371475 w 666750"/>
                <a:gd name="connsiteY42" fmla="*/ 533400 h 751522"/>
                <a:gd name="connsiteX43" fmla="*/ 384810 w 666750"/>
                <a:gd name="connsiteY43" fmla="*/ 485775 h 751522"/>
                <a:gd name="connsiteX44" fmla="*/ 612458 w 666750"/>
                <a:gd name="connsiteY44" fmla="*/ 400050 h 751522"/>
                <a:gd name="connsiteX45" fmla="*/ 666750 w 666750"/>
                <a:gd name="connsiteY45" fmla="*/ 266700 h 75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66750" h="751522">
                  <a:moveTo>
                    <a:pt x="570548" y="361950"/>
                  </a:moveTo>
                  <a:cubicBezTo>
                    <a:pt x="537210" y="396240"/>
                    <a:pt x="505778" y="418148"/>
                    <a:pt x="437198" y="425768"/>
                  </a:cubicBezTo>
                  <a:cubicBezTo>
                    <a:pt x="455295" y="407670"/>
                    <a:pt x="476250" y="389573"/>
                    <a:pt x="494348" y="367665"/>
                  </a:cubicBezTo>
                  <a:cubicBezTo>
                    <a:pt x="501967" y="359093"/>
                    <a:pt x="516255" y="340043"/>
                    <a:pt x="516255" y="339090"/>
                  </a:cubicBezTo>
                  <a:cubicBezTo>
                    <a:pt x="532448" y="312420"/>
                    <a:pt x="541973" y="281940"/>
                    <a:pt x="541973" y="248602"/>
                  </a:cubicBezTo>
                  <a:lnTo>
                    <a:pt x="541973" y="124778"/>
                  </a:lnTo>
                  <a:lnTo>
                    <a:pt x="608648" y="124778"/>
                  </a:lnTo>
                  <a:lnTo>
                    <a:pt x="608648" y="269558"/>
                  </a:lnTo>
                  <a:cubicBezTo>
                    <a:pt x="609600" y="271463"/>
                    <a:pt x="611505" y="319088"/>
                    <a:pt x="570548" y="361950"/>
                  </a:cubicBezTo>
                  <a:close/>
                  <a:moveTo>
                    <a:pt x="97155" y="361950"/>
                  </a:moveTo>
                  <a:cubicBezTo>
                    <a:pt x="55245" y="319088"/>
                    <a:pt x="57150" y="271463"/>
                    <a:pt x="57150" y="269558"/>
                  </a:cubicBezTo>
                  <a:lnTo>
                    <a:pt x="57150" y="123825"/>
                  </a:lnTo>
                  <a:lnTo>
                    <a:pt x="123825" y="123825"/>
                  </a:lnTo>
                  <a:lnTo>
                    <a:pt x="123825" y="247650"/>
                  </a:lnTo>
                  <a:cubicBezTo>
                    <a:pt x="123825" y="280988"/>
                    <a:pt x="133350" y="311468"/>
                    <a:pt x="149543" y="338138"/>
                  </a:cubicBezTo>
                  <a:cubicBezTo>
                    <a:pt x="149543" y="339090"/>
                    <a:pt x="163830" y="359093"/>
                    <a:pt x="171450" y="366713"/>
                  </a:cubicBezTo>
                  <a:cubicBezTo>
                    <a:pt x="190500" y="388620"/>
                    <a:pt x="210502" y="406718"/>
                    <a:pt x="228600" y="424815"/>
                  </a:cubicBezTo>
                  <a:cubicBezTo>
                    <a:pt x="161925" y="417195"/>
                    <a:pt x="129540" y="395288"/>
                    <a:pt x="97155" y="361950"/>
                  </a:cubicBezTo>
                  <a:close/>
                  <a:moveTo>
                    <a:pt x="666750" y="266700"/>
                  </a:moveTo>
                  <a:lnTo>
                    <a:pt x="666750" y="66675"/>
                  </a:lnTo>
                  <a:lnTo>
                    <a:pt x="542925" y="66675"/>
                  </a:lnTo>
                  <a:lnTo>
                    <a:pt x="542925" y="0"/>
                  </a:lnTo>
                  <a:lnTo>
                    <a:pt x="333375" y="0"/>
                  </a:lnTo>
                  <a:lnTo>
                    <a:pt x="123825" y="0"/>
                  </a:lnTo>
                  <a:lnTo>
                    <a:pt x="123825" y="66675"/>
                  </a:lnTo>
                  <a:lnTo>
                    <a:pt x="0" y="66675"/>
                  </a:lnTo>
                  <a:lnTo>
                    <a:pt x="0" y="265748"/>
                  </a:lnTo>
                  <a:cubicBezTo>
                    <a:pt x="0" y="275273"/>
                    <a:pt x="0" y="340995"/>
                    <a:pt x="54293" y="399098"/>
                  </a:cubicBezTo>
                  <a:cubicBezTo>
                    <a:pt x="106680" y="454343"/>
                    <a:pt x="170498" y="482918"/>
                    <a:pt x="281940" y="484823"/>
                  </a:cubicBezTo>
                  <a:cubicBezTo>
                    <a:pt x="290513" y="499110"/>
                    <a:pt x="295275" y="515303"/>
                    <a:pt x="295275" y="532448"/>
                  </a:cubicBezTo>
                  <a:lnTo>
                    <a:pt x="295275" y="656273"/>
                  </a:lnTo>
                  <a:lnTo>
                    <a:pt x="247650" y="656273"/>
                  </a:lnTo>
                  <a:cubicBezTo>
                    <a:pt x="226695" y="656273"/>
                    <a:pt x="209550" y="673418"/>
                    <a:pt x="209550" y="694373"/>
                  </a:cubicBezTo>
                  <a:lnTo>
                    <a:pt x="161925" y="694373"/>
                  </a:lnTo>
                  <a:cubicBezTo>
                    <a:pt x="140970" y="694373"/>
                    <a:pt x="123825" y="711518"/>
                    <a:pt x="123825" y="732473"/>
                  </a:cubicBezTo>
                  <a:lnTo>
                    <a:pt x="123825" y="751523"/>
                  </a:lnTo>
                  <a:lnTo>
                    <a:pt x="542925" y="751523"/>
                  </a:lnTo>
                  <a:lnTo>
                    <a:pt x="542925" y="732473"/>
                  </a:lnTo>
                  <a:cubicBezTo>
                    <a:pt x="542925" y="711518"/>
                    <a:pt x="525780" y="694373"/>
                    <a:pt x="504825" y="694373"/>
                  </a:cubicBezTo>
                  <a:lnTo>
                    <a:pt x="457200" y="694373"/>
                  </a:lnTo>
                  <a:cubicBezTo>
                    <a:pt x="457200" y="673418"/>
                    <a:pt x="440055" y="656273"/>
                    <a:pt x="419100" y="656273"/>
                  </a:cubicBezTo>
                  <a:lnTo>
                    <a:pt x="371475" y="656273"/>
                  </a:lnTo>
                  <a:lnTo>
                    <a:pt x="371475" y="533400"/>
                  </a:lnTo>
                  <a:cubicBezTo>
                    <a:pt x="371475" y="516255"/>
                    <a:pt x="376238" y="500063"/>
                    <a:pt x="384810" y="485775"/>
                  </a:cubicBezTo>
                  <a:cubicBezTo>
                    <a:pt x="496253" y="483870"/>
                    <a:pt x="560070" y="454343"/>
                    <a:pt x="612458" y="400050"/>
                  </a:cubicBezTo>
                  <a:cubicBezTo>
                    <a:pt x="666750" y="342900"/>
                    <a:pt x="666750" y="276225"/>
                    <a:pt x="666750" y="2667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46061DB-BE0E-4209-BC2B-D1E5F729A192}"/>
                </a:ext>
              </a:extLst>
            </p:cNvPr>
            <p:cNvSpPr/>
            <p:nvPr/>
          </p:nvSpPr>
          <p:spPr>
            <a:xfrm>
              <a:off x="3924744" y="2971901"/>
              <a:ext cx="1294513" cy="11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3034" y="0"/>
                  </a:moveTo>
                  <a:cubicBezTo>
                    <a:pt x="12009" y="0"/>
                    <a:pt x="10984" y="45"/>
                    <a:pt x="9960" y="136"/>
                  </a:cubicBezTo>
                  <a:cubicBezTo>
                    <a:pt x="8976" y="226"/>
                    <a:pt x="7992" y="317"/>
                    <a:pt x="7009" y="408"/>
                  </a:cubicBezTo>
                  <a:cubicBezTo>
                    <a:pt x="6517" y="453"/>
                    <a:pt x="6025" y="498"/>
                    <a:pt x="5533" y="543"/>
                  </a:cubicBezTo>
                  <a:cubicBezTo>
                    <a:pt x="4959" y="589"/>
                    <a:pt x="4386" y="679"/>
                    <a:pt x="3771" y="770"/>
                  </a:cubicBezTo>
                  <a:cubicBezTo>
                    <a:pt x="3525" y="815"/>
                    <a:pt x="3279" y="860"/>
                    <a:pt x="3033" y="906"/>
                  </a:cubicBezTo>
                  <a:cubicBezTo>
                    <a:pt x="2787" y="951"/>
                    <a:pt x="2541" y="996"/>
                    <a:pt x="2295" y="1087"/>
                  </a:cubicBezTo>
                  <a:cubicBezTo>
                    <a:pt x="2213" y="1132"/>
                    <a:pt x="2090" y="1132"/>
                    <a:pt x="2008" y="1177"/>
                  </a:cubicBezTo>
                  <a:cubicBezTo>
                    <a:pt x="1844" y="1223"/>
                    <a:pt x="1680" y="1313"/>
                    <a:pt x="1476" y="1404"/>
                  </a:cubicBezTo>
                  <a:cubicBezTo>
                    <a:pt x="1271" y="1494"/>
                    <a:pt x="1107" y="1585"/>
                    <a:pt x="902" y="1721"/>
                  </a:cubicBezTo>
                  <a:cubicBezTo>
                    <a:pt x="738" y="1857"/>
                    <a:pt x="615" y="1992"/>
                    <a:pt x="451" y="2128"/>
                  </a:cubicBezTo>
                  <a:cubicBezTo>
                    <a:pt x="410" y="2219"/>
                    <a:pt x="328" y="2309"/>
                    <a:pt x="287" y="2400"/>
                  </a:cubicBezTo>
                  <a:cubicBezTo>
                    <a:pt x="287" y="2445"/>
                    <a:pt x="246" y="2445"/>
                    <a:pt x="246" y="2491"/>
                  </a:cubicBezTo>
                  <a:cubicBezTo>
                    <a:pt x="205" y="2581"/>
                    <a:pt x="164" y="2717"/>
                    <a:pt x="123" y="2808"/>
                  </a:cubicBezTo>
                  <a:cubicBezTo>
                    <a:pt x="82" y="2898"/>
                    <a:pt x="82" y="2943"/>
                    <a:pt x="82" y="3034"/>
                  </a:cubicBezTo>
                  <a:cubicBezTo>
                    <a:pt x="41" y="3215"/>
                    <a:pt x="41" y="3396"/>
                    <a:pt x="41" y="3532"/>
                  </a:cubicBezTo>
                  <a:cubicBezTo>
                    <a:pt x="41" y="3623"/>
                    <a:pt x="41" y="3713"/>
                    <a:pt x="82" y="3758"/>
                  </a:cubicBezTo>
                  <a:cubicBezTo>
                    <a:pt x="82" y="3804"/>
                    <a:pt x="82" y="3849"/>
                    <a:pt x="82" y="3940"/>
                  </a:cubicBezTo>
                  <a:cubicBezTo>
                    <a:pt x="41" y="4166"/>
                    <a:pt x="41" y="4438"/>
                    <a:pt x="41" y="4709"/>
                  </a:cubicBezTo>
                  <a:cubicBezTo>
                    <a:pt x="41" y="5253"/>
                    <a:pt x="0" y="5842"/>
                    <a:pt x="0" y="6385"/>
                  </a:cubicBezTo>
                  <a:cubicBezTo>
                    <a:pt x="0" y="6928"/>
                    <a:pt x="0" y="7517"/>
                    <a:pt x="0" y="8060"/>
                  </a:cubicBezTo>
                  <a:cubicBezTo>
                    <a:pt x="0" y="8649"/>
                    <a:pt x="0" y="9238"/>
                    <a:pt x="0" y="9826"/>
                  </a:cubicBezTo>
                  <a:cubicBezTo>
                    <a:pt x="0" y="10370"/>
                    <a:pt x="41" y="10913"/>
                    <a:pt x="82" y="11502"/>
                  </a:cubicBezTo>
                  <a:cubicBezTo>
                    <a:pt x="123" y="12091"/>
                    <a:pt x="164" y="12679"/>
                    <a:pt x="246" y="13268"/>
                  </a:cubicBezTo>
                  <a:cubicBezTo>
                    <a:pt x="369" y="14355"/>
                    <a:pt x="369" y="15442"/>
                    <a:pt x="410" y="16483"/>
                  </a:cubicBezTo>
                  <a:cubicBezTo>
                    <a:pt x="410" y="16755"/>
                    <a:pt x="451" y="17072"/>
                    <a:pt x="451" y="17343"/>
                  </a:cubicBezTo>
                  <a:cubicBezTo>
                    <a:pt x="492" y="17660"/>
                    <a:pt x="533" y="18023"/>
                    <a:pt x="574" y="18340"/>
                  </a:cubicBezTo>
                  <a:cubicBezTo>
                    <a:pt x="615" y="18475"/>
                    <a:pt x="615" y="18611"/>
                    <a:pt x="656" y="18747"/>
                  </a:cubicBezTo>
                  <a:cubicBezTo>
                    <a:pt x="697" y="18838"/>
                    <a:pt x="738" y="18974"/>
                    <a:pt x="738" y="19064"/>
                  </a:cubicBezTo>
                  <a:cubicBezTo>
                    <a:pt x="779" y="19200"/>
                    <a:pt x="820" y="19291"/>
                    <a:pt x="861" y="19426"/>
                  </a:cubicBezTo>
                  <a:cubicBezTo>
                    <a:pt x="902" y="19562"/>
                    <a:pt x="1025" y="19698"/>
                    <a:pt x="1107" y="19789"/>
                  </a:cubicBezTo>
                  <a:cubicBezTo>
                    <a:pt x="1312" y="20106"/>
                    <a:pt x="1639" y="20332"/>
                    <a:pt x="1967" y="20513"/>
                  </a:cubicBezTo>
                  <a:cubicBezTo>
                    <a:pt x="2213" y="20649"/>
                    <a:pt x="2459" y="20785"/>
                    <a:pt x="2746" y="20875"/>
                  </a:cubicBezTo>
                  <a:cubicBezTo>
                    <a:pt x="3238" y="21057"/>
                    <a:pt x="3730" y="21192"/>
                    <a:pt x="4263" y="21283"/>
                  </a:cubicBezTo>
                  <a:cubicBezTo>
                    <a:pt x="4836" y="21374"/>
                    <a:pt x="5410" y="21464"/>
                    <a:pt x="5984" y="21509"/>
                  </a:cubicBezTo>
                  <a:cubicBezTo>
                    <a:pt x="6476" y="21555"/>
                    <a:pt x="7009" y="21600"/>
                    <a:pt x="7501" y="21600"/>
                  </a:cubicBezTo>
                  <a:cubicBezTo>
                    <a:pt x="7992" y="21600"/>
                    <a:pt x="8525" y="21600"/>
                    <a:pt x="9017" y="21600"/>
                  </a:cubicBezTo>
                  <a:cubicBezTo>
                    <a:pt x="10042" y="21600"/>
                    <a:pt x="11066" y="21600"/>
                    <a:pt x="12091" y="21555"/>
                  </a:cubicBezTo>
                  <a:cubicBezTo>
                    <a:pt x="13116" y="21509"/>
                    <a:pt x="14140" y="21464"/>
                    <a:pt x="15165" y="21374"/>
                  </a:cubicBezTo>
                  <a:cubicBezTo>
                    <a:pt x="15698" y="21328"/>
                    <a:pt x="16190" y="21328"/>
                    <a:pt x="16723" y="21283"/>
                  </a:cubicBezTo>
                  <a:cubicBezTo>
                    <a:pt x="17296" y="21238"/>
                    <a:pt x="17911" y="21147"/>
                    <a:pt x="18485" y="21057"/>
                  </a:cubicBezTo>
                  <a:cubicBezTo>
                    <a:pt x="18895" y="20966"/>
                    <a:pt x="19264" y="20830"/>
                    <a:pt x="19592" y="20604"/>
                  </a:cubicBezTo>
                  <a:cubicBezTo>
                    <a:pt x="19674" y="20559"/>
                    <a:pt x="19715" y="20513"/>
                    <a:pt x="19797" y="20468"/>
                  </a:cubicBezTo>
                  <a:cubicBezTo>
                    <a:pt x="19920" y="20377"/>
                    <a:pt x="20002" y="20287"/>
                    <a:pt x="20083" y="20196"/>
                  </a:cubicBezTo>
                  <a:cubicBezTo>
                    <a:pt x="20247" y="20060"/>
                    <a:pt x="20370" y="19879"/>
                    <a:pt x="20452" y="19698"/>
                  </a:cubicBezTo>
                  <a:cubicBezTo>
                    <a:pt x="20534" y="19562"/>
                    <a:pt x="20616" y="19381"/>
                    <a:pt x="20698" y="19245"/>
                  </a:cubicBezTo>
                  <a:cubicBezTo>
                    <a:pt x="20821" y="19019"/>
                    <a:pt x="20903" y="18747"/>
                    <a:pt x="20985" y="18521"/>
                  </a:cubicBezTo>
                  <a:cubicBezTo>
                    <a:pt x="21108" y="18113"/>
                    <a:pt x="21149" y="17706"/>
                    <a:pt x="21231" y="17343"/>
                  </a:cubicBezTo>
                  <a:cubicBezTo>
                    <a:pt x="21272" y="17072"/>
                    <a:pt x="21313" y="16800"/>
                    <a:pt x="21354" y="16483"/>
                  </a:cubicBezTo>
                  <a:cubicBezTo>
                    <a:pt x="21354" y="16483"/>
                    <a:pt x="21354" y="16483"/>
                    <a:pt x="21354" y="16483"/>
                  </a:cubicBezTo>
                  <a:cubicBezTo>
                    <a:pt x="21436" y="15849"/>
                    <a:pt x="21518" y="15215"/>
                    <a:pt x="21559" y="14626"/>
                  </a:cubicBezTo>
                  <a:cubicBezTo>
                    <a:pt x="21600" y="14038"/>
                    <a:pt x="21600" y="13449"/>
                    <a:pt x="21559" y="12860"/>
                  </a:cubicBezTo>
                  <a:cubicBezTo>
                    <a:pt x="21559" y="12317"/>
                    <a:pt x="21518" y="11774"/>
                    <a:pt x="21436" y="11230"/>
                  </a:cubicBezTo>
                  <a:cubicBezTo>
                    <a:pt x="21354" y="10642"/>
                    <a:pt x="21313" y="10053"/>
                    <a:pt x="21272" y="9509"/>
                  </a:cubicBezTo>
                  <a:cubicBezTo>
                    <a:pt x="21231" y="8966"/>
                    <a:pt x="21190" y="8377"/>
                    <a:pt x="21108" y="7834"/>
                  </a:cubicBezTo>
                  <a:cubicBezTo>
                    <a:pt x="21026" y="7200"/>
                    <a:pt x="20944" y="6611"/>
                    <a:pt x="20821" y="5977"/>
                  </a:cubicBezTo>
                  <a:cubicBezTo>
                    <a:pt x="20739" y="5434"/>
                    <a:pt x="20575" y="4936"/>
                    <a:pt x="20452" y="4392"/>
                  </a:cubicBezTo>
                  <a:cubicBezTo>
                    <a:pt x="20370" y="4076"/>
                    <a:pt x="20247" y="3713"/>
                    <a:pt x="20124" y="3396"/>
                  </a:cubicBezTo>
                  <a:cubicBezTo>
                    <a:pt x="20043" y="3170"/>
                    <a:pt x="19961" y="2898"/>
                    <a:pt x="19838" y="2672"/>
                  </a:cubicBezTo>
                  <a:cubicBezTo>
                    <a:pt x="19715" y="2400"/>
                    <a:pt x="19551" y="2174"/>
                    <a:pt x="19428" y="1947"/>
                  </a:cubicBezTo>
                  <a:cubicBezTo>
                    <a:pt x="19346" y="1811"/>
                    <a:pt x="19223" y="1676"/>
                    <a:pt x="19100" y="1540"/>
                  </a:cubicBezTo>
                  <a:cubicBezTo>
                    <a:pt x="18977" y="1404"/>
                    <a:pt x="18813" y="1268"/>
                    <a:pt x="18649" y="1132"/>
                  </a:cubicBezTo>
                  <a:cubicBezTo>
                    <a:pt x="18403" y="951"/>
                    <a:pt x="18116" y="815"/>
                    <a:pt x="17829" y="679"/>
                  </a:cubicBezTo>
                  <a:cubicBezTo>
                    <a:pt x="17583" y="589"/>
                    <a:pt x="17337" y="498"/>
                    <a:pt x="17091" y="408"/>
                  </a:cubicBezTo>
                  <a:cubicBezTo>
                    <a:pt x="16846" y="362"/>
                    <a:pt x="16600" y="317"/>
                    <a:pt x="16354" y="272"/>
                  </a:cubicBezTo>
                  <a:cubicBezTo>
                    <a:pt x="16026" y="226"/>
                    <a:pt x="15698" y="181"/>
                    <a:pt x="15411" y="181"/>
                  </a:cubicBezTo>
                  <a:cubicBezTo>
                    <a:pt x="15165" y="181"/>
                    <a:pt x="14919" y="136"/>
                    <a:pt x="14714" y="136"/>
                  </a:cubicBezTo>
                  <a:cubicBezTo>
                    <a:pt x="14591" y="136"/>
                    <a:pt x="14509" y="136"/>
                    <a:pt x="14386" y="136"/>
                  </a:cubicBezTo>
                  <a:cubicBezTo>
                    <a:pt x="13854" y="0"/>
                    <a:pt x="13444" y="0"/>
                    <a:pt x="13034" y="0"/>
                  </a:cubicBezTo>
                  <a:lnTo>
                    <a:pt x="13034" y="0"/>
                  </a:lnTo>
                  <a:lnTo>
                    <a:pt x="13034" y="0"/>
                  </a:lnTo>
                  <a:close/>
                  <a:moveTo>
                    <a:pt x="7173" y="1494"/>
                  </a:moveTo>
                  <a:cubicBezTo>
                    <a:pt x="8197" y="1404"/>
                    <a:pt x="9263" y="1268"/>
                    <a:pt x="10288" y="1177"/>
                  </a:cubicBezTo>
                  <a:cubicBezTo>
                    <a:pt x="11271" y="1087"/>
                    <a:pt x="12255" y="1042"/>
                    <a:pt x="13239" y="1042"/>
                  </a:cubicBezTo>
                  <a:cubicBezTo>
                    <a:pt x="14263" y="1042"/>
                    <a:pt x="15288" y="996"/>
                    <a:pt x="16313" y="1132"/>
                  </a:cubicBezTo>
                  <a:cubicBezTo>
                    <a:pt x="16559" y="1177"/>
                    <a:pt x="16805" y="1223"/>
                    <a:pt x="17050" y="1268"/>
                  </a:cubicBezTo>
                  <a:cubicBezTo>
                    <a:pt x="17214" y="1313"/>
                    <a:pt x="17378" y="1358"/>
                    <a:pt x="17542" y="1449"/>
                  </a:cubicBezTo>
                  <a:cubicBezTo>
                    <a:pt x="17665" y="1494"/>
                    <a:pt x="17747" y="1540"/>
                    <a:pt x="17829" y="1585"/>
                  </a:cubicBezTo>
                  <a:cubicBezTo>
                    <a:pt x="17993" y="1675"/>
                    <a:pt x="18157" y="1766"/>
                    <a:pt x="18280" y="1902"/>
                  </a:cubicBezTo>
                  <a:cubicBezTo>
                    <a:pt x="18362" y="1992"/>
                    <a:pt x="18444" y="2083"/>
                    <a:pt x="18485" y="2128"/>
                  </a:cubicBezTo>
                  <a:cubicBezTo>
                    <a:pt x="18567" y="2309"/>
                    <a:pt x="18690" y="2445"/>
                    <a:pt x="18772" y="2626"/>
                  </a:cubicBezTo>
                  <a:cubicBezTo>
                    <a:pt x="18854" y="2808"/>
                    <a:pt x="18936" y="3034"/>
                    <a:pt x="19018" y="3215"/>
                  </a:cubicBezTo>
                  <a:cubicBezTo>
                    <a:pt x="19264" y="3894"/>
                    <a:pt x="19428" y="4574"/>
                    <a:pt x="19592" y="5298"/>
                  </a:cubicBezTo>
                  <a:cubicBezTo>
                    <a:pt x="19756" y="5977"/>
                    <a:pt x="19838" y="6702"/>
                    <a:pt x="19920" y="7426"/>
                  </a:cubicBezTo>
                  <a:cubicBezTo>
                    <a:pt x="19961" y="8015"/>
                    <a:pt x="20002" y="8558"/>
                    <a:pt x="20043" y="9147"/>
                  </a:cubicBezTo>
                  <a:cubicBezTo>
                    <a:pt x="20084" y="9781"/>
                    <a:pt x="20165" y="10415"/>
                    <a:pt x="20206" y="11049"/>
                  </a:cubicBezTo>
                  <a:cubicBezTo>
                    <a:pt x="20329" y="12272"/>
                    <a:pt x="20370" y="13494"/>
                    <a:pt x="20329" y="14717"/>
                  </a:cubicBezTo>
                  <a:cubicBezTo>
                    <a:pt x="20288" y="15577"/>
                    <a:pt x="20206" y="16392"/>
                    <a:pt x="20084" y="17253"/>
                  </a:cubicBezTo>
                  <a:cubicBezTo>
                    <a:pt x="20043" y="17751"/>
                    <a:pt x="19920" y="18249"/>
                    <a:pt x="19797" y="18702"/>
                  </a:cubicBezTo>
                  <a:cubicBezTo>
                    <a:pt x="19715" y="18883"/>
                    <a:pt x="19633" y="19109"/>
                    <a:pt x="19551" y="19245"/>
                  </a:cubicBezTo>
                  <a:cubicBezTo>
                    <a:pt x="19510" y="19290"/>
                    <a:pt x="19428" y="19381"/>
                    <a:pt x="19387" y="19426"/>
                  </a:cubicBezTo>
                  <a:cubicBezTo>
                    <a:pt x="19305" y="19472"/>
                    <a:pt x="19264" y="19517"/>
                    <a:pt x="19182" y="19562"/>
                  </a:cubicBezTo>
                  <a:cubicBezTo>
                    <a:pt x="18977" y="19653"/>
                    <a:pt x="18772" y="19698"/>
                    <a:pt x="18567" y="19743"/>
                  </a:cubicBezTo>
                  <a:cubicBezTo>
                    <a:pt x="18403" y="19789"/>
                    <a:pt x="18198" y="19834"/>
                    <a:pt x="18034" y="19834"/>
                  </a:cubicBezTo>
                  <a:cubicBezTo>
                    <a:pt x="17010" y="19970"/>
                    <a:pt x="16026" y="20015"/>
                    <a:pt x="15001" y="20060"/>
                  </a:cubicBezTo>
                  <a:cubicBezTo>
                    <a:pt x="13895" y="20106"/>
                    <a:pt x="12829" y="20196"/>
                    <a:pt x="11722" y="20287"/>
                  </a:cubicBezTo>
                  <a:cubicBezTo>
                    <a:pt x="11189" y="20332"/>
                    <a:pt x="10657" y="20332"/>
                    <a:pt x="10124" y="20332"/>
                  </a:cubicBezTo>
                  <a:cubicBezTo>
                    <a:pt x="9591" y="20332"/>
                    <a:pt x="9058" y="20332"/>
                    <a:pt x="8484" y="20377"/>
                  </a:cubicBezTo>
                  <a:cubicBezTo>
                    <a:pt x="7951" y="20377"/>
                    <a:pt x="7419" y="20377"/>
                    <a:pt x="6886" y="20332"/>
                  </a:cubicBezTo>
                  <a:cubicBezTo>
                    <a:pt x="6353" y="20332"/>
                    <a:pt x="5861" y="20241"/>
                    <a:pt x="5328" y="20196"/>
                  </a:cubicBezTo>
                  <a:cubicBezTo>
                    <a:pt x="5205" y="20196"/>
                    <a:pt x="5041" y="20151"/>
                    <a:pt x="4918" y="20151"/>
                  </a:cubicBezTo>
                  <a:cubicBezTo>
                    <a:pt x="4754" y="20106"/>
                    <a:pt x="4591" y="20106"/>
                    <a:pt x="4468" y="20060"/>
                  </a:cubicBezTo>
                  <a:cubicBezTo>
                    <a:pt x="4304" y="20015"/>
                    <a:pt x="4140" y="19970"/>
                    <a:pt x="3976" y="19924"/>
                  </a:cubicBezTo>
                  <a:cubicBezTo>
                    <a:pt x="3812" y="19879"/>
                    <a:pt x="3648" y="19834"/>
                    <a:pt x="3484" y="19789"/>
                  </a:cubicBezTo>
                  <a:cubicBezTo>
                    <a:pt x="3402" y="19743"/>
                    <a:pt x="3320" y="19743"/>
                    <a:pt x="3279" y="19698"/>
                  </a:cubicBezTo>
                  <a:cubicBezTo>
                    <a:pt x="3197" y="19653"/>
                    <a:pt x="3115" y="19607"/>
                    <a:pt x="3033" y="19607"/>
                  </a:cubicBezTo>
                  <a:cubicBezTo>
                    <a:pt x="2869" y="19517"/>
                    <a:pt x="2746" y="19426"/>
                    <a:pt x="2582" y="19336"/>
                  </a:cubicBezTo>
                  <a:cubicBezTo>
                    <a:pt x="2541" y="19291"/>
                    <a:pt x="2500" y="19245"/>
                    <a:pt x="2459" y="19200"/>
                  </a:cubicBezTo>
                  <a:cubicBezTo>
                    <a:pt x="2418" y="19155"/>
                    <a:pt x="2377" y="19064"/>
                    <a:pt x="2377" y="19019"/>
                  </a:cubicBezTo>
                  <a:cubicBezTo>
                    <a:pt x="2213" y="18566"/>
                    <a:pt x="2172" y="18068"/>
                    <a:pt x="2090" y="17570"/>
                  </a:cubicBezTo>
                  <a:cubicBezTo>
                    <a:pt x="2049" y="17026"/>
                    <a:pt x="1967" y="16438"/>
                    <a:pt x="1926" y="15894"/>
                  </a:cubicBezTo>
                  <a:cubicBezTo>
                    <a:pt x="1885" y="15215"/>
                    <a:pt x="1844" y="14581"/>
                    <a:pt x="1762" y="13902"/>
                  </a:cubicBezTo>
                  <a:cubicBezTo>
                    <a:pt x="1721" y="13585"/>
                    <a:pt x="1680" y="13268"/>
                    <a:pt x="1599" y="12951"/>
                  </a:cubicBezTo>
                  <a:cubicBezTo>
                    <a:pt x="1558" y="12679"/>
                    <a:pt x="1476" y="12408"/>
                    <a:pt x="1435" y="12136"/>
                  </a:cubicBezTo>
                  <a:cubicBezTo>
                    <a:pt x="1353" y="11502"/>
                    <a:pt x="1230" y="10868"/>
                    <a:pt x="1148" y="10234"/>
                  </a:cubicBezTo>
                  <a:cubicBezTo>
                    <a:pt x="1107" y="10053"/>
                    <a:pt x="1107" y="9872"/>
                    <a:pt x="1066" y="9691"/>
                  </a:cubicBezTo>
                  <a:cubicBezTo>
                    <a:pt x="1025" y="9057"/>
                    <a:pt x="943" y="8468"/>
                    <a:pt x="902" y="7834"/>
                  </a:cubicBezTo>
                  <a:cubicBezTo>
                    <a:pt x="861" y="7245"/>
                    <a:pt x="779" y="6611"/>
                    <a:pt x="738" y="6023"/>
                  </a:cubicBezTo>
                  <a:cubicBezTo>
                    <a:pt x="656" y="5389"/>
                    <a:pt x="615" y="4800"/>
                    <a:pt x="533" y="4166"/>
                  </a:cubicBezTo>
                  <a:cubicBezTo>
                    <a:pt x="533" y="4166"/>
                    <a:pt x="533" y="4166"/>
                    <a:pt x="533" y="4121"/>
                  </a:cubicBezTo>
                  <a:cubicBezTo>
                    <a:pt x="656" y="4211"/>
                    <a:pt x="779" y="4211"/>
                    <a:pt x="902" y="4211"/>
                  </a:cubicBezTo>
                  <a:cubicBezTo>
                    <a:pt x="1230" y="4211"/>
                    <a:pt x="1517" y="3940"/>
                    <a:pt x="1640" y="3577"/>
                  </a:cubicBezTo>
                  <a:cubicBezTo>
                    <a:pt x="1680" y="3442"/>
                    <a:pt x="1680" y="3351"/>
                    <a:pt x="1721" y="3215"/>
                  </a:cubicBezTo>
                  <a:cubicBezTo>
                    <a:pt x="1762" y="3079"/>
                    <a:pt x="1762" y="2943"/>
                    <a:pt x="1762" y="2808"/>
                  </a:cubicBezTo>
                  <a:cubicBezTo>
                    <a:pt x="1762" y="2762"/>
                    <a:pt x="1762" y="2672"/>
                    <a:pt x="1762" y="2626"/>
                  </a:cubicBezTo>
                  <a:cubicBezTo>
                    <a:pt x="1762" y="2626"/>
                    <a:pt x="1762" y="2626"/>
                    <a:pt x="1762" y="2581"/>
                  </a:cubicBezTo>
                  <a:cubicBezTo>
                    <a:pt x="1762" y="2581"/>
                    <a:pt x="1762" y="2581"/>
                    <a:pt x="1762" y="2581"/>
                  </a:cubicBezTo>
                  <a:cubicBezTo>
                    <a:pt x="1885" y="2491"/>
                    <a:pt x="2049" y="2400"/>
                    <a:pt x="2172" y="2309"/>
                  </a:cubicBezTo>
                  <a:cubicBezTo>
                    <a:pt x="2500" y="2174"/>
                    <a:pt x="2828" y="2083"/>
                    <a:pt x="3156" y="1992"/>
                  </a:cubicBezTo>
                  <a:cubicBezTo>
                    <a:pt x="3484" y="1902"/>
                    <a:pt x="3812" y="1857"/>
                    <a:pt x="4181" y="1811"/>
                  </a:cubicBezTo>
                  <a:cubicBezTo>
                    <a:pt x="5205" y="1675"/>
                    <a:pt x="6189" y="1585"/>
                    <a:pt x="7173" y="1494"/>
                  </a:cubicBezTo>
                  <a:lnTo>
                    <a:pt x="7173" y="1494"/>
                  </a:lnTo>
                  <a:lnTo>
                    <a:pt x="7173" y="1494"/>
                  </a:lnTo>
                  <a:close/>
                  <a:moveTo>
                    <a:pt x="1762" y="3306"/>
                  </a:moveTo>
                  <a:cubicBezTo>
                    <a:pt x="1762" y="3351"/>
                    <a:pt x="1762" y="3351"/>
                    <a:pt x="1721" y="3396"/>
                  </a:cubicBezTo>
                  <a:cubicBezTo>
                    <a:pt x="1762" y="3351"/>
                    <a:pt x="1762" y="3351"/>
                    <a:pt x="1762" y="3306"/>
                  </a:cubicBezTo>
                  <a:lnTo>
                    <a:pt x="1762" y="3306"/>
                  </a:lnTo>
                  <a:lnTo>
                    <a:pt x="1762" y="3306"/>
                  </a:lnTo>
                  <a:close/>
                  <a:moveTo>
                    <a:pt x="1148" y="9600"/>
                  </a:moveTo>
                  <a:cubicBezTo>
                    <a:pt x="1148" y="9645"/>
                    <a:pt x="1148" y="9645"/>
                    <a:pt x="1148" y="9691"/>
                  </a:cubicBezTo>
                  <a:cubicBezTo>
                    <a:pt x="1148" y="9645"/>
                    <a:pt x="1148" y="9645"/>
                    <a:pt x="1148" y="9600"/>
                  </a:cubicBezTo>
                  <a:lnTo>
                    <a:pt x="1148" y="9600"/>
                  </a:lnTo>
                  <a:lnTo>
                    <a:pt x="1148" y="9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1499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Doodle Double Cycle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CBF666D-26CB-4DE8-B799-0FE2A2FBD684}"/>
              </a:ext>
            </a:extLst>
          </p:cNvPr>
          <p:cNvGrpSpPr/>
          <p:nvPr/>
        </p:nvGrpSpPr>
        <p:grpSpPr>
          <a:xfrm>
            <a:off x="947156" y="1292398"/>
            <a:ext cx="7251192" cy="4270248"/>
            <a:chOff x="1657350" y="1708497"/>
            <a:chExt cx="5829300" cy="3435980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992DCD7-D44A-4594-8E9E-4C9C6E9113B5}"/>
                </a:ext>
              </a:extLst>
            </p:cNvPr>
            <p:cNvSpPr/>
            <p:nvPr/>
          </p:nvSpPr>
          <p:spPr>
            <a:xfrm>
              <a:off x="3924744" y="2971901"/>
              <a:ext cx="1294513" cy="11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3034" y="0"/>
                  </a:moveTo>
                  <a:cubicBezTo>
                    <a:pt x="12009" y="0"/>
                    <a:pt x="10984" y="45"/>
                    <a:pt x="9960" y="136"/>
                  </a:cubicBezTo>
                  <a:cubicBezTo>
                    <a:pt x="8976" y="226"/>
                    <a:pt x="7992" y="317"/>
                    <a:pt x="7009" y="408"/>
                  </a:cubicBezTo>
                  <a:cubicBezTo>
                    <a:pt x="6517" y="453"/>
                    <a:pt x="6025" y="498"/>
                    <a:pt x="5533" y="543"/>
                  </a:cubicBezTo>
                  <a:cubicBezTo>
                    <a:pt x="4959" y="589"/>
                    <a:pt x="4386" y="679"/>
                    <a:pt x="3771" y="770"/>
                  </a:cubicBezTo>
                  <a:cubicBezTo>
                    <a:pt x="3525" y="815"/>
                    <a:pt x="3279" y="860"/>
                    <a:pt x="3033" y="906"/>
                  </a:cubicBezTo>
                  <a:cubicBezTo>
                    <a:pt x="2787" y="951"/>
                    <a:pt x="2541" y="996"/>
                    <a:pt x="2295" y="1087"/>
                  </a:cubicBezTo>
                  <a:cubicBezTo>
                    <a:pt x="2213" y="1132"/>
                    <a:pt x="2090" y="1132"/>
                    <a:pt x="2008" y="1177"/>
                  </a:cubicBezTo>
                  <a:cubicBezTo>
                    <a:pt x="1844" y="1223"/>
                    <a:pt x="1680" y="1313"/>
                    <a:pt x="1476" y="1404"/>
                  </a:cubicBezTo>
                  <a:cubicBezTo>
                    <a:pt x="1271" y="1494"/>
                    <a:pt x="1107" y="1585"/>
                    <a:pt x="902" y="1721"/>
                  </a:cubicBezTo>
                  <a:cubicBezTo>
                    <a:pt x="738" y="1857"/>
                    <a:pt x="615" y="1992"/>
                    <a:pt x="451" y="2128"/>
                  </a:cubicBezTo>
                  <a:cubicBezTo>
                    <a:pt x="410" y="2219"/>
                    <a:pt x="328" y="2309"/>
                    <a:pt x="287" y="2400"/>
                  </a:cubicBezTo>
                  <a:cubicBezTo>
                    <a:pt x="287" y="2445"/>
                    <a:pt x="246" y="2445"/>
                    <a:pt x="246" y="2491"/>
                  </a:cubicBezTo>
                  <a:cubicBezTo>
                    <a:pt x="205" y="2581"/>
                    <a:pt x="164" y="2717"/>
                    <a:pt x="123" y="2808"/>
                  </a:cubicBezTo>
                  <a:cubicBezTo>
                    <a:pt x="82" y="2898"/>
                    <a:pt x="82" y="2943"/>
                    <a:pt x="82" y="3034"/>
                  </a:cubicBezTo>
                  <a:cubicBezTo>
                    <a:pt x="41" y="3215"/>
                    <a:pt x="41" y="3396"/>
                    <a:pt x="41" y="3532"/>
                  </a:cubicBezTo>
                  <a:cubicBezTo>
                    <a:pt x="41" y="3623"/>
                    <a:pt x="41" y="3713"/>
                    <a:pt x="82" y="3758"/>
                  </a:cubicBezTo>
                  <a:cubicBezTo>
                    <a:pt x="82" y="3804"/>
                    <a:pt x="82" y="3849"/>
                    <a:pt x="82" y="3940"/>
                  </a:cubicBezTo>
                  <a:cubicBezTo>
                    <a:pt x="41" y="4166"/>
                    <a:pt x="41" y="4438"/>
                    <a:pt x="41" y="4709"/>
                  </a:cubicBezTo>
                  <a:cubicBezTo>
                    <a:pt x="41" y="5253"/>
                    <a:pt x="0" y="5842"/>
                    <a:pt x="0" y="6385"/>
                  </a:cubicBezTo>
                  <a:cubicBezTo>
                    <a:pt x="0" y="6928"/>
                    <a:pt x="0" y="7517"/>
                    <a:pt x="0" y="8060"/>
                  </a:cubicBezTo>
                  <a:cubicBezTo>
                    <a:pt x="0" y="8649"/>
                    <a:pt x="0" y="9238"/>
                    <a:pt x="0" y="9826"/>
                  </a:cubicBezTo>
                  <a:cubicBezTo>
                    <a:pt x="0" y="10370"/>
                    <a:pt x="41" y="10913"/>
                    <a:pt x="82" y="11502"/>
                  </a:cubicBezTo>
                  <a:cubicBezTo>
                    <a:pt x="123" y="12091"/>
                    <a:pt x="164" y="12679"/>
                    <a:pt x="246" y="13268"/>
                  </a:cubicBezTo>
                  <a:cubicBezTo>
                    <a:pt x="369" y="14355"/>
                    <a:pt x="369" y="15442"/>
                    <a:pt x="410" y="16483"/>
                  </a:cubicBezTo>
                  <a:cubicBezTo>
                    <a:pt x="410" y="16755"/>
                    <a:pt x="451" y="17072"/>
                    <a:pt x="451" y="17343"/>
                  </a:cubicBezTo>
                  <a:cubicBezTo>
                    <a:pt x="492" y="17660"/>
                    <a:pt x="533" y="18023"/>
                    <a:pt x="574" y="18340"/>
                  </a:cubicBezTo>
                  <a:cubicBezTo>
                    <a:pt x="615" y="18475"/>
                    <a:pt x="615" y="18611"/>
                    <a:pt x="656" y="18747"/>
                  </a:cubicBezTo>
                  <a:cubicBezTo>
                    <a:pt x="697" y="18838"/>
                    <a:pt x="738" y="18974"/>
                    <a:pt x="738" y="19064"/>
                  </a:cubicBezTo>
                  <a:cubicBezTo>
                    <a:pt x="779" y="19200"/>
                    <a:pt x="820" y="19291"/>
                    <a:pt x="861" y="19426"/>
                  </a:cubicBezTo>
                  <a:cubicBezTo>
                    <a:pt x="902" y="19562"/>
                    <a:pt x="1025" y="19698"/>
                    <a:pt x="1107" y="19789"/>
                  </a:cubicBezTo>
                  <a:cubicBezTo>
                    <a:pt x="1312" y="20106"/>
                    <a:pt x="1639" y="20332"/>
                    <a:pt x="1967" y="20513"/>
                  </a:cubicBezTo>
                  <a:cubicBezTo>
                    <a:pt x="2213" y="20649"/>
                    <a:pt x="2459" y="20785"/>
                    <a:pt x="2746" y="20875"/>
                  </a:cubicBezTo>
                  <a:cubicBezTo>
                    <a:pt x="3238" y="21057"/>
                    <a:pt x="3730" y="21192"/>
                    <a:pt x="4263" y="21283"/>
                  </a:cubicBezTo>
                  <a:cubicBezTo>
                    <a:pt x="4836" y="21374"/>
                    <a:pt x="5410" y="21464"/>
                    <a:pt x="5984" y="21509"/>
                  </a:cubicBezTo>
                  <a:cubicBezTo>
                    <a:pt x="6476" y="21555"/>
                    <a:pt x="7009" y="21600"/>
                    <a:pt x="7501" y="21600"/>
                  </a:cubicBezTo>
                  <a:cubicBezTo>
                    <a:pt x="7992" y="21600"/>
                    <a:pt x="8525" y="21600"/>
                    <a:pt x="9017" y="21600"/>
                  </a:cubicBezTo>
                  <a:cubicBezTo>
                    <a:pt x="10042" y="21600"/>
                    <a:pt x="11066" y="21600"/>
                    <a:pt x="12091" y="21555"/>
                  </a:cubicBezTo>
                  <a:cubicBezTo>
                    <a:pt x="13116" y="21509"/>
                    <a:pt x="14140" y="21464"/>
                    <a:pt x="15165" y="21374"/>
                  </a:cubicBezTo>
                  <a:cubicBezTo>
                    <a:pt x="15698" y="21328"/>
                    <a:pt x="16190" y="21328"/>
                    <a:pt x="16723" y="21283"/>
                  </a:cubicBezTo>
                  <a:cubicBezTo>
                    <a:pt x="17296" y="21238"/>
                    <a:pt x="17911" y="21147"/>
                    <a:pt x="18485" y="21057"/>
                  </a:cubicBezTo>
                  <a:cubicBezTo>
                    <a:pt x="18895" y="20966"/>
                    <a:pt x="19264" y="20830"/>
                    <a:pt x="19592" y="20604"/>
                  </a:cubicBezTo>
                  <a:cubicBezTo>
                    <a:pt x="19674" y="20559"/>
                    <a:pt x="19715" y="20513"/>
                    <a:pt x="19797" y="20468"/>
                  </a:cubicBezTo>
                  <a:cubicBezTo>
                    <a:pt x="19920" y="20377"/>
                    <a:pt x="20002" y="20287"/>
                    <a:pt x="20083" y="20196"/>
                  </a:cubicBezTo>
                  <a:cubicBezTo>
                    <a:pt x="20247" y="20060"/>
                    <a:pt x="20370" y="19879"/>
                    <a:pt x="20452" y="19698"/>
                  </a:cubicBezTo>
                  <a:cubicBezTo>
                    <a:pt x="20534" y="19562"/>
                    <a:pt x="20616" y="19381"/>
                    <a:pt x="20698" y="19245"/>
                  </a:cubicBezTo>
                  <a:cubicBezTo>
                    <a:pt x="20821" y="19019"/>
                    <a:pt x="20903" y="18747"/>
                    <a:pt x="20985" y="18521"/>
                  </a:cubicBezTo>
                  <a:cubicBezTo>
                    <a:pt x="21108" y="18113"/>
                    <a:pt x="21149" y="17706"/>
                    <a:pt x="21231" y="17343"/>
                  </a:cubicBezTo>
                  <a:cubicBezTo>
                    <a:pt x="21272" y="17072"/>
                    <a:pt x="21313" y="16800"/>
                    <a:pt x="21354" y="16483"/>
                  </a:cubicBezTo>
                  <a:cubicBezTo>
                    <a:pt x="21354" y="16483"/>
                    <a:pt x="21354" y="16483"/>
                    <a:pt x="21354" y="16483"/>
                  </a:cubicBezTo>
                  <a:cubicBezTo>
                    <a:pt x="21436" y="15849"/>
                    <a:pt x="21518" y="15215"/>
                    <a:pt x="21559" y="14626"/>
                  </a:cubicBezTo>
                  <a:cubicBezTo>
                    <a:pt x="21600" y="14038"/>
                    <a:pt x="21600" y="13449"/>
                    <a:pt x="21559" y="12860"/>
                  </a:cubicBezTo>
                  <a:cubicBezTo>
                    <a:pt x="21559" y="12317"/>
                    <a:pt x="21518" y="11774"/>
                    <a:pt x="21436" y="11230"/>
                  </a:cubicBezTo>
                  <a:cubicBezTo>
                    <a:pt x="21354" y="10642"/>
                    <a:pt x="21313" y="10053"/>
                    <a:pt x="21272" y="9509"/>
                  </a:cubicBezTo>
                  <a:cubicBezTo>
                    <a:pt x="21231" y="8966"/>
                    <a:pt x="21190" y="8377"/>
                    <a:pt x="21108" y="7834"/>
                  </a:cubicBezTo>
                  <a:cubicBezTo>
                    <a:pt x="21026" y="7200"/>
                    <a:pt x="20944" y="6611"/>
                    <a:pt x="20821" y="5977"/>
                  </a:cubicBezTo>
                  <a:cubicBezTo>
                    <a:pt x="20739" y="5434"/>
                    <a:pt x="20575" y="4936"/>
                    <a:pt x="20452" y="4392"/>
                  </a:cubicBezTo>
                  <a:cubicBezTo>
                    <a:pt x="20370" y="4076"/>
                    <a:pt x="20247" y="3713"/>
                    <a:pt x="20124" y="3396"/>
                  </a:cubicBezTo>
                  <a:cubicBezTo>
                    <a:pt x="20043" y="3170"/>
                    <a:pt x="19961" y="2898"/>
                    <a:pt x="19838" y="2672"/>
                  </a:cubicBezTo>
                  <a:cubicBezTo>
                    <a:pt x="19715" y="2400"/>
                    <a:pt x="19551" y="2174"/>
                    <a:pt x="19428" y="1947"/>
                  </a:cubicBezTo>
                  <a:cubicBezTo>
                    <a:pt x="19346" y="1811"/>
                    <a:pt x="19223" y="1676"/>
                    <a:pt x="19100" y="1540"/>
                  </a:cubicBezTo>
                  <a:cubicBezTo>
                    <a:pt x="18977" y="1404"/>
                    <a:pt x="18813" y="1268"/>
                    <a:pt x="18649" y="1132"/>
                  </a:cubicBezTo>
                  <a:cubicBezTo>
                    <a:pt x="18403" y="951"/>
                    <a:pt x="18116" y="815"/>
                    <a:pt x="17829" y="679"/>
                  </a:cubicBezTo>
                  <a:cubicBezTo>
                    <a:pt x="17583" y="589"/>
                    <a:pt x="17337" y="498"/>
                    <a:pt x="17091" y="408"/>
                  </a:cubicBezTo>
                  <a:cubicBezTo>
                    <a:pt x="16846" y="362"/>
                    <a:pt x="16600" y="317"/>
                    <a:pt x="16354" y="272"/>
                  </a:cubicBezTo>
                  <a:cubicBezTo>
                    <a:pt x="16026" y="226"/>
                    <a:pt x="15698" y="181"/>
                    <a:pt x="15411" y="181"/>
                  </a:cubicBezTo>
                  <a:cubicBezTo>
                    <a:pt x="15165" y="181"/>
                    <a:pt x="14919" y="136"/>
                    <a:pt x="14714" y="136"/>
                  </a:cubicBezTo>
                  <a:cubicBezTo>
                    <a:pt x="14591" y="136"/>
                    <a:pt x="14509" y="136"/>
                    <a:pt x="14386" y="136"/>
                  </a:cubicBezTo>
                  <a:cubicBezTo>
                    <a:pt x="13854" y="0"/>
                    <a:pt x="13444" y="0"/>
                    <a:pt x="13034" y="0"/>
                  </a:cubicBezTo>
                  <a:lnTo>
                    <a:pt x="13034" y="0"/>
                  </a:lnTo>
                  <a:lnTo>
                    <a:pt x="13034" y="0"/>
                  </a:lnTo>
                  <a:close/>
                  <a:moveTo>
                    <a:pt x="7173" y="1494"/>
                  </a:moveTo>
                  <a:cubicBezTo>
                    <a:pt x="8197" y="1404"/>
                    <a:pt x="9263" y="1268"/>
                    <a:pt x="10288" y="1177"/>
                  </a:cubicBezTo>
                  <a:cubicBezTo>
                    <a:pt x="11271" y="1087"/>
                    <a:pt x="12255" y="1042"/>
                    <a:pt x="13239" y="1042"/>
                  </a:cubicBezTo>
                  <a:cubicBezTo>
                    <a:pt x="14263" y="1042"/>
                    <a:pt x="15288" y="996"/>
                    <a:pt x="16313" y="1132"/>
                  </a:cubicBezTo>
                  <a:cubicBezTo>
                    <a:pt x="16559" y="1177"/>
                    <a:pt x="16805" y="1223"/>
                    <a:pt x="17050" y="1268"/>
                  </a:cubicBezTo>
                  <a:cubicBezTo>
                    <a:pt x="17214" y="1313"/>
                    <a:pt x="17378" y="1358"/>
                    <a:pt x="17542" y="1449"/>
                  </a:cubicBezTo>
                  <a:cubicBezTo>
                    <a:pt x="17665" y="1494"/>
                    <a:pt x="17747" y="1540"/>
                    <a:pt x="17829" y="1585"/>
                  </a:cubicBezTo>
                  <a:cubicBezTo>
                    <a:pt x="17993" y="1675"/>
                    <a:pt x="18157" y="1766"/>
                    <a:pt x="18280" y="1902"/>
                  </a:cubicBezTo>
                  <a:cubicBezTo>
                    <a:pt x="18362" y="1992"/>
                    <a:pt x="18444" y="2083"/>
                    <a:pt x="18485" y="2128"/>
                  </a:cubicBezTo>
                  <a:cubicBezTo>
                    <a:pt x="18567" y="2309"/>
                    <a:pt x="18690" y="2445"/>
                    <a:pt x="18772" y="2626"/>
                  </a:cubicBezTo>
                  <a:cubicBezTo>
                    <a:pt x="18854" y="2808"/>
                    <a:pt x="18936" y="3034"/>
                    <a:pt x="19018" y="3215"/>
                  </a:cubicBezTo>
                  <a:cubicBezTo>
                    <a:pt x="19264" y="3894"/>
                    <a:pt x="19428" y="4574"/>
                    <a:pt x="19592" y="5298"/>
                  </a:cubicBezTo>
                  <a:cubicBezTo>
                    <a:pt x="19756" y="5977"/>
                    <a:pt x="19838" y="6702"/>
                    <a:pt x="19920" y="7426"/>
                  </a:cubicBezTo>
                  <a:cubicBezTo>
                    <a:pt x="19961" y="8015"/>
                    <a:pt x="20002" y="8558"/>
                    <a:pt x="20043" y="9147"/>
                  </a:cubicBezTo>
                  <a:cubicBezTo>
                    <a:pt x="20084" y="9781"/>
                    <a:pt x="20165" y="10415"/>
                    <a:pt x="20206" y="11049"/>
                  </a:cubicBezTo>
                  <a:cubicBezTo>
                    <a:pt x="20329" y="12272"/>
                    <a:pt x="20370" y="13494"/>
                    <a:pt x="20329" y="14717"/>
                  </a:cubicBezTo>
                  <a:cubicBezTo>
                    <a:pt x="20288" y="15577"/>
                    <a:pt x="20206" y="16392"/>
                    <a:pt x="20084" y="17253"/>
                  </a:cubicBezTo>
                  <a:cubicBezTo>
                    <a:pt x="20043" y="17751"/>
                    <a:pt x="19920" y="18249"/>
                    <a:pt x="19797" y="18702"/>
                  </a:cubicBezTo>
                  <a:cubicBezTo>
                    <a:pt x="19715" y="18883"/>
                    <a:pt x="19633" y="19109"/>
                    <a:pt x="19551" y="19245"/>
                  </a:cubicBezTo>
                  <a:cubicBezTo>
                    <a:pt x="19510" y="19290"/>
                    <a:pt x="19428" y="19381"/>
                    <a:pt x="19387" y="19426"/>
                  </a:cubicBezTo>
                  <a:cubicBezTo>
                    <a:pt x="19305" y="19472"/>
                    <a:pt x="19264" y="19517"/>
                    <a:pt x="19182" y="19562"/>
                  </a:cubicBezTo>
                  <a:cubicBezTo>
                    <a:pt x="18977" y="19653"/>
                    <a:pt x="18772" y="19698"/>
                    <a:pt x="18567" y="19743"/>
                  </a:cubicBezTo>
                  <a:cubicBezTo>
                    <a:pt x="18403" y="19789"/>
                    <a:pt x="18198" y="19834"/>
                    <a:pt x="18034" y="19834"/>
                  </a:cubicBezTo>
                  <a:cubicBezTo>
                    <a:pt x="17010" y="19970"/>
                    <a:pt x="16026" y="20015"/>
                    <a:pt x="15001" y="20060"/>
                  </a:cubicBezTo>
                  <a:cubicBezTo>
                    <a:pt x="13895" y="20106"/>
                    <a:pt x="12829" y="20196"/>
                    <a:pt x="11722" y="20287"/>
                  </a:cubicBezTo>
                  <a:cubicBezTo>
                    <a:pt x="11189" y="20332"/>
                    <a:pt x="10657" y="20332"/>
                    <a:pt x="10124" y="20332"/>
                  </a:cubicBezTo>
                  <a:cubicBezTo>
                    <a:pt x="9591" y="20332"/>
                    <a:pt x="9058" y="20332"/>
                    <a:pt x="8484" y="20377"/>
                  </a:cubicBezTo>
                  <a:cubicBezTo>
                    <a:pt x="7951" y="20377"/>
                    <a:pt x="7419" y="20377"/>
                    <a:pt x="6886" y="20332"/>
                  </a:cubicBezTo>
                  <a:cubicBezTo>
                    <a:pt x="6353" y="20332"/>
                    <a:pt x="5861" y="20241"/>
                    <a:pt x="5328" y="20196"/>
                  </a:cubicBezTo>
                  <a:cubicBezTo>
                    <a:pt x="5205" y="20196"/>
                    <a:pt x="5041" y="20151"/>
                    <a:pt x="4918" y="20151"/>
                  </a:cubicBezTo>
                  <a:cubicBezTo>
                    <a:pt x="4754" y="20106"/>
                    <a:pt x="4591" y="20106"/>
                    <a:pt x="4468" y="20060"/>
                  </a:cubicBezTo>
                  <a:cubicBezTo>
                    <a:pt x="4304" y="20015"/>
                    <a:pt x="4140" y="19970"/>
                    <a:pt x="3976" y="19924"/>
                  </a:cubicBezTo>
                  <a:cubicBezTo>
                    <a:pt x="3812" y="19879"/>
                    <a:pt x="3648" y="19834"/>
                    <a:pt x="3484" y="19789"/>
                  </a:cubicBezTo>
                  <a:cubicBezTo>
                    <a:pt x="3402" y="19743"/>
                    <a:pt x="3320" y="19743"/>
                    <a:pt x="3279" y="19698"/>
                  </a:cubicBezTo>
                  <a:cubicBezTo>
                    <a:pt x="3197" y="19653"/>
                    <a:pt x="3115" y="19607"/>
                    <a:pt x="3033" y="19607"/>
                  </a:cubicBezTo>
                  <a:cubicBezTo>
                    <a:pt x="2869" y="19517"/>
                    <a:pt x="2746" y="19426"/>
                    <a:pt x="2582" y="19336"/>
                  </a:cubicBezTo>
                  <a:cubicBezTo>
                    <a:pt x="2541" y="19291"/>
                    <a:pt x="2500" y="19245"/>
                    <a:pt x="2459" y="19200"/>
                  </a:cubicBezTo>
                  <a:cubicBezTo>
                    <a:pt x="2418" y="19155"/>
                    <a:pt x="2377" y="19064"/>
                    <a:pt x="2377" y="19019"/>
                  </a:cubicBezTo>
                  <a:cubicBezTo>
                    <a:pt x="2213" y="18566"/>
                    <a:pt x="2172" y="18068"/>
                    <a:pt x="2090" y="17570"/>
                  </a:cubicBezTo>
                  <a:cubicBezTo>
                    <a:pt x="2049" y="17026"/>
                    <a:pt x="1967" y="16438"/>
                    <a:pt x="1926" y="15894"/>
                  </a:cubicBezTo>
                  <a:cubicBezTo>
                    <a:pt x="1885" y="15215"/>
                    <a:pt x="1844" y="14581"/>
                    <a:pt x="1762" y="13902"/>
                  </a:cubicBezTo>
                  <a:cubicBezTo>
                    <a:pt x="1721" y="13585"/>
                    <a:pt x="1680" y="13268"/>
                    <a:pt x="1599" y="12951"/>
                  </a:cubicBezTo>
                  <a:cubicBezTo>
                    <a:pt x="1558" y="12679"/>
                    <a:pt x="1476" y="12408"/>
                    <a:pt x="1435" y="12136"/>
                  </a:cubicBezTo>
                  <a:cubicBezTo>
                    <a:pt x="1353" y="11502"/>
                    <a:pt x="1230" y="10868"/>
                    <a:pt x="1148" y="10234"/>
                  </a:cubicBezTo>
                  <a:cubicBezTo>
                    <a:pt x="1107" y="10053"/>
                    <a:pt x="1107" y="9872"/>
                    <a:pt x="1066" y="9691"/>
                  </a:cubicBezTo>
                  <a:cubicBezTo>
                    <a:pt x="1025" y="9057"/>
                    <a:pt x="943" y="8468"/>
                    <a:pt x="902" y="7834"/>
                  </a:cubicBezTo>
                  <a:cubicBezTo>
                    <a:pt x="861" y="7245"/>
                    <a:pt x="779" y="6611"/>
                    <a:pt x="738" y="6023"/>
                  </a:cubicBezTo>
                  <a:cubicBezTo>
                    <a:pt x="656" y="5389"/>
                    <a:pt x="615" y="4800"/>
                    <a:pt x="533" y="4166"/>
                  </a:cubicBezTo>
                  <a:cubicBezTo>
                    <a:pt x="533" y="4166"/>
                    <a:pt x="533" y="4166"/>
                    <a:pt x="533" y="4121"/>
                  </a:cubicBezTo>
                  <a:cubicBezTo>
                    <a:pt x="656" y="4211"/>
                    <a:pt x="779" y="4211"/>
                    <a:pt x="902" y="4211"/>
                  </a:cubicBezTo>
                  <a:cubicBezTo>
                    <a:pt x="1230" y="4211"/>
                    <a:pt x="1517" y="3940"/>
                    <a:pt x="1640" y="3577"/>
                  </a:cubicBezTo>
                  <a:cubicBezTo>
                    <a:pt x="1680" y="3442"/>
                    <a:pt x="1680" y="3351"/>
                    <a:pt x="1721" y="3215"/>
                  </a:cubicBezTo>
                  <a:cubicBezTo>
                    <a:pt x="1762" y="3079"/>
                    <a:pt x="1762" y="2943"/>
                    <a:pt x="1762" y="2808"/>
                  </a:cubicBezTo>
                  <a:cubicBezTo>
                    <a:pt x="1762" y="2762"/>
                    <a:pt x="1762" y="2672"/>
                    <a:pt x="1762" y="2626"/>
                  </a:cubicBezTo>
                  <a:cubicBezTo>
                    <a:pt x="1762" y="2626"/>
                    <a:pt x="1762" y="2626"/>
                    <a:pt x="1762" y="2581"/>
                  </a:cubicBezTo>
                  <a:cubicBezTo>
                    <a:pt x="1762" y="2581"/>
                    <a:pt x="1762" y="2581"/>
                    <a:pt x="1762" y="2581"/>
                  </a:cubicBezTo>
                  <a:cubicBezTo>
                    <a:pt x="1885" y="2491"/>
                    <a:pt x="2049" y="2400"/>
                    <a:pt x="2172" y="2309"/>
                  </a:cubicBezTo>
                  <a:cubicBezTo>
                    <a:pt x="2500" y="2174"/>
                    <a:pt x="2828" y="2083"/>
                    <a:pt x="3156" y="1992"/>
                  </a:cubicBezTo>
                  <a:cubicBezTo>
                    <a:pt x="3484" y="1902"/>
                    <a:pt x="3812" y="1857"/>
                    <a:pt x="4181" y="1811"/>
                  </a:cubicBezTo>
                  <a:cubicBezTo>
                    <a:pt x="5205" y="1675"/>
                    <a:pt x="6189" y="1585"/>
                    <a:pt x="7173" y="1494"/>
                  </a:cubicBezTo>
                  <a:lnTo>
                    <a:pt x="7173" y="1494"/>
                  </a:lnTo>
                  <a:lnTo>
                    <a:pt x="7173" y="1494"/>
                  </a:lnTo>
                  <a:close/>
                  <a:moveTo>
                    <a:pt x="1762" y="3306"/>
                  </a:moveTo>
                  <a:cubicBezTo>
                    <a:pt x="1762" y="3351"/>
                    <a:pt x="1762" y="3351"/>
                    <a:pt x="1721" y="3396"/>
                  </a:cubicBezTo>
                  <a:cubicBezTo>
                    <a:pt x="1762" y="3351"/>
                    <a:pt x="1762" y="3351"/>
                    <a:pt x="1762" y="3306"/>
                  </a:cubicBezTo>
                  <a:lnTo>
                    <a:pt x="1762" y="3306"/>
                  </a:lnTo>
                  <a:lnTo>
                    <a:pt x="1762" y="3306"/>
                  </a:lnTo>
                  <a:close/>
                  <a:moveTo>
                    <a:pt x="1148" y="9600"/>
                  </a:moveTo>
                  <a:cubicBezTo>
                    <a:pt x="1148" y="9645"/>
                    <a:pt x="1148" y="9645"/>
                    <a:pt x="1148" y="9691"/>
                  </a:cubicBezTo>
                  <a:cubicBezTo>
                    <a:pt x="1148" y="9645"/>
                    <a:pt x="1148" y="9645"/>
                    <a:pt x="1148" y="9600"/>
                  </a:cubicBezTo>
                  <a:lnTo>
                    <a:pt x="1148" y="9600"/>
                  </a:lnTo>
                  <a:lnTo>
                    <a:pt x="1148" y="9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B72CC827-701A-430E-99F0-692D6AC60363}"/>
                </a:ext>
              </a:extLst>
            </p:cNvPr>
            <p:cNvSpPr/>
            <p:nvPr/>
          </p:nvSpPr>
          <p:spPr>
            <a:xfrm>
              <a:off x="5564846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8" y="1216"/>
                    <a:pt x="20928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13" y="93"/>
                    <a:pt x="19558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574" y="2244"/>
                    <a:pt x="3050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397" y="15896"/>
                    <a:pt x="20397" y="15896"/>
                    <a:pt x="20425" y="15803"/>
                  </a:cubicBezTo>
                  <a:cubicBezTo>
                    <a:pt x="20397" y="15896"/>
                    <a:pt x="20397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69" y="16177"/>
                  </a:moveTo>
                  <a:cubicBezTo>
                    <a:pt x="20369" y="16177"/>
                    <a:pt x="20369" y="16177"/>
                    <a:pt x="20369" y="16177"/>
                  </a:cubicBezTo>
                  <a:cubicBezTo>
                    <a:pt x="20341" y="16270"/>
                    <a:pt x="20341" y="16270"/>
                    <a:pt x="20369" y="16177"/>
                  </a:cubicBezTo>
                  <a:cubicBezTo>
                    <a:pt x="20369" y="16177"/>
                    <a:pt x="20369" y="16177"/>
                    <a:pt x="20369" y="16177"/>
                  </a:cubicBezTo>
                  <a:lnTo>
                    <a:pt x="20369" y="16177"/>
                  </a:lnTo>
                  <a:lnTo>
                    <a:pt x="20369" y="1617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06D9E92-A83C-4679-BAD5-CCA553C9D755}"/>
                </a:ext>
              </a:extLst>
            </p:cNvPr>
            <p:cNvSpPr/>
            <p:nvPr/>
          </p:nvSpPr>
          <p:spPr>
            <a:xfrm>
              <a:off x="5589421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8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6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4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0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31" y="21413"/>
                    <a:pt x="2042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1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9026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31" y="5423"/>
                  </a:moveTo>
                  <a:cubicBezTo>
                    <a:pt x="1231" y="5423"/>
                    <a:pt x="1231" y="5423"/>
                    <a:pt x="1231" y="5423"/>
                  </a:cubicBezTo>
                  <a:cubicBezTo>
                    <a:pt x="1231" y="5330"/>
                    <a:pt x="1231" y="5330"/>
                    <a:pt x="1231" y="5423"/>
                  </a:cubicBezTo>
                  <a:cubicBezTo>
                    <a:pt x="1231" y="5423"/>
                    <a:pt x="1231" y="5423"/>
                    <a:pt x="1231" y="5423"/>
                  </a:cubicBezTo>
                  <a:lnTo>
                    <a:pt x="1231" y="5423"/>
                  </a:lnTo>
                  <a:lnTo>
                    <a:pt x="1231" y="54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A6A50DC9-C7B8-464B-A413-748FACFD8018}"/>
                </a:ext>
              </a:extLst>
            </p:cNvPr>
            <p:cNvSpPr/>
            <p:nvPr/>
          </p:nvSpPr>
          <p:spPr>
            <a:xfrm>
              <a:off x="5638574" y="3242231"/>
              <a:ext cx="1787655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7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4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60D47505-2FCD-4F13-B854-8D8348E01D51}"/>
                </a:ext>
              </a:extLst>
            </p:cNvPr>
            <p:cNvSpPr/>
            <p:nvPr/>
          </p:nvSpPr>
          <p:spPr>
            <a:xfrm>
              <a:off x="1657350" y="2455817"/>
              <a:ext cx="1897229" cy="56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02" y="93"/>
                  </a:moveTo>
                  <a:cubicBezTo>
                    <a:pt x="18970" y="0"/>
                    <a:pt x="18438" y="0"/>
                    <a:pt x="17879" y="0"/>
                  </a:cubicBezTo>
                  <a:cubicBezTo>
                    <a:pt x="17375" y="0"/>
                    <a:pt x="16872" y="0"/>
                    <a:pt x="16368" y="0"/>
                  </a:cubicBezTo>
                  <a:cubicBezTo>
                    <a:pt x="15836" y="0"/>
                    <a:pt x="15277" y="0"/>
                    <a:pt x="14745" y="0"/>
                  </a:cubicBezTo>
                  <a:cubicBezTo>
                    <a:pt x="14213" y="0"/>
                    <a:pt x="13710" y="0"/>
                    <a:pt x="13178" y="0"/>
                  </a:cubicBezTo>
                  <a:cubicBezTo>
                    <a:pt x="12675" y="0"/>
                    <a:pt x="12199" y="0"/>
                    <a:pt x="11695" y="0"/>
                  </a:cubicBezTo>
                  <a:cubicBezTo>
                    <a:pt x="10660" y="0"/>
                    <a:pt x="9625" y="187"/>
                    <a:pt x="8618" y="281"/>
                  </a:cubicBezTo>
                  <a:cubicBezTo>
                    <a:pt x="7554" y="374"/>
                    <a:pt x="6519" y="374"/>
                    <a:pt x="5456" y="374"/>
                  </a:cubicBezTo>
                  <a:cubicBezTo>
                    <a:pt x="4924" y="374"/>
                    <a:pt x="4421" y="281"/>
                    <a:pt x="3889" y="281"/>
                  </a:cubicBezTo>
                  <a:cubicBezTo>
                    <a:pt x="3637" y="281"/>
                    <a:pt x="3385" y="187"/>
                    <a:pt x="3162" y="187"/>
                  </a:cubicBezTo>
                  <a:cubicBezTo>
                    <a:pt x="2910" y="187"/>
                    <a:pt x="2630" y="187"/>
                    <a:pt x="2378" y="187"/>
                  </a:cubicBezTo>
                  <a:cubicBezTo>
                    <a:pt x="2098" y="187"/>
                    <a:pt x="1819" y="281"/>
                    <a:pt x="1567" y="374"/>
                  </a:cubicBezTo>
                  <a:cubicBezTo>
                    <a:pt x="1427" y="468"/>
                    <a:pt x="1287" y="561"/>
                    <a:pt x="1147" y="748"/>
                  </a:cubicBezTo>
                  <a:cubicBezTo>
                    <a:pt x="1119" y="842"/>
                    <a:pt x="1063" y="842"/>
                    <a:pt x="1035" y="935"/>
                  </a:cubicBezTo>
                  <a:cubicBezTo>
                    <a:pt x="951" y="1029"/>
                    <a:pt x="867" y="1216"/>
                    <a:pt x="783" y="1403"/>
                  </a:cubicBezTo>
                  <a:cubicBezTo>
                    <a:pt x="699" y="1590"/>
                    <a:pt x="644" y="1870"/>
                    <a:pt x="588" y="2057"/>
                  </a:cubicBezTo>
                  <a:cubicBezTo>
                    <a:pt x="504" y="2338"/>
                    <a:pt x="476" y="2712"/>
                    <a:pt x="420" y="2992"/>
                  </a:cubicBezTo>
                  <a:cubicBezTo>
                    <a:pt x="364" y="3366"/>
                    <a:pt x="336" y="3740"/>
                    <a:pt x="308" y="4114"/>
                  </a:cubicBezTo>
                  <a:cubicBezTo>
                    <a:pt x="280" y="4395"/>
                    <a:pt x="252" y="4769"/>
                    <a:pt x="252" y="5049"/>
                  </a:cubicBezTo>
                  <a:cubicBezTo>
                    <a:pt x="224" y="5423"/>
                    <a:pt x="224" y="5891"/>
                    <a:pt x="196" y="6265"/>
                  </a:cubicBezTo>
                  <a:cubicBezTo>
                    <a:pt x="168" y="7107"/>
                    <a:pt x="140" y="8042"/>
                    <a:pt x="140" y="8883"/>
                  </a:cubicBezTo>
                  <a:cubicBezTo>
                    <a:pt x="140" y="9725"/>
                    <a:pt x="112" y="10566"/>
                    <a:pt x="112" y="11408"/>
                  </a:cubicBezTo>
                  <a:cubicBezTo>
                    <a:pt x="112" y="12249"/>
                    <a:pt x="84" y="13091"/>
                    <a:pt x="84" y="13932"/>
                  </a:cubicBezTo>
                  <a:cubicBezTo>
                    <a:pt x="84" y="14774"/>
                    <a:pt x="56" y="15616"/>
                    <a:pt x="28" y="16457"/>
                  </a:cubicBezTo>
                  <a:cubicBezTo>
                    <a:pt x="28" y="16831"/>
                    <a:pt x="0" y="17299"/>
                    <a:pt x="0" y="17673"/>
                  </a:cubicBezTo>
                  <a:cubicBezTo>
                    <a:pt x="0" y="17953"/>
                    <a:pt x="0" y="18234"/>
                    <a:pt x="28" y="18514"/>
                  </a:cubicBezTo>
                  <a:cubicBezTo>
                    <a:pt x="56" y="18888"/>
                    <a:pt x="112" y="19169"/>
                    <a:pt x="168" y="19449"/>
                  </a:cubicBezTo>
                  <a:cubicBezTo>
                    <a:pt x="196" y="19543"/>
                    <a:pt x="252" y="19730"/>
                    <a:pt x="280" y="19823"/>
                  </a:cubicBezTo>
                  <a:cubicBezTo>
                    <a:pt x="308" y="19917"/>
                    <a:pt x="336" y="20010"/>
                    <a:pt x="364" y="20010"/>
                  </a:cubicBezTo>
                  <a:cubicBezTo>
                    <a:pt x="392" y="20104"/>
                    <a:pt x="420" y="20104"/>
                    <a:pt x="448" y="20197"/>
                  </a:cubicBezTo>
                  <a:cubicBezTo>
                    <a:pt x="504" y="20291"/>
                    <a:pt x="588" y="20384"/>
                    <a:pt x="644" y="20478"/>
                  </a:cubicBezTo>
                  <a:cubicBezTo>
                    <a:pt x="895" y="20852"/>
                    <a:pt x="1147" y="20946"/>
                    <a:pt x="1399" y="21133"/>
                  </a:cubicBezTo>
                  <a:cubicBezTo>
                    <a:pt x="1539" y="21226"/>
                    <a:pt x="1651" y="21226"/>
                    <a:pt x="1791" y="21320"/>
                  </a:cubicBezTo>
                  <a:cubicBezTo>
                    <a:pt x="1903" y="21413"/>
                    <a:pt x="2042" y="21413"/>
                    <a:pt x="2154" y="21413"/>
                  </a:cubicBezTo>
                  <a:cubicBezTo>
                    <a:pt x="2266" y="21413"/>
                    <a:pt x="2378" y="21507"/>
                    <a:pt x="2490" y="21507"/>
                  </a:cubicBezTo>
                  <a:cubicBezTo>
                    <a:pt x="2630" y="21507"/>
                    <a:pt x="2770" y="21600"/>
                    <a:pt x="2882" y="21600"/>
                  </a:cubicBezTo>
                  <a:cubicBezTo>
                    <a:pt x="3050" y="21600"/>
                    <a:pt x="3190" y="21600"/>
                    <a:pt x="3358" y="21600"/>
                  </a:cubicBezTo>
                  <a:cubicBezTo>
                    <a:pt x="3581" y="21600"/>
                    <a:pt x="3833" y="21600"/>
                    <a:pt x="4057" y="21600"/>
                  </a:cubicBezTo>
                  <a:cubicBezTo>
                    <a:pt x="4617" y="21600"/>
                    <a:pt x="5148" y="21600"/>
                    <a:pt x="5708" y="21507"/>
                  </a:cubicBezTo>
                  <a:cubicBezTo>
                    <a:pt x="5932" y="21507"/>
                    <a:pt x="6183" y="21507"/>
                    <a:pt x="6407" y="21413"/>
                  </a:cubicBezTo>
                  <a:cubicBezTo>
                    <a:pt x="6687" y="21413"/>
                    <a:pt x="6967" y="21320"/>
                    <a:pt x="7275" y="21320"/>
                  </a:cubicBezTo>
                  <a:cubicBezTo>
                    <a:pt x="7778" y="21226"/>
                    <a:pt x="8282" y="21226"/>
                    <a:pt x="8813" y="21226"/>
                  </a:cubicBezTo>
                  <a:cubicBezTo>
                    <a:pt x="9317" y="21226"/>
                    <a:pt x="9821" y="21133"/>
                    <a:pt x="10324" y="21039"/>
                  </a:cubicBezTo>
                  <a:cubicBezTo>
                    <a:pt x="10856" y="21039"/>
                    <a:pt x="11388" y="20946"/>
                    <a:pt x="11919" y="20946"/>
                  </a:cubicBezTo>
                  <a:cubicBezTo>
                    <a:pt x="12171" y="20946"/>
                    <a:pt x="12395" y="20946"/>
                    <a:pt x="12647" y="20946"/>
                  </a:cubicBezTo>
                  <a:cubicBezTo>
                    <a:pt x="12926" y="20946"/>
                    <a:pt x="13206" y="20946"/>
                    <a:pt x="13458" y="20946"/>
                  </a:cubicBezTo>
                  <a:cubicBezTo>
                    <a:pt x="13962" y="20946"/>
                    <a:pt x="14493" y="20946"/>
                    <a:pt x="14997" y="20852"/>
                  </a:cubicBezTo>
                  <a:cubicBezTo>
                    <a:pt x="15501" y="20759"/>
                    <a:pt x="16032" y="20759"/>
                    <a:pt x="16536" y="20665"/>
                  </a:cubicBezTo>
                  <a:cubicBezTo>
                    <a:pt x="17039" y="20665"/>
                    <a:pt x="17571" y="20572"/>
                    <a:pt x="18075" y="20665"/>
                  </a:cubicBezTo>
                  <a:cubicBezTo>
                    <a:pt x="18326" y="20665"/>
                    <a:pt x="18578" y="20665"/>
                    <a:pt x="18830" y="20759"/>
                  </a:cubicBezTo>
                  <a:cubicBezTo>
                    <a:pt x="19110" y="20759"/>
                    <a:pt x="19390" y="20852"/>
                    <a:pt x="19641" y="20759"/>
                  </a:cubicBezTo>
                  <a:cubicBezTo>
                    <a:pt x="19753" y="20759"/>
                    <a:pt x="19865" y="20665"/>
                    <a:pt x="19977" y="20572"/>
                  </a:cubicBezTo>
                  <a:cubicBezTo>
                    <a:pt x="20089" y="20478"/>
                    <a:pt x="20173" y="20384"/>
                    <a:pt x="20285" y="20291"/>
                  </a:cubicBezTo>
                  <a:cubicBezTo>
                    <a:pt x="20369" y="20198"/>
                    <a:pt x="20481" y="19917"/>
                    <a:pt x="20565" y="19730"/>
                  </a:cubicBezTo>
                  <a:cubicBezTo>
                    <a:pt x="20593" y="19637"/>
                    <a:pt x="20649" y="19543"/>
                    <a:pt x="20677" y="19449"/>
                  </a:cubicBezTo>
                  <a:cubicBezTo>
                    <a:pt x="20761" y="19169"/>
                    <a:pt x="20845" y="18888"/>
                    <a:pt x="20929" y="18608"/>
                  </a:cubicBezTo>
                  <a:cubicBezTo>
                    <a:pt x="20984" y="18421"/>
                    <a:pt x="21012" y="18234"/>
                    <a:pt x="21040" y="18047"/>
                  </a:cubicBezTo>
                  <a:cubicBezTo>
                    <a:pt x="21124" y="17579"/>
                    <a:pt x="21180" y="17112"/>
                    <a:pt x="21264" y="16738"/>
                  </a:cubicBezTo>
                  <a:cubicBezTo>
                    <a:pt x="21320" y="16364"/>
                    <a:pt x="21348" y="15896"/>
                    <a:pt x="21404" y="15522"/>
                  </a:cubicBezTo>
                  <a:cubicBezTo>
                    <a:pt x="21460" y="14961"/>
                    <a:pt x="21488" y="14494"/>
                    <a:pt x="21516" y="13933"/>
                  </a:cubicBezTo>
                  <a:cubicBezTo>
                    <a:pt x="21544" y="13559"/>
                    <a:pt x="21544" y="13185"/>
                    <a:pt x="21572" y="12717"/>
                  </a:cubicBezTo>
                  <a:cubicBezTo>
                    <a:pt x="21600" y="12250"/>
                    <a:pt x="21600" y="11875"/>
                    <a:pt x="21600" y="11408"/>
                  </a:cubicBezTo>
                  <a:cubicBezTo>
                    <a:pt x="21600" y="10847"/>
                    <a:pt x="21600" y="10192"/>
                    <a:pt x="21600" y="9631"/>
                  </a:cubicBezTo>
                  <a:cubicBezTo>
                    <a:pt x="21600" y="9070"/>
                    <a:pt x="21600" y="8416"/>
                    <a:pt x="21600" y="7855"/>
                  </a:cubicBezTo>
                  <a:cubicBezTo>
                    <a:pt x="21600" y="7107"/>
                    <a:pt x="21572" y="6452"/>
                    <a:pt x="21544" y="5704"/>
                  </a:cubicBezTo>
                  <a:cubicBezTo>
                    <a:pt x="21516" y="5143"/>
                    <a:pt x="21516" y="4675"/>
                    <a:pt x="21488" y="4114"/>
                  </a:cubicBezTo>
                  <a:cubicBezTo>
                    <a:pt x="21488" y="3834"/>
                    <a:pt x="21488" y="3647"/>
                    <a:pt x="21488" y="3366"/>
                  </a:cubicBezTo>
                  <a:cubicBezTo>
                    <a:pt x="21488" y="3179"/>
                    <a:pt x="21488" y="3086"/>
                    <a:pt x="21488" y="2899"/>
                  </a:cubicBezTo>
                  <a:cubicBezTo>
                    <a:pt x="21488" y="2712"/>
                    <a:pt x="21488" y="2525"/>
                    <a:pt x="21460" y="2338"/>
                  </a:cubicBezTo>
                  <a:cubicBezTo>
                    <a:pt x="21432" y="2057"/>
                    <a:pt x="21404" y="1870"/>
                    <a:pt x="21376" y="1683"/>
                  </a:cubicBezTo>
                  <a:cubicBezTo>
                    <a:pt x="21376" y="1683"/>
                    <a:pt x="21376" y="1590"/>
                    <a:pt x="21348" y="1590"/>
                  </a:cubicBezTo>
                  <a:cubicBezTo>
                    <a:pt x="21292" y="1403"/>
                    <a:pt x="21236" y="1216"/>
                    <a:pt x="21180" y="1216"/>
                  </a:cubicBezTo>
                  <a:cubicBezTo>
                    <a:pt x="21124" y="1122"/>
                    <a:pt x="21068" y="1122"/>
                    <a:pt x="20984" y="1216"/>
                  </a:cubicBezTo>
                  <a:cubicBezTo>
                    <a:pt x="20956" y="1216"/>
                    <a:pt x="20929" y="1216"/>
                    <a:pt x="20929" y="1309"/>
                  </a:cubicBezTo>
                  <a:cubicBezTo>
                    <a:pt x="20901" y="1309"/>
                    <a:pt x="20901" y="1216"/>
                    <a:pt x="20873" y="1216"/>
                  </a:cubicBezTo>
                  <a:cubicBezTo>
                    <a:pt x="20817" y="1122"/>
                    <a:pt x="20761" y="1029"/>
                    <a:pt x="20705" y="935"/>
                  </a:cubicBezTo>
                  <a:cubicBezTo>
                    <a:pt x="20649" y="842"/>
                    <a:pt x="20593" y="842"/>
                    <a:pt x="20537" y="748"/>
                  </a:cubicBezTo>
                  <a:cubicBezTo>
                    <a:pt x="20453" y="655"/>
                    <a:pt x="20397" y="655"/>
                    <a:pt x="20313" y="561"/>
                  </a:cubicBezTo>
                  <a:cubicBezTo>
                    <a:pt x="20229" y="468"/>
                    <a:pt x="20173" y="468"/>
                    <a:pt x="20089" y="468"/>
                  </a:cubicBezTo>
                  <a:cubicBezTo>
                    <a:pt x="20033" y="468"/>
                    <a:pt x="19977" y="374"/>
                    <a:pt x="19921" y="374"/>
                  </a:cubicBezTo>
                  <a:cubicBezTo>
                    <a:pt x="19865" y="374"/>
                    <a:pt x="19781" y="374"/>
                    <a:pt x="19725" y="281"/>
                  </a:cubicBezTo>
                  <a:cubicBezTo>
                    <a:pt x="19669" y="187"/>
                    <a:pt x="19585" y="93"/>
                    <a:pt x="19502" y="93"/>
                  </a:cubicBezTo>
                  <a:lnTo>
                    <a:pt x="19502" y="93"/>
                  </a:lnTo>
                  <a:lnTo>
                    <a:pt x="19502" y="93"/>
                  </a:lnTo>
                  <a:close/>
                  <a:moveTo>
                    <a:pt x="3553" y="2338"/>
                  </a:moveTo>
                  <a:cubicBezTo>
                    <a:pt x="4085" y="2431"/>
                    <a:pt x="4589" y="2431"/>
                    <a:pt x="5120" y="2525"/>
                  </a:cubicBezTo>
                  <a:cubicBezTo>
                    <a:pt x="6127" y="2618"/>
                    <a:pt x="7163" y="2618"/>
                    <a:pt x="8170" y="2525"/>
                  </a:cubicBezTo>
                  <a:cubicBezTo>
                    <a:pt x="8674" y="2525"/>
                    <a:pt x="9205" y="2431"/>
                    <a:pt x="9709" y="2338"/>
                  </a:cubicBezTo>
                  <a:cubicBezTo>
                    <a:pt x="10240" y="2244"/>
                    <a:pt x="10744" y="2151"/>
                    <a:pt x="11276" y="2151"/>
                  </a:cubicBezTo>
                  <a:cubicBezTo>
                    <a:pt x="11835" y="2151"/>
                    <a:pt x="12367" y="2151"/>
                    <a:pt x="12926" y="2057"/>
                  </a:cubicBezTo>
                  <a:cubicBezTo>
                    <a:pt x="13458" y="2057"/>
                    <a:pt x="13962" y="1964"/>
                    <a:pt x="14493" y="1964"/>
                  </a:cubicBezTo>
                  <a:cubicBezTo>
                    <a:pt x="15528" y="1870"/>
                    <a:pt x="16564" y="1964"/>
                    <a:pt x="17599" y="1777"/>
                  </a:cubicBezTo>
                  <a:cubicBezTo>
                    <a:pt x="18131" y="1683"/>
                    <a:pt x="18662" y="1683"/>
                    <a:pt x="19194" y="1590"/>
                  </a:cubicBezTo>
                  <a:cubicBezTo>
                    <a:pt x="19446" y="1590"/>
                    <a:pt x="19697" y="1496"/>
                    <a:pt x="19949" y="1496"/>
                  </a:cubicBezTo>
                  <a:cubicBezTo>
                    <a:pt x="20201" y="1496"/>
                    <a:pt x="20453" y="1496"/>
                    <a:pt x="20705" y="1403"/>
                  </a:cubicBezTo>
                  <a:cubicBezTo>
                    <a:pt x="20705" y="1403"/>
                    <a:pt x="20733" y="1403"/>
                    <a:pt x="20733" y="1403"/>
                  </a:cubicBezTo>
                  <a:cubicBezTo>
                    <a:pt x="20677" y="1590"/>
                    <a:pt x="20649" y="1777"/>
                    <a:pt x="20649" y="2057"/>
                  </a:cubicBezTo>
                  <a:cubicBezTo>
                    <a:pt x="20621" y="2431"/>
                    <a:pt x="20621" y="2899"/>
                    <a:pt x="20621" y="3366"/>
                  </a:cubicBezTo>
                  <a:cubicBezTo>
                    <a:pt x="20621" y="4675"/>
                    <a:pt x="20705" y="5984"/>
                    <a:pt x="20733" y="7294"/>
                  </a:cubicBezTo>
                  <a:cubicBezTo>
                    <a:pt x="20733" y="8322"/>
                    <a:pt x="20733" y="9444"/>
                    <a:pt x="20733" y="10473"/>
                  </a:cubicBezTo>
                  <a:cubicBezTo>
                    <a:pt x="20733" y="11034"/>
                    <a:pt x="20733" y="11501"/>
                    <a:pt x="20705" y="12062"/>
                  </a:cubicBezTo>
                  <a:cubicBezTo>
                    <a:pt x="20677" y="12623"/>
                    <a:pt x="20677" y="13091"/>
                    <a:pt x="20621" y="13652"/>
                  </a:cubicBezTo>
                  <a:cubicBezTo>
                    <a:pt x="20565" y="14400"/>
                    <a:pt x="20509" y="15148"/>
                    <a:pt x="20397" y="15803"/>
                  </a:cubicBezTo>
                  <a:cubicBezTo>
                    <a:pt x="20341" y="16177"/>
                    <a:pt x="20285" y="16457"/>
                    <a:pt x="20201" y="16738"/>
                  </a:cubicBezTo>
                  <a:cubicBezTo>
                    <a:pt x="20145" y="16925"/>
                    <a:pt x="20089" y="17112"/>
                    <a:pt x="20033" y="17299"/>
                  </a:cubicBezTo>
                  <a:cubicBezTo>
                    <a:pt x="20005" y="17392"/>
                    <a:pt x="19949" y="17486"/>
                    <a:pt x="19921" y="17486"/>
                  </a:cubicBezTo>
                  <a:cubicBezTo>
                    <a:pt x="19781" y="17579"/>
                    <a:pt x="19669" y="17673"/>
                    <a:pt x="19530" y="17673"/>
                  </a:cubicBezTo>
                  <a:cubicBezTo>
                    <a:pt x="19306" y="17673"/>
                    <a:pt x="19110" y="17673"/>
                    <a:pt x="18886" y="17673"/>
                  </a:cubicBezTo>
                  <a:cubicBezTo>
                    <a:pt x="18634" y="17673"/>
                    <a:pt x="18382" y="17673"/>
                    <a:pt x="18131" y="17673"/>
                  </a:cubicBezTo>
                  <a:cubicBezTo>
                    <a:pt x="17599" y="17673"/>
                    <a:pt x="17067" y="17673"/>
                    <a:pt x="16536" y="17766"/>
                  </a:cubicBezTo>
                  <a:cubicBezTo>
                    <a:pt x="16032" y="17860"/>
                    <a:pt x="15501" y="17953"/>
                    <a:pt x="14997" y="17953"/>
                  </a:cubicBezTo>
                  <a:cubicBezTo>
                    <a:pt x="14493" y="18047"/>
                    <a:pt x="14018" y="18047"/>
                    <a:pt x="13514" y="18047"/>
                  </a:cubicBezTo>
                  <a:cubicBezTo>
                    <a:pt x="12982" y="18047"/>
                    <a:pt x="12451" y="18047"/>
                    <a:pt x="11919" y="18047"/>
                  </a:cubicBezTo>
                  <a:cubicBezTo>
                    <a:pt x="11388" y="18047"/>
                    <a:pt x="10856" y="18047"/>
                    <a:pt x="10352" y="18140"/>
                  </a:cubicBezTo>
                  <a:cubicBezTo>
                    <a:pt x="9849" y="18140"/>
                    <a:pt x="9373" y="18234"/>
                    <a:pt x="8869" y="18327"/>
                  </a:cubicBezTo>
                  <a:cubicBezTo>
                    <a:pt x="8366" y="18327"/>
                    <a:pt x="7834" y="18421"/>
                    <a:pt x="7331" y="18514"/>
                  </a:cubicBezTo>
                  <a:cubicBezTo>
                    <a:pt x="6799" y="18608"/>
                    <a:pt x="6295" y="18701"/>
                    <a:pt x="5764" y="18701"/>
                  </a:cubicBezTo>
                  <a:cubicBezTo>
                    <a:pt x="5204" y="18701"/>
                    <a:pt x="4673" y="18795"/>
                    <a:pt x="4113" y="18795"/>
                  </a:cubicBezTo>
                  <a:cubicBezTo>
                    <a:pt x="3889" y="18795"/>
                    <a:pt x="3693" y="18795"/>
                    <a:pt x="3469" y="18795"/>
                  </a:cubicBezTo>
                  <a:cubicBezTo>
                    <a:pt x="3330" y="18795"/>
                    <a:pt x="3162" y="18795"/>
                    <a:pt x="3022" y="18795"/>
                  </a:cubicBezTo>
                  <a:cubicBezTo>
                    <a:pt x="2910" y="18795"/>
                    <a:pt x="2798" y="18795"/>
                    <a:pt x="2686" y="18795"/>
                  </a:cubicBezTo>
                  <a:cubicBezTo>
                    <a:pt x="2574" y="18795"/>
                    <a:pt x="2490" y="18795"/>
                    <a:pt x="2378" y="18701"/>
                  </a:cubicBezTo>
                  <a:cubicBezTo>
                    <a:pt x="2322" y="18701"/>
                    <a:pt x="2294" y="18701"/>
                    <a:pt x="2238" y="18701"/>
                  </a:cubicBezTo>
                  <a:cubicBezTo>
                    <a:pt x="2154" y="18701"/>
                    <a:pt x="2070" y="18701"/>
                    <a:pt x="1987" y="18608"/>
                  </a:cubicBezTo>
                  <a:cubicBezTo>
                    <a:pt x="1847" y="18514"/>
                    <a:pt x="1735" y="18514"/>
                    <a:pt x="1595" y="18421"/>
                  </a:cubicBezTo>
                  <a:cubicBezTo>
                    <a:pt x="1539" y="18421"/>
                    <a:pt x="1483" y="18327"/>
                    <a:pt x="1455" y="18327"/>
                  </a:cubicBezTo>
                  <a:cubicBezTo>
                    <a:pt x="1399" y="18327"/>
                    <a:pt x="1343" y="18234"/>
                    <a:pt x="1287" y="18234"/>
                  </a:cubicBezTo>
                  <a:cubicBezTo>
                    <a:pt x="1147" y="18140"/>
                    <a:pt x="979" y="17953"/>
                    <a:pt x="839" y="17766"/>
                  </a:cubicBezTo>
                  <a:cubicBezTo>
                    <a:pt x="811" y="17673"/>
                    <a:pt x="783" y="17673"/>
                    <a:pt x="755" y="17579"/>
                  </a:cubicBezTo>
                  <a:cubicBezTo>
                    <a:pt x="755" y="17579"/>
                    <a:pt x="755" y="17579"/>
                    <a:pt x="755" y="17579"/>
                  </a:cubicBezTo>
                  <a:cubicBezTo>
                    <a:pt x="755" y="17205"/>
                    <a:pt x="783" y="16831"/>
                    <a:pt x="783" y="16457"/>
                  </a:cubicBezTo>
                  <a:cubicBezTo>
                    <a:pt x="783" y="16083"/>
                    <a:pt x="811" y="15709"/>
                    <a:pt x="811" y="15242"/>
                  </a:cubicBezTo>
                  <a:cubicBezTo>
                    <a:pt x="839" y="14400"/>
                    <a:pt x="839" y="13559"/>
                    <a:pt x="839" y="12623"/>
                  </a:cubicBezTo>
                  <a:cubicBezTo>
                    <a:pt x="867" y="10940"/>
                    <a:pt x="867" y="9257"/>
                    <a:pt x="895" y="7574"/>
                  </a:cubicBezTo>
                  <a:cubicBezTo>
                    <a:pt x="895" y="7107"/>
                    <a:pt x="923" y="6546"/>
                    <a:pt x="923" y="6078"/>
                  </a:cubicBezTo>
                  <a:cubicBezTo>
                    <a:pt x="923" y="5611"/>
                    <a:pt x="951" y="5236"/>
                    <a:pt x="979" y="4769"/>
                  </a:cubicBezTo>
                  <a:cubicBezTo>
                    <a:pt x="1007" y="4301"/>
                    <a:pt x="1035" y="3927"/>
                    <a:pt x="1091" y="3553"/>
                  </a:cubicBezTo>
                  <a:cubicBezTo>
                    <a:pt x="1119" y="3366"/>
                    <a:pt x="1147" y="3273"/>
                    <a:pt x="1175" y="3086"/>
                  </a:cubicBezTo>
                  <a:cubicBezTo>
                    <a:pt x="1203" y="2992"/>
                    <a:pt x="1231" y="2899"/>
                    <a:pt x="1259" y="2899"/>
                  </a:cubicBezTo>
                  <a:cubicBezTo>
                    <a:pt x="1315" y="2805"/>
                    <a:pt x="1371" y="2712"/>
                    <a:pt x="1427" y="2618"/>
                  </a:cubicBezTo>
                  <a:cubicBezTo>
                    <a:pt x="1539" y="2525"/>
                    <a:pt x="1651" y="2431"/>
                    <a:pt x="1763" y="2338"/>
                  </a:cubicBezTo>
                  <a:cubicBezTo>
                    <a:pt x="1875" y="2244"/>
                    <a:pt x="1987" y="2244"/>
                    <a:pt x="2098" y="2244"/>
                  </a:cubicBezTo>
                  <a:cubicBezTo>
                    <a:pt x="2602" y="2244"/>
                    <a:pt x="3078" y="2338"/>
                    <a:pt x="3553" y="2338"/>
                  </a:cubicBezTo>
                  <a:lnTo>
                    <a:pt x="3553" y="2338"/>
                  </a:lnTo>
                  <a:lnTo>
                    <a:pt x="3553" y="2338"/>
                  </a:lnTo>
                  <a:close/>
                  <a:moveTo>
                    <a:pt x="20425" y="15803"/>
                  </a:moveTo>
                  <a:cubicBezTo>
                    <a:pt x="20425" y="15896"/>
                    <a:pt x="20425" y="15896"/>
                    <a:pt x="20425" y="15803"/>
                  </a:cubicBezTo>
                  <a:cubicBezTo>
                    <a:pt x="20425" y="15896"/>
                    <a:pt x="20425" y="15896"/>
                    <a:pt x="20425" y="15803"/>
                  </a:cubicBezTo>
                  <a:lnTo>
                    <a:pt x="20425" y="15803"/>
                  </a:lnTo>
                  <a:lnTo>
                    <a:pt x="20425" y="15803"/>
                  </a:lnTo>
                  <a:close/>
                  <a:moveTo>
                    <a:pt x="20397" y="16177"/>
                  </a:moveTo>
                  <a:cubicBezTo>
                    <a:pt x="20369" y="16177"/>
                    <a:pt x="20369" y="16177"/>
                    <a:pt x="20397" y="16177"/>
                  </a:cubicBezTo>
                  <a:cubicBezTo>
                    <a:pt x="20369" y="16270"/>
                    <a:pt x="20369" y="16270"/>
                    <a:pt x="20397" y="16177"/>
                  </a:cubicBezTo>
                  <a:cubicBezTo>
                    <a:pt x="20369" y="16177"/>
                    <a:pt x="20369" y="16177"/>
                    <a:pt x="20397" y="16177"/>
                  </a:cubicBezTo>
                  <a:lnTo>
                    <a:pt x="20397" y="16177"/>
                  </a:lnTo>
                  <a:lnTo>
                    <a:pt x="20397" y="1617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5E159D37-6B36-4FBB-B8B7-D763B749C5ED}"/>
                </a:ext>
              </a:extLst>
            </p:cNvPr>
            <p:cNvSpPr/>
            <p:nvPr/>
          </p:nvSpPr>
          <p:spPr>
            <a:xfrm>
              <a:off x="1657350" y="4004068"/>
              <a:ext cx="1897229" cy="56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8" y="21507"/>
                  </a:moveTo>
                  <a:cubicBezTo>
                    <a:pt x="2630" y="21600"/>
                    <a:pt x="3162" y="21600"/>
                    <a:pt x="3721" y="21600"/>
                  </a:cubicBezTo>
                  <a:cubicBezTo>
                    <a:pt x="4225" y="21600"/>
                    <a:pt x="4729" y="21600"/>
                    <a:pt x="5232" y="21600"/>
                  </a:cubicBezTo>
                  <a:cubicBezTo>
                    <a:pt x="5764" y="21600"/>
                    <a:pt x="6323" y="21600"/>
                    <a:pt x="6855" y="21600"/>
                  </a:cubicBezTo>
                  <a:cubicBezTo>
                    <a:pt x="7387" y="21600"/>
                    <a:pt x="7890" y="21600"/>
                    <a:pt x="8422" y="21600"/>
                  </a:cubicBezTo>
                  <a:cubicBezTo>
                    <a:pt x="8925" y="21600"/>
                    <a:pt x="9401" y="21600"/>
                    <a:pt x="9905" y="21600"/>
                  </a:cubicBezTo>
                  <a:cubicBezTo>
                    <a:pt x="10940" y="21600"/>
                    <a:pt x="11975" y="21413"/>
                    <a:pt x="12982" y="21319"/>
                  </a:cubicBezTo>
                  <a:cubicBezTo>
                    <a:pt x="14046" y="21226"/>
                    <a:pt x="15081" y="21226"/>
                    <a:pt x="16144" y="21226"/>
                  </a:cubicBezTo>
                  <a:cubicBezTo>
                    <a:pt x="16676" y="21226"/>
                    <a:pt x="17179" y="21319"/>
                    <a:pt x="17711" y="21319"/>
                  </a:cubicBezTo>
                  <a:cubicBezTo>
                    <a:pt x="17963" y="21319"/>
                    <a:pt x="18215" y="21413"/>
                    <a:pt x="18438" y="21413"/>
                  </a:cubicBezTo>
                  <a:cubicBezTo>
                    <a:pt x="18690" y="21413"/>
                    <a:pt x="18970" y="21413"/>
                    <a:pt x="19222" y="21413"/>
                  </a:cubicBezTo>
                  <a:cubicBezTo>
                    <a:pt x="19502" y="21413"/>
                    <a:pt x="19781" y="21319"/>
                    <a:pt x="20033" y="21226"/>
                  </a:cubicBezTo>
                  <a:cubicBezTo>
                    <a:pt x="20173" y="21132"/>
                    <a:pt x="20313" y="21039"/>
                    <a:pt x="20453" y="20852"/>
                  </a:cubicBezTo>
                  <a:cubicBezTo>
                    <a:pt x="20481" y="20758"/>
                    <a:pt x="20537" y="20758"/>
                    <a:pt x="20565" y="20665"/>
                  </a:cubicBezTo>
                  <a:cubicBezTo>
                    <a:pt x="20649" y="20571"/>
                    <a:pt x="20733" y="20384"/>
                    <a:pt x="20817" y="20197"/>
                  </a:cubicBezTo>
                  <a:cubicBezTo>
                    <a:pt x="20901" y="20010"/>
                    <a:pt x="20956" y="19730"/>
                    <a:pt x="21012" y="19543"/>
                  </a:cubicBezTo>
                  <a:cubicBezTo>
                    <a:pt x="21096" y="19262"/>
                    <a:pt x="21124" y="18888"/>
                    <a:pt x="21180" y="18608"/>
                  </a:cubicBezTo>
                  <a:cubicBezTo>
                    <a:pt x="21236" y="18234"/>
                    <a:pt x="21264" y="17860"/>
                    <a:pt x="21292" y="17486"/>
                  </a:cubicBezTo>
                  <a:cubicBezTo>
                    <a:pt x="21320" y="17205"/>
                    <a:pt x="21348" y="16831"/>
                    <a:pt x="21348" y="16551"/>
                  </a:cubicBezTo>
                  <a:cubicBezTo>
                    <a:pt x="21376" y="16177"/>
                    <a:pt x="21376" y="15709"/>
                    <a:pt x="21404" y="15335"/>
                  </a:cubicBezTo>
                  <a:cubicBezTo>
                    <a:pt x="21432" y="14493"/>
                    <a:pt x="21460" y="13558"/>
                    <a:pt x="21460" y="12717"/>
                  </a:cubicBezTo>
                  <a:cubicBezTo>
                    <a:pt x="21460" y="11875"/>
                    <a:pt x="21488" y="11034"/>
                    <a:pt x="21488" y="10192"/>
                  </a:cubicBezTo>
                  <a:cubicBezTo>
                    <a:pt x="21488" y="9351"/>
                    <a:pt x="21516" y="8509"/>
                    <a:pt x="21516" y="7667"/>
                  </a:cubicBezTo>
                  <a:cubicBezTo>
                    <a:pt x="21516" y="6826"/>
                    <a:pt x="21544" y="5984"/>
                    <a:pt x="21572" y="5143"/>
                  </a:cubicBezTo>
                  <a:cubicBezTo>
                    <a:pt x="21572" y="4769"/>
                    <a:pt x="21600" y="4301"/>
                    <a:pt x="21600" y="3927"/>
                  </a:cubicBezTo>
                  <a:cubicBezTo>
                    <a:pt x="21600" y="3647"/>
                    <a:pt x="21600" y="3366"/>
                    <a:pt x="21572" y="3086"/>
                  </a:cubicBezTo>
                  <a:cubicBezTo>
                    <a:pt x="21544" y="2712"/>
                    <a:pt x="21488" y="2431"/>
                    <a:pt x="21432" y="2150"/>
                  </a:cubicBezTo>
                  <a:cubicBezTo>
                    <a:pt x="21404" y="2057"/>
                    <a:pt x="21348" y="1870"/>
                    <a:pt x="21320" y="1776"/>
                  </a:cubicBezTo>
                  <a:cubicBezTo>
                    <a:pt x="21292" y="1683"/>
                    <a:pt x="21264" y="1589"/>
                    <a:pt x="21236" y="1589"/>
                  </a:cubicBezTo>
                  <a:cubicBezTo>
                    <a:pt x="21208" y="1496"/>
                    <a:pt x="21180" y="1496"/>
                    <a:pt x="21152" y="1402"/>
                  </a:cubicBezTo>
                  <a:cubicBezTo>
                    <a:pt x="21096" y="1309"/>
                    <a:pt x="21012" y="1216"/>
                    <a:pt x="20956" y="1122"/>
                  </a:cubicBezTo>
                  <a:cubicBezTo>
                    <a:pt x="20705" y="748"/>
                    <a:pt x="20453" y="654"/>
                    <a:pt x="20201" y="467"/>
                  </a:cubicBezTo>
                  <a:cubicBezTo>
                    <a:pt x="20061" y="374"/>
                    <a:pt x="19949" y="374"/>
                    <a:pt x="19809" y="280"/>
                  </a:cubicBezTo>
                  <a:cubicBezTo>
                    <a:pt x="19697" y="187"/>
                    <a:pt x="19558" y="187"/>
                    <a:pt x="19446" y="187"/>
                  </a:cubicBezTo>
                  <a:cubicBezTo>
                    <a:pt x="19334" y="187"/>
                    <a:pt x="19222" y="93"/>
                    <a:pt x="19110" y="93"/>
                  </a:cubicBezTo>
                  <a:cubicBezTo>
                    <a:pt x="18970" y="93"/>
                    <a:pt x="18830" y="0"/>
                    <a:pt x="18718" y="0"/>
                  </a:cubicBezTo>
                  <a:cubicBezTo>
                    <a:pt x="18550" y="0"/>
                    <a:pt x="18410" y="0"/>
                    <a:pt x="18242" y="0"/>
                  </a:cubicBezTo>
                  <a:cubicBezTo>
                    <a:pt x="18019" y="0"/>
                    <a:pt x="17767" y="0"/>
                    <a:pt x="17543" y="0"/>
                  </a:cubicBezTo>
                  <a:cubicBezTo>
                    <a:pt x="16983" y="0"/>
                    <a:pt x="16452" y="0"/>
                    <a:pt x="15892" y="93"/>
                  </a:cubicBezTo>
                  <a:cubicBezTo>
                    <a:pt x="15668" y="93"/>
                    <a:pt x="15417" y="93"/>
                    <a:pt x="15193" y="187"/>
                  </a:cubicBezTo>
                  <a:cubicBezTo>
                    <a:pt x="14913" y="187"/>
                    <a:pt x="14633" y="280"/>
                    <a:pt x="14325" y="280"/>
                  </a:cubicBezTo>
                  <a:cubicBezTo>
                    <a:pt x="13822" y="374"/>
                    <a:pt x="13318" y="374"/>
                    <a:pt x="12787" y="374"/>
                  </a:cubicBezTo>
                  <a:cubicBezTo>
                    <a:pt x="12283" y="374"/>
                    <a:pt x="11779" y="467"/>
                    <a:pt x="11276" y="561"/>
                  </a:cubicBezTo>
                  <a:cubicBezTo>
                    <a:pt x="10744" y="561"/>
                    <a:pt x="10212" y="654"/>
                    <a:pt x="9681" y="654"/>
                  </a:cubicBezTo>
                  <a:cubicBezTo>
                    <a:pt x="9429" y="654"/>
                    <a:pt x="9205" y="654"/>
                    <a:pt x="8953" y="654"/>
                  </a:cubicBezTo>
                  <a:cubicBezTo>
                    <a:pt x="8674" y="654"/>
                    <a:pt x="8394" y="654"/>
                    <a:pt x="8142" y="654"/>
                  </a:cubicBezTo>
                  <a:cubicBezTo>
                    <a:pt x="7638" y="654"/>
                    <a:pt x="7107" y="654"/>
                    <a:pt x="6603" y="748"/>
                  </a:cubicBezTo>
                  <a:cubicBezTo>
                    <a:pt x="6099" y="841"/>
                    <a:pt x="5568" y="841"/>
                    <a:pt x="5064" y="935"/>
                  </a:cubicBezTo>
                  <a:cubicBezTo>
                    <a:pt x="4561" y="935"/>
                    <a:pt x="4029" y="1028"/>
                    <a:pt x="3525" y="935"/>
                  </a:cubicBezTo>
                  <a:cubicBezTo>
                    <a:pt x="3274" y="935"/>
                    <a:pt x="3022" y="935"/>
                    <a:pt x="2770" y="841"/>
                  </a:cubicBezTo>
                  <a:cubicBezTo>
                    <a:pt x="2490" y="841"/>
                    <a:pt x="2210" y="748"/>
                    <a:pt x="1959" y="841"/>
                  </a:cubicBezTo>
                  <a:cubicBezTo>
                    <a:pt x="1847" y="841"/>
                    <a:pt x="1735" y="935"/>
                    <a:pt x="1623" y="1028"/>
                  </a:cubicBezTo>
                  <a:cubicBezTo>
                    <a:pt x="1511" y="1122"/>
                    <a:pt x="1427" y="1215"/>
                    <a:pt x="1315" y="1309"/>
                  </a:cubicBezTo>
                  <a:cubicBezTo>
                    <a:pt x="1231" y="1402"/>
                    <a:pt x="1119" y="1683"/>
                    <a:pt x="1035" y="1870"/>
                  </a:cubicBezTo>
                  <a:cubicBezTo>
                    <a:pt x="1007" y="1963"/>
                    <a:pt x="951" y="2057"/>
                    <a:pt x="923" y="2150"/>
                  </a:cubicBezTo>
                  <a:cubicBezTo>
                    <a:pt x="839" y="2431"/>
                    <a:pt x="755" y="2712"/>
                    <a:pt x="672" y="2992"/>
                  </a:cubicBezTo>
                  <a:cubicBezTo>
                    <a:pt x="616" y="3179"/>
                    <a:pt x="588" y="3366"/>
                    <a:pt x="560" y="3553"/>
                  </a:cubicBezTo>
                  <a:cubicBezTo>
                    <a:pt x="476" y="4021"/>
                    <a:pt x="420" y="4488"/>
                    <a:pt x="336" y="4862"/>
                  </a:cubicBezTo>
                  <a:cubicBezTo>
                    <a:pt x="280" y="5236"/>
                    <a:pt x="252" y="5704"/>
                    <a:pt x="196" y="6078"/>
                  </a:cubicBezTo>
                  <a:cubicBezTo>
                    <a:pt x="140" y="6639"/>
                    <a:pt x="112" y="7106"/>
                    <a:pt x="84" y="7667"/>
                  </a:cubicBezTo>
                  <a:cubicBezTo>
                    <a:pt x="56" y="8042"/>
                    <a:pt x="56" y="8416"/>
                    <a:pt x="28" y="8883"/>
                  </a:cubicBezTo>
                  <a:cubicBezTo>
                    <a:pt x="0" y="9351"/>
                    <a:pt x="0" y="9725"/>
                    <a:pt x="0" y="10192"/>
                  </a:cubicBezTo>
                  <a:cubicBezTo>
                    <a:pt x="0" y="10753"/>
                    <a:pt x="0" y="11408"/>
                    <a:pt x="0" y="11969"/>
                  </a:cubicBezTo>
                  <a:cubicBezTo>
                    <a:pt x="0" y="12530"/>
                    <a:pt x="0" y="13185"/>
                    <a:pt x="0" y="13746"/>
                  </a:cubicBezTo>
                  <a:cubicBezTo>
                    <a:pt x="0" y="14494"/>
                    <a:pt x="28" y="15148"/>
                    <a:pt x="56" y="15896"/>
                  </a:cubicBezTo>
                  <a:cubicBezTo>
                    <a:pt x="84" y="16457"/>
                    <a:pt x="84" y="16925"/>
                    <a:pt x="112" y="17486"/>
                  </a:cubicBezTo>
                  <a:cubicBezTo>
                    <a:pt x="112" y="17766"/>
                    <a:pt x="112" y="17953"/>
                    <a:pt x="112" y="18234"/>
                  </a:cubicBezTo>
                  <a:cubicBezTo>
                    <a:pt x="112" y="18421"/>
                    <a:pt x="112" y="18515"/>
                    <a:pt x="112" y="18702"/>
                  </a:cubicBezTo>
                  <a:cubicBezTo>
                    <a:pt x="112" y="18888"/>
                    <a:pt x="112" y="19076"/>
                    <a:pt x="140" y="19263"/>
                  </a:cubicBezTo>
                  <a:cubicBezTo>
                    <a:pt x="168" y="19543"/>
                    <a:pt x="196" y="19730"/>
                    <a:pt x="224" y="19917"/>
                  </a:cubicBezTo>
                  <a:cubicBezTo>
                    <a:pt x="224" y="19917"/>
                    <a:pt x="224" y="20011"/>
                    <a:pt x="252" y="20011"/>
                  </a:cubicBezTo>
                  <a:cubicBezTo>
                    <a:pt x="308" y="20198"/>
                    <a:pt x="364" y="20385"/>
                    <a:pt x="420" y="20385"/>
                  </a:cubicBezTo>
                  <a:cubicBezTo>
                    <a:pt x="476" y="20478"/>
                    <a:pt x="532" y="20478"/>
                    <a:pt x="616" y="20385"/>
                  </a:cubicBezTo>
                  <a:cubicBezTo>
                    <a:pt x="644" y="20385"/>
                    <a:pt x="672" y="20385"/>
                    <a:pt x="672" y="20291"/>
                  </a:cubicBezTo>
                  <a:cubicBezTo>
                    <a:pt x="699" y="20291"/>
                    <a:pt x="699" y="20385"/>
                    <a:pt x="727" y="20385"/>
                  </a:cubicBezTo>
                  <a:cubicBezTo>
                    <a:pt x="783" y="20478"/>
                    <a:pt x="839" y="20572"/>
                    <a:pt x="895" y="20665"/>
                  </a:cubicBezTo>
                  <a:cubicBezTo>
                    <a:pt x="951" y="20759"/>
                    <a:pt x="1007" y="20759"/>
                    <a:pt x="1063" y="20852"/>
                  </a:cubicBezTo>
                  <a:cubicBezTo>
                    <a:pt x="1147" y="20946"/>
                    <a:pt x="1203" y="20946"/>
                    <a:pt x="1287" y="21039"/>
                  </a:cubicBezTo>
                  <a:cubicBezTo>
                    <a:pt x="1371" y="21133"/>
                    <a:pt x="1427" y="21133"/>
                    <a:pt x="1511" y="21133"/>
                  </a:cubicBezTo>
                  <a:cubicBezTo>
                    <a:pt x="1567" y="21133"/>
                    <a:pt x="1623" y="21226"/>
                    <a:pt x="1679" y="21226"/>
                  </a:cubicBezTo>
                  <a:cubicBezTo>
                    <a:pt x="1735" y="21226"/>
                    <a:pt x="1819" y="21226"/>
                    <a:pt x="1875" y="21320"/>
                  </a:cubicBezTo>
                  <a:cubicBezTo>
                    <a:pt x="1959" y="21507"/>
                    <a:pt x="2015" y="21507"/>
                    <a:pt x="2098" y="21507"/>
                  </a:cubicBezTo>
                  <a:lnTo>
                    <a:pt x="2098" y="21507"/>
                  </a:lnTo>
                  <a:lnTo>
                    <a:pt x="2098" y="21507"/>
                  </a:lnTo>
                  <a:close/>
                  <a:moveTo>
                    <a:pt x="18047" y="19262"/>
                  </a:moveTo>
                  <a:cubicBezTo>
                    <a:pt x="17515" y="19169"/>
                    <a:pt x="17011" y="19169"/>
                    <a:pt x="16480" y="19075"/>
                  </a:cubicBezTo>
                  <a:cubicBezTo>
                    <a:pt x="15473" y="18982"/>
                    <a:pt x="14437" y="18982"/>
                    <a:pt x="13430" y="19075"/>
                  </a:cubicBezTo>
                  <a:cubicBezTo>
                    <a:pt x="12926" y="19075"/>
                    <a:pt x="12395" y="19169"/>
                    <a:pt x="11891" y="19262"/>
                  </a:cubicBezTo>
                  <a:cubicBezTo>
                    <a:pt x="11360" y="19356"/>
                    <a:pt x="10856" y="19449"/>
                    <a:pt x="10324" y="19449"/>
                  </a:cubicBezTo>
                  <a:cubicBezTo>
                    <a:pt x="9765" y="19449"/>
                    <a:pt x="9233" y="19449"/>
                    <a:pt x="8674" y="19543"/>
                  </a:cubicBezTo>
                  <a:cubicBezTo>
                    <a:pt x="8142" y="19543"/>
                    <a:pt x="7638" y="19636"/>
                    <a:pt x="7107" y="19636"/>
                  </a:cubicBezTo>
                  <a:cubicBezTo>
                    <a:pt x="6072" y="19730"/>
                    <a:pt x="5036" y="19636"/>
                    <a:pt x="4001" y="19823"/>
                  </a:cubicBezTo>
                  <a:cubicBezTo>
                    <a:pt x="3469" y="19917"/>
                    <a:pt x="2938" y="19917"/>
                    <a:pt x="2406" y="20010"/>
                  </a:cubicBezTo>
                  <a:cubicBezTo>
                    <a:pt x="2154" y="20010"/>
                    <a:pt x="1903" y="20104"/>
                    <a:pt x="1651" y="20104"/>
                  </a:cubicBezTo>
                  <a:cubicBezTo>
                    <a:pt x="1399" y="20104"/>
                    <a:pt x="1147" y="20104"/>
                    <a:pt x="895" y="20197"/>
                  </a:cubicBezTo>
                  <a:cubicBezTo>
                    <a:pt x="895" y="20197"/>
                    <a:pt x="867" y="20197"/>
                    <a:pt x="867" y="20197"/>
                  </a:cubicBezTo>
                  <a:cubicBezTo>
                    <a:pt x="923" y="20010"/>
                    <a:pt x="951" y="19823"/>
                    <a:pt x="951" y="19543"/>
                  </a:cubicBezTo>
                  <a:cubicBezTo>
                    <a:pt x="979" y="19169"/>
                    <a:pt x="979" y="18701"/>
                    <a:pt x="979" y="18234"/>
                  </a:cubicBezTo>
                  <a:cubicBezTo>
                    <a:pt x="979" y="16925"/>
                    <a:pt x="895" y="15615"/>
                    <a:pt x="867" y="14306"/>
                  </a:cubicBezTo>
                  <a:cubicBezTo>
                    <a:pt x="867" y="13278"/>
                    <a:pt x="867" y="12156"/>
                    <a:pt x="867" y="11127"/>
                  </a:cubicBezTo>
                  <a:cubicBezTo>
                    <a:pt x="867" y="10566"/>
                    <a:pt x="867" y="10099"/>
                    <a:pt x="895" y="9537"/>
                  </a:cubicBezTo>
                  <a:cubicBezTo>
                    <a:pt x="923" y="8976"/>
                    <a:pt x="923" y="8509"/>
                    <a:pt x="979" y="7948"/>
                  </a:cubicBezTo>
                  <a:cubicBezTo>
                    <a:pt x="1035" y="7200"/>
                    <a:pt x="1091" y="6452"/>
                    <a:pt x="1203" y="5797"/>
                  </a:cubicBezTo>
                  <a:cubicBezTo>
                    <a:pt x="1259" y="5423"/>
                    <a:pt x="1315" y="5143"/>
                    <a:pt x="1399" y="4862"/>
                  </a:cubicBezTo>
                  <a:cubicBezTo>
                    <a:pt x="1455" y="4675"/>
                    <a:pt x="1511" y="4488"/>
                    <a:pt x="1567" y="4301"/>
                  </a:cubicBezTo>
                  <a:cubicBezTo>
                    <a:pt x="1595" y="4208"/>
                    <a:pt x="1651" y="4114"/>
                    <a:pt x="1679" y="4114"/>
                  </a:cubicBezTo>
                  <a:cubicBezTo>
                    <a:pt x="1819" y="4021"/>
                    <a:pt x="1931" y="3927"/>
                    <a:pt x="2070" y="3927"/>
                  </a:cubicBezTo>
                  <a:cubicBezTo>
                    <a:pt x="2294" y="3927"/>
                    <a:pt x="2490" y="3927"/>
                    <a:pt x="2714" y="3927"/>
                  </a:cubicBezTo>
                  <a:cubicBezTo>
                    <a:pt x="2966" y="3927"/>
                    <a:pt x="3218" y="3927"/>
                    <a:pt x="3469" y="3927"/>
                  </a:cubicBezTo>
                  <a:cubicBezTo>
                    <a:pt x="4001" y="3927"/>
                    <a:pt x="4533" y="3927"/>
                    <a:pt x="5064" y="3834"/>
                  </a:cubicBezTo>
                  <a:cubicBezTo>
                    <a:pt x="5568" y="3740"/>
                    <a:pt x="6099" y="3647"/>
                    <a:pt x="6603" y="3647"/>
                  </a:cubicBezTo>
                  <a:cubicBezTo>
                    <a:pt x="7107" y="3553"/>
                    <a:pt x="7582" y="3553"/>
                    <a:pt x="8086" y="3553"/>
                  </a:cubicBezTo>
                  <a:cubicBezTo>
                    <a:pt x="8618" y="3553"/>
                    <a:pt x="9149" y="3553"/>
                    <a:pt x="9681" y="3553"/>
                  </a:cubicBezTo>
                  <a:cubicBezTo>
                    <a:pt x="10212" y="3553"/>
                    <a:pt x="10744" y="3553"/>
                    <a:pt x="11248" y="3460"/>
                  </a:cubicBezTo>
                  <a:cubicBezTo>
                    <a:pt x="11751" y="3460"/>
                    <a:pt x="12227" y="3366"/>
                    <a:pt x="12731" y="3273"/>
                  </a:cubicBezTo>
                  <a:cubicBezTo>
                    <a:pt x="13234" y="3273"/>
                    <a:pt x="13766" y="3179"/>
                    <a:pt x="14269" y="3086"/>
                  </a:cubicBezTo>
                  <a:cubicBezTo>
                    <a:pt x="14801" y="2992"/>
                    <a:pt x="15305" y="2899"/>
                    <a:pt x="15836" y="2899"/>
                  </a:cubicBezTo>
                  <a:cubicBezTo>
                    <a:pt x="16396" y="2899"/>
                    <a:pt x="16927" y="2805"/>
                    <a:pt x="17487" y="2805"/>
                  </a:cubicBezTo>
                  <a:cubicBezTo>
                    <a:pt x="17711" y="2805"/>
                    <a:pt x="17907" y="2805"/>
                    <a:pt x="18131" y="2805"/>
                  </a:cubicBezTo>
                  <a:cubicBezTo>
                    <a:pt x="18270" y="2805"/>
                    <a:pt x="18438" y="2805"/>
                    <a:pt x="18578" y="2805"/>
                  </a:cubicBezTo>
                  <a:cubicBezTo>
                    <a:pt x="18690" y="2805"/>
                    <a:pt x="18802" y="2805"/>
                    <a:pt x="18914" y="2805"/>
                  </a:cubicBezTo>
                  <a:cubicBezTo>
                    <a:pt x="19026" y="2805"/>
                    <a:pt x="19110" y="2805"/>
                    <a:pt x="19222" y="2899"/>
                  </a:cubicBezTo>
                  <a:cubicBezTo>
                    <a:pt x="19278" y="2899"/>
                    <a:pt x="19306" y="2899"/>
                    <a:pt x="19362" y="2899"/>
                  </a:cubicBezTo>
                  <a:cubicBezTo>
                    <a:pt x="19446" y="2899"/>
                    <a:pt x="19530" y="2899"/>
                    <a:pt x="19613" y="2992"/>
                  </a:cubicBezTo>
                  <a:cubicBezTo>
                    <a:pt x="19753" y="3086"/>
                    <a:pt x="19865" y="3086"/>
                    <a:pt x="20005" y="3179"/>
                  </a:cubicBezTo>
                  <a:cubicBezTo>
                    <a:pt x="20061" y="3179"/>
                    <a:pt x="20117" y="3273"/>
                    <a:pt x="20145" y="3273"/>
                  </a:cubicBezTo>
                  <a:cubicBezTo>
                    <a:pt x="20201" y="3273"/>
                    <a:pt x="20257" y="3366"/>
                    <a:pt x="20313" y="3366"/>
                  </a:cubicBezTo>
                  <a:cubicBezTo>
                    <a:pt x="20453" y="3460"/>
                    <a:pt x="20621" y="3647"/>
                    <a:pt x="20761" y="3834"/>
                  </a:cubicBezTo>
                  <a:cubicBezTo>
                    <a:pt x="20789" y="3927"/>
                    <a:pt x="20817" y="3927"/>
                    <a:pt x="20845" y="4021"/>
                  </a:cubicBezTo>
                  <a:cubicBezTo>
                    <a:pt x="20845" y="4021"/>
                    <a:pt x="20845" y="4021"/>
                    <a:pt x="20845" y="4021"/>
                  </a:cubicBezTo>
                  <a:cubicBezTo>
                    <a:pt x="20845" y="4395"/>
                    <a:pt x="20817" y="4769"/>
                    <a:pt x="20817" y="5143"/>
                  </a:cubicBezTo>
                  <a:cubicBezTo>
                    <a:pt x="20817" y="5517"/>
                    <a:pt x="20789" y="5891"/>
                    <a:pt x="20789" y="6358"/>
                  </a:cubicBezTo>
                  <a:cubicBezTo>
                    <a:pt x="20761" y="7200"/>
                    <a:pt x="20761" y="8042"/>
                    <a:pt x="20761" y="8977"/>
                  </a:cubicBezTo>
                  <a:cubicBezTo>
                    <a:pt x="20733" y="10660"/>
                    <a:pt x="20733" y="12343"/>
                    <a:pt x="20705" y="14026"/>
                  </a:cubicBezTo>
                  <a:cubicBezTo>
                    <a:pt x="20705" y="14494"/>
                    <a:pt x="20677" y="15055"/>
                    <a:pt x="20677" y="15522"/>
                  </a:cubicBezTo>
                  <a:cubicBezTo>
                    <a:pt x="20677" y="15990"/>
                    <a:pt x="20649" y="16364"/>
                    <a:pt x="20621" y="16831"/>
                  </a:cubicBezTo>
                  <a:cubicBezTo>
                    <a:pt x="20593" y="17299"/>
                    <a:pt x="20565" y="17673"/>
                    <a:pt x="20509" y="18047"/>
                  </a:cubicBezTo>
                  <a:cubicBezTo>
                    <a:pt x="20481" y="18234"/>
                    <a:pt x="20453" y="18328"/>
                    <a:pt x="20425" y="18515"/>
                  </a:cubicBezTo>
                  <a:cubicBezTo>
                    <a:pt x="20397" y="18608"/>
                    <a:pt x="20369" y="18702"/>
                    <a:pt x="20341" y="18702"/>
                  </a:cubicBezTo>
                  <a:cubicBezTo>
                    <a:pt x="20285" y="18795"/>
                    <a:pt x="20229" y="18888"/>
                    <a:pt x="20173" y="18982"/>
                  </a:cubicBezTo>
                  <a:cubicBezTo>
                    <a:pt x="20061" y="19076"/>
                    <a:pt x="19949" y="19169"/>
                    <a:pt x="19837" y="19263"/>
                  </a:cubicBezTo>
                  <a:cubicBezTo>
                    <a:pt x="19725" y="19356"/>
                    <a:pt x="19613" y="19356"/>
                    <a:pt x="19502" y="19356"/>
                  </a:cubicBezTo>
                  <a:cubicBezTo>
                    <a:pt x="18998" y="19262"/>
                    <a:pt x="18522" y="19262"/>
                    <a:pt x="18047" y="19262"/>
                  </a:cubicBezTo>
                  <a:lnTo>
                    <a:pt x="18047" y="19262"/>
                  </a:lnTo>
                  <a:lnTo>
                    <a:pt x="18047" y="19262"/>
                  </a:lnTo>
                  <a:close/>
                  <a:moveTo>
                    <a:pt x="1175" y="5704"/>
                  </a:moveTo>
                  <a:cubicBezTo>
                    <a:pt x="1175" y="5704"/>
                    <a:pt x="1175" y="5704"/>
                    <a:pt x="1175" y="5704"/>
                  </a:cubicBezTo>
                  <a:cubicBezTo>
                    <a:pt x="1175" y="5704"/>
                    <a:pt x="1175" y="5704"/>
                    <a:pt x="1175" y="5704"/>
                  </a:cubicBezTo>
                  <a:lnTo>
                    <a:pt x="1175" y="5704"/>
                  </a:lnTo>
                  <a:lnTo>
                    <a:pt x="1175" y="5704"/>
                  </a:lnTo>
                  <a:close/>
                  <a:moveTo>
                    <a:pt x="1203" y="5423"/>
                  </a:moveTo>
                  <a:cubicBezTo>
                    <a:pt x="1231" y="5423"/>
                    <a:pt x="1231" y="5423"/>
                    <a:pt x="1203" y="5423"/>
                  </a:cubicBezTo>
                  <a:cubicBezTo>
                    <a:pt x="1231" y="5330"/>
                    <a:pt x="1231" y="5330"/>
                    <a:pt x="1203" y="5423"/>
                  </a:cubicBezTo>
                  <a:cubicBezTo>
                    <a:pt x="1231" y="5423"/>
                    <a:pt x="1231" y="5423"/>
                    <a:pt x="1203" y="5423"/>
                  </a:cubicBezTo>
                  <a:lnTo>
                    <a:pt x="1203" y="5423"/>
                  </a:lnTo>
                  <a:lnTo>
                    <a:pt x="1203" y="54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FAA4A25-7DC1-48CF-97A3-CD1416E5D03C}"/>
                </a:ext>
              </a:extLst>
            </p:cNvPr>
            <p:cNvSpPr/>
            <p:nvPr/>
          </p:nvSpPr>
          <p:spPr>
            <a:xfrm>
              <a:off x="1706503" y="3242231"/>
              <a:ext cx="1787653" cy="5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2" extrusionOk="0">
                  <a:moveTo>
                    <a:pt x="20129" y="97"/>
                  </a:moveTo>
                  <a:cubicBezTo>
                    <a:pt x="19536" y="97"/>
                    <a:pt x="18942" y="195"/>
                    <a:pt x="18349" y="292"/>
                  </a:cubicBezTo>
                  <a:cubicBezTo>
                    <a:pt x="17756" y="389"/>
                    <a:pt x="17162" y="389"/>
                    <a:pt x="16569" y="389"/>
                  </a:cubicBezTo>
                  <a:cubicBezTo>
                    <a:pt x="16005" y="389"/>
                    <a:pt x="15441" y="389"/>
                    <a:pt x="14878" y="389"/>
                  </a:cubicBezTo>
                  <a:cubicBezTo>
                    <a:pt x="14284" y="389"/>
                    <a:pt x="13661" y="389"/>
                    <a:pt x="13068" y="389"/>
                  </a:cubicBezTo>
                  <a:cubicBezTo>
                    <a:pt x="12474" y="389"/>
                    <a:pt x="11881" y="389"/>
                    <a:pt x="11287" y="486"/>
                  </a:cubicBezTo>
                  <a:cubicBezTo>
                    <a:pt x="10041" y="584"/>
                    <a:pt x="8825" y="778"/>
                    <a:pt x="7579" y="973"/>
                  </a:cubicBezTo>
                  <a:cubicBezTo>
                    <a:pt x="7015" y="1070"/>
                    <a:pt x="6451" y="1070"/>
                    <a:pt x="5887" y="1167"/>
                  </a:cubicBezTo>
                  <a:cubicBezTo>
                    <a:pt x="5561" y="1167"/>
                    <a:pt x="5205" y="1265"/>
                    <a:pt x="4879" y="1265"/>
                  </a:cubicBezTo>
                  <a:cubicBezTo>
                    <a:pt x="4641" y="1265"/>
                    <a:pt x="4404" y="1265"/>
                    <a:pt x="4137" y="1362"/>
                  </a:cubicBezTo>
                  <a:cubicBezTo>
                    <a:pt x="3781" y="1459"/>
                    <a:pt x="3425" y="1459"/>
                    <a:pt x="3098" y="1556"/>
                  </a:cubicBezTo>
                  <a:cubicBezTo>
                    <a:pt x="2772" y="1654"/>
                    <a:pt x="2446" y="1751"/>
                    <a:pt x="2119" y="1848"/>
                  </a:cubicBezTo>
                  <a:cubicBezTo>
                    <a:pt x="1852" y="1946"/>
                    <a:pt x="1585" y="2043"/>
                    <a:pt x="1318" y="2140"/>
                  </a:cubicBezTo>
                  <a:cubicBezTo>
                    <a:pt x="1140" y="2238"/>
                    <a:pt x="932" y="2238"/>
                    <a:pt x="754" y="2335"/>
                  </a:cubicBezTo>
                  <a:cubicBezTo>
                    <a:pt x="636" y="2335"/>
                    <a:pt x="517" y="2529"/>
                    <a:pt x="428" y="2627"/>
                  </a:cubicBezTo>
                  <a:cubicBezTo>
                    <a:pt x="369" y="2724"/>
                    <a:pt x="309" y="2821"/>
                    <a:pt x="250" y="2919"/>
                  </a:cubicBezTo>
                  <a:cubicBezTo>
                    <a:pt x="161" y="3016"/>
                    <a:pt x="72" y="3113"/>
                    <a:pt x="13" y="3308"/>
                  </a:cubicBezTo>
                  <a:cubicBezTo>
                    <a:pt x="-17" y="3405"/>
                    <a:pt x="13" y="3600"/>
                    <a:pt x="42" y="3600"/>
                  </a:cubicBezTo>
                  <a:cubicBezTo>
                    <a:pt x="72" y="3600"/>
                    <a:pt x="72" y="3600"/>
                    <a:pt x="102" y="3600"/>
                  </a:cubicBezTo>
                  <a:cubicBezTo>
                    <a:pt x="280" y="3600"/>
                    <a:pt x="458" y="3600"/>
                    <a:pt x="636" y="3600"/>
                  </a:cubicBezTo>
                  <a:cubicBezTo>
                    <a:pt x="754" y="3600"/>
                    <a:pt x="873" y="3600"/>
                    <a:pt x="992" y="3600"/>
                  </a:cubicBezTo>
                  <a:cubicBezTo>
                    <a:pt x="1288" y="3600"/>
                    <a:pt x="1585" y="3503"/>
                    <a:pt x="1882" y="3503"/>
                  </a:cubicBezTo>
                  <a:cubicBezTo>
                    <a:pt x="2238" y="3503"/>
                    <a:pt x="2624" y="3405"/>
                    <a:pt x="2980" y="3405"/>
                  </a:cubicBezTo>
                  <a:cubicBezTo>
                    <a:pt x="3247" y="3405"/>
                    <a:pt x="3543" y="3405"/>
                    <a:pt x="3810" y="3405"/>
                  </a:cubicBezTo>
                  <a:cubicBezTo>
                    <a:pt x="4463" y="3405"/>
                    <a:pt x="5086" y="3405"/>
                    <a:pt x="5739" y="3405"/>
                  </a:cubicBezTo>
                  <a:cubicBezTo>
                    <a:pt x="6273" y="3405"/>
                    <a:pt x="6807" y="3405"/>
                    <a:pt x="7341" y="3405"/>
                  </a:cubicBezTo>
                  <a:cubicBezTo>
                    <a:pt x="7935" y="3405"/>
                    <a:pt x="8528" y="3405"/>
                    <a:pt x="9121" y="3405"/>
                  </a:cubicBezTo>
                  <a:cubicBezTo>
                    <a:pt x="9715" y="3405"/>
                    <a:pt x="10338" y="3308"/>
                    <a:pt x="10931" y="3211"/>
                  </a:cubicBezTo>
                  <a:cubicBezTo>
                    <a:pt x="12148" y="3114"/>
                    <a:pt x="13335" y="3114"/>
                    <a:pt x="14551" y="3114"/>
                  </a:cubicBezTo>
                  <a:cubicBezTo>
                    <a:pt x="15174" y="3114"/>
                    <a:pt x="15797" y="3114"/>
                    <a:pt x="16391" y="3114"/>
                  </a:cubicBezTo>
                  <a:cubicBezTo>
                    <a:pt x="16984" y="3114"/>
                    <a:pt x="17578" y="3016"/>
                    <a:pt x="18171" y="3016"/>
                  </a:cubicBezTo>
                  <a:cubicBezTo>
                    <a:pt x="18586" y="3016"/>
                    <a:pt x="19002" y="2919"/>
                    <a:pt x="19417" y="2822"/>
                  </a:cubicBezTo>
                  <a:cubicBezTo>
                    <a:pt x="19625" y="2822"/>
                    <a:pt x="19803" y="2822"/>
                    <a:pt x="20010" y="2822"/>
                  </a:cubicBezTo>
                  <a:cubicBezTo>
                    <a:pt x="20159" y="2822"/>
                    <a:pt x="20337" y="2822"/>
                    <a:pt x="20485" y="2822"/>
                  </a:cubicBezTo>
                  <a:cubicBezTo>
                    <a:pt x="20545" y="3600"/>
                    <a:pt x="20574" y="4378"/>
                    <a:pt x="20604" y="5060"/>
                  </a:cubicBezTo>
                  <a:cubicBezTo>
                    <a:pt x="20604" y="5449"/>
                    <a:pt x="20604" y="5935"/>
                    <a:pt x="20604" y="6325"/>
                  </a:cubicBezTo>
                  <a:cubicBezTo>
                    <a:pt x="20604" y="6811"/>
                    <a:pt x="20604" y="7395"/>
                    <a:pt x="20604" y="7881"/>
                  </a:cubicBezTo>
                  <a:cubicBezTo>
                    <a:pt x="20604" y="8757"/>
                    <a:pt x="20604" y="9730"/>
                    <a:pt x="20604" y="10606"/>
                  </a:cubicBezTo>
                  <a:cubicBezTo>
                    <a:pt x="20604" y="11579"/>
                    <a:pt x="20604" y="12552"/>
                    <a:pt x="20574" y="13524"/>
                  </a:cubicBezTo>
                  <a:cubicBezTo>
                    <a:pt x="20574" y="14400"/>
                    <a:pt x="20574" y="15373"/>
                    <a:pt x="20574" y="16249"/>
                  </a:cubicBezTo>
                  <a:cubicBezTo>
                    <a:pt x="20574" y="16346"/>
                    <a:pt x="20574" y="16443"/>
                    <a:pt x="20574" y="16541"/>
                  </a:cubicBezTo>
                  <a:cubicBezTo>
                    <a:pt x="20367" y="16541"/>
                    <a:pt x="20159" y="16541"/>
                    <a:pt x="19951" y="16541"/>
                  </a:cubicBezTo>
                  <a:cubicBezTo>
                    <a:pt x="19654" y="16541"/>
                    <a:pt x="19358" y="16541"/>
                    <a:pt x="19091" y="16541"/>
                  </a:cubicBezTo>
                  <a:cubicBezTo>
                    <a:pt x="18497" y="16443"/>
                    <a:pt x="17934" y="16443"/>
                    <a:pt x="17340" y="16443"/>
                  </a:cubicBezTo>
                  <a:cubicBezTo>
                    <a:pt x="16153" y="16443"/>
                    <a:pt x="14937" y="16541"/>
                    <a:pt x="13750" y="16638"/>
                  </a:cubicBezTo>
                  <a:cubicBezTo>
                    <a:pt x="12534" y="16735"/>
                    <a:pt x="11317" y="16930"/>
                    <a:pt x="10101" y="17125"/>
                  </a:cubicBezTo>
                  <a:cubicBezTo>
                    <a:pt x="9507" y="17222"/>
                    <a:pt x="8943" y="17416"/>
                    <a:pt x="8380" y="17514"/>
                  </a:cubicBezTo>
                  <a:cubicBezTo>
                    <a:pt x="7786" y="17611"/>
                    <a:pt x="7193" y="17708"/>
                    <a:pt x="6599" y="17903"/>
                  </a:cubicBezTo>
                  <a:cubicBezTo>
                    <a:pt x="6006" y="18000"/>
                    <a:pt x="5413" y="18097"/>
                    <a:pt x="4849" y="18195"/>
                  </a:cubicBezTo>
                  <a:cubicBezTo>
                    <a:pt x="4256" y="18292"/>
                    <a:pt x="3692" y="18389"/>
                    <a:pt x="3098" y="18487"/>
                  </a:cubicBezTo>
                  <a:cubicBezTo>
                    <a:pt x="2772" y="18487"/>
                    <a:pt x="2446" y="18584"/>
                    <a:pt x="2090" y="18584"/>
                  </a:cubicBezTo>
                  <a:cubicBezTo>
                    <a:pt x="1941" y="18584"/>
                    <a:pt x="1823" y="18584"/>
                    <a:pt x="1674" y="18584"/>
                  </a:cubicBezTo>
                  <a:cubicBezTo>
                    <a:pt x="1674" y="18195"/>
                    <a:pt x="1674" y="17708"/>
                    <a:pt x="1674" y="17319"/>
                  </a:cubicBezTo>
                  <a:cubicBezTo>
                    <a:pt x="1674" y="16346"/>
                    <a:pt x="1645" y="15373"/>
                    <a:pt x="1615" y="14400"/>
                  </a:cubicBezTo>
                  <a:cubicBezTo>
                    <a:pt x="1585" y="13427"/>
                    <a:pt x="1556" y="12552"/>
                    <a:pt x="1556" y="11579"/>
                  </a:cubicBezTo>
                  <a:cubicBezTo>
                    <a:pt x="1526" y="10703"/>
                    <a:pt x="1526" y="9730"/>
                    <a:pt x="1526" y="8854"/>
                  </a:cubicBezTo>
                  <a:cubicBezTo>
                    <a:pt x="1526" y="8562"/>
                    <a:pt x="1526" y="8368"/>
                    <a:pt x="1526" y="8076"/>
                  </a:cubicBezTo>
                  <a:cubicBezTo>
                    <a:pt x="1526" y="7784"/>
                    <a:pt x="1526" y="7589"/>
                    <a:pt x="1496" y="7297"/>
                  </a:cubicBezTo>
                  <a:cubicBezTo>
                    <a:pt x="1467" y="7006"/>
                    <a:pt x="1437" y="6714"/>
                    <a:pt x="1407" y="6422"/>
                  </a:cubicBezTo>
                  <a:cubicBezTo>
                    <a:pt x="1348" y="5935"/>
                    <a:pt x="1199" y="5643"/>
                    <a:pt x="1051" y="5643"/>
                  </a:cubicBezTo>
                  <a:cubicBezTo>
                    <a:pt x="962" y="5643"/>
                    <a:pt x="903" y="5643"/>
                    <a:pt x="843" y="5838"/>
                  </a:cubicBezTo>
                  <a:cubicBezTo>
                    <a:pt x="725" y="6032"/>
                    <a:pt x="665" y="6324"/>
                    <a:pt x="636" y="6714"/>
                  </a:cubicBezTo>
                  <a:cubicBezTo>
                    <a:pt x="636" y="6811"/>
                    <a:pt x="606" y="6908"/>
                    <a:pt x="606" y="7006"/>
                  </a:cubicBezTo>
                  <a:cubicBezTo>
                    <a:pt x="606" y="7200"/>
                    <a:pt x="576" y="7492"/>
                    <a:pt x="576" y="7687"/>
                  </a:cubicBezTo>
                  <a:cubicBezTo>
                    <a:pt x="576" y="7881"/>
                    <a:pt x="576" y="7978"/>
                    <a:pt x="576" y="8173"/>
                  </a:cubicBezTo>
                  <a:cubicBezTo>
                    <a:pt x="576" y="8562"/>
                    <a:pt x="576" y="8951"/>
                    <a:pt x="576" y="9341"/>
                  </a:cubicBezTo>
                  <a:cubicBezTo>
                    <a:pt x="576" y="10119"/>
                    <a:pt x="606" y="10897"/>
                    <a:pt x="636" y="11773"/>
                  </a:cubicBezTo>
                  <a:cubicBezTo>
                    <a:pt x="665" y="13135"/>
                    <a:pt x="725" y="14497"/>
                    <a:pt x="784" y="15859"/>
                  </a:cubicBezTo>
                  <a:cubicBezTo>
                    <a:pt x="814" y="16638"/>
                    <a:pt x="814" y="17416"/>
                    <a:pt x="843" y="18195"/>
                  </a:cubicBezTo>
                  <a:cubicBezTo>
                    <a:pt x="843" y="18778"/>
                    <a:pt x="873" y="19362"/>
                    <a:pt x="903" y="19946"/>
                  </a:cubicBezTo>
                  <a:cubicBezTo>
                    <a:pt x="903" y="20043"/>
                    <a:pt x="903" y="20140"/>
                    <a:pt x="903" y="20238"/>
                  </a:cubicBezTo>
                  <a:cubicBezTo>
                    <a:pt x="903" y="20530"/>
                    <a:pt x="962" y="20822"/>
                    <a:pt x="1021" y="21016"/>
                  </a:cubicBezTo>
                  <a:cubicBezTo>
                    <a:pt x="1140" y="21405"/>
                    <a:pt x="1288" y="21600"/>
                    <a:pt x="1467" y="21405"/>
                  </a:cubicBezTo>
                  <a:cubicBezTo>
                    <a:pt x="1467" y="21405"/>
                    <a:pt x="1467" y="21405"/>
                    <a:pt x="1467" y="21405"/>
                  </a:cubicBezTo>
                  <a:cubicBezTo>
                    <a:pt x="1526" y="21405"/>
                    <a:pt x="1585" y="21405"/>
                    <a:pt x="1645" y="21405"/>
                  </a:cubicBezTo>
                  <a:cubicBezTo>
                    <a:pt x="1674" y="21405"/>
                    <a:pt x="1704" y="21405"/>
                    <a:pt x="1734" y="21405"/>
                  </a:cubicBezTo>
                  <a:cubicBezTo>
                    <a:pt x="1882" y="21405"/>
                    <a:pt x="2001" y="21405"/>
                    <a:pt x="2149" y="21405"/>
                  </a:cubicBezTo>
                  <a:cubicBezTo>
                    <a:pt x="2416" y="21405"/>
                    <a:pt x="2713" y="21405"/>
                    <a:pt x="2980" y="21308"/>
                  </a:cubicBezTo>
                  <a:cubicBezTo>
                    <a:pt x="3276" y="21308"/>
                    <a:pt x="3573" y="21211"/>
                    <a:pt x="3840" y="21211"/>
                  </a:cubicBezTo>
                  <a:cubicBezTo>
                    <a:pt x="4137" y="21211"/>
                    <a:pt x="4434" y="21114"/>
                    <a:pt x="4730" y="21016"/>
                  </a:cubicBezTo>
                  <a:cubicBezTo>
                    <a:pt x="5027" y="20919"/>
                    <a:pt x="5324" y="20919"/>
                    <a:pt x="5620" y="20822"/>
                  </a:cubicBezTo>
                  <a:cubicBezTo>
                    <a:pt x="5917" y="20822"/>
                    <a:pt x="6184" y="20725"/>
                    <a:pt x="6481" y="20725"/>
                  </a:cubicBezTo>
                  <a:cubicBezTo>
                    <a:pt x="7074" y="20627"/>
                    <a:pt x="7668" y="20530"/>
                    <a:pt x="8261" y="20335"/>
                  </a:cubicBezTo>
                  <a:cubicBezTo>
                    <a:pt x="8884" y="20238"/>
                    <a:pt x="9507" y="20043"/>
                    <a:pt x="10130" y="19946"/>
                  </a:cubicBezTo>
                  <a:cubicBezTo>
                    <a:pt x="10724" y="19849"/>
                    <a:pt x="11347" y="19752"/>
                    <a:pt x="11940" y="19654"/>
                  </a:cubicBezTo>
                  <a:cubicBezTo>
                    <a:pt x="12504" y="19557"/>
                    <a:pt x="13068" y="19460"/>
                    <a:pt x="13661" y="19460"/>
                  </a:cubicBezTo>
                  <a:cubicBezTo>
                    <a:pt x="14254" y="19362"/>
                    <a:pt x="14848" y="19362"/>
                    <a:pt x="15471" y="19362"/>
                  </a:cubicBezTo>
                  <a:cubicBezTo>
                    <a:pt x="16094" y="19362"/>
                    <a:pt x="16717" y="19265"/>
                    <a:pt x="17340" y="19265"/>
                  </a:cubicBezTo>
                  <a:cubicBezTo>
                    <a:pt x="17607" y="19265"/>
                    <a:pt x="17874" y="19265"/>
                    <a:pt x="18141" y="19265"/>
                  </a:cubicBezTo>
                  <a:cubicBezTo>
                    <a:pt x="18438" y="19265"/>
                    <a:pt x="18735" y="19265"/>
                    <a:pt x="19031" y="19362"/>
                  </a:cubicBezTo>
                  <a:cubicBezTo>
                    <a:pt x="19447" y="19362"/>
                    <a:pt x="19862" y="19460"/>
                    <a:pt x="20278" y="19460"/>
                  </a:cubicBezTo>
                  <a:cubicBezTo>
                    <a:pt x="20485" y="19460"/>
                    <a:pt x="20693" y="19460"/>
                    <a:pt x="20901" y="19460"/>
                  </a:cubicBezTo>
                  <a:cubicBezTo>
                    <a:pt x="20960" y="19460"/>
                    <a:pt x="21049" y="19460"/>
                    <a:pt x="21108" y="19362"/>
                  </a:cubicBezTo>
                  <a:cubicBezTo>
                    <a:pt x="21257" y="19265"/>
                    <a:pt x="21435" y="19070"/>
                    <a:pt x="21494" y="18584"/>
                  </a:cubicBezTo>
                  <a:cubicBezTo>
                    <a:pt x="21524" y="18292"/>
                    <a:pt x="21553" y="18097"/>
                    <a:pt x="21583" y="17806"/>
                  </a:cubicBezTo>
                  <a:cubicBezTo>
                    <a:pt x="21583" y="17611"/>
                    <a:pt x="21583" y="17416"/>
                    <a:pt x="21583" y="17222"/>
                  </a:cubicBezTo>
                  <a:cubicBezTo>
                    <a:pt x="21583" y="17125"/>
                    <a:pt x="21583" y="17027"/>
                    <a:pt x="21583" y="16930"/>
                  </a:cubicBezTo>
                  <a:cubicBezTo>
                    <a:pt x="21553" y="16151"/>
                    <a:pt x="21553" y="15373"/>
                    <a:pt x="21553" y="14595"/>
                  </a:cubicBezTo>
                  <a:cubicBezTo>
                    <a:pt x="21553" y="13622"/>
                    <a:pt x="21553" y="12649"/>
                    <a:pt x="21553" y="11676"/>
                  </a:cubicBezTo>
                  <a:cubicBezTo>
                    <a:pt x="21553" y="10703"/>
                    <a:pt x="21553" y="9730"/>
                    <a:pt x="21553" y="8757"/>
                  </a:cubicBezTo>
                  <a:cubicBezTo>
                    <a:pt x="21553" y="7784"/>
                    <a:pt x="21553" y="6811"/>
                    <a:pt x="21553" y="5935"/>
                  </a:cubicBezTo>
                  <a:cubicBezTo>
                    <a:pt x="21553" y="5643"/>
                    <a:pt x="21553" y="5449"/>
                    <a:pt x="21553" y="5157"/>
                  </a:cubicBezTo>
                  <a:cubicBezTo>
                    <a:pt x="21553" y="4865"/>
                    <a:pt x="21524" y="4476"/>
                    <a:pt x="21524" y="4184"/>
                  </a:cubicBezTo>
                  <a:cubicBezTo>
                    <a:pt x="21494" y="3697"/>
                    <a:pt x="21494" y="3211"/>
                    <a:pt x="21464" y="2822"/>
                  </a:cubicBezTo>
                  <a:cubicBezTo>
                    <a:pt x="21435" y="2335"/>
                    <a:pt x="21405" y="1849"/>
                    <a:pt x="21346" y="1362"/>
                  </a:cubicBezTo>
                  <a:cubicBezTo>
                    <a:pt x="21316" y="1168"/>
                    <a:pt x="21316" y="1070"/>
                    <a:pt x="21286" y="973"/>
                  </a:cubicBezTo>
                  <a:cubicBezTo>
                    <a:pt x="21227" y="681"/>
                    <a:pt x="21197" y="584"/>
                    <a:pt x="21138" y="389"/>
                  </a:cubicBezTo>
                  <a:cubicBezTo>
                    <a:pt x="21019" y="97"/>
                    <a:pt x="20901" y="0"/>
                    <a:pt x="20752" y="0"/>
                  </a:cubicBezTo>
                  <a:cubicBezTo>
                    <a:pt x="20723" y="0"/>
                    <a:pt x="20693" y="0"/>
                    <a:pt x="20663" y="0"/>
                  </a:cubicBezTo>
                  <a:cubicBezTo>
                    <a:pt x="20337" y="0"/>
                    <a:pt x="20218" y="97"/>
                    <a:pt x="20129" y="97"/>
                  </a:cubicBezTo>
                  <a:lnTo>
                    <a:pt x="20129" y="97"/>
                  </a:lnTo>
                  <a:lnTo>
                    <a:pt x="20129" y="97"/>
                  </a:lnTo>
                  <a:close/>
                  <a:moveTo>
                    <a:pt x="20456" y="2724"/>
                  </a:move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cubicBezTo>
                    <a:pt x="20456" y="2724"/>
                    <a:pt x="20456" y="2724"/>
                    <a:pt x="20456" y="2724"/>
                  </a:cubicBezTo>
                  <a:lnTo>
                    <a:pt x="20456" y="2724"/>
                  </a:lnTo>
                  <a:lnTo>
                    <a:pt x="20456" y="27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62A5B10-8C8F-4733-BB77-D21E279C498D}"/>
                </a:ext>
              </a:extLst>
            </p:cNvPr>
            <p:cNvSpPr/>
            <p:nvPr/>
          </p:nvSpPr>
          <p:spPr>
            <a:xfrm>
              <a:off x="6400413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0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1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9"/>
                    <a:pt x="13841" y="10150"/>
                    <a:pt x="13421" y="11451"/>
                  </a:cubicBezTo>
                  <a:cubicBezTo>
                    <a:pt x="13212" y="11971"/>
                    <a:pt x="13002" y="12752"/>
                    <a:pt x="12582" y="13273"/>
                  </a:cubicBezTo>
                  <a:cubicBezTo>
                    <a:pt x="12373" y="13533"/>
                    <a:pt x="12373" y="13793"/>
                    <a:pt x="12163" y="14053"/>
                  </a:cubicBezTo>
                  <a:cubicBezTo>
                    <a:pt x="11953" y="14574"/>
                    <a:pt x="11744" y="15094"/>
                    <a:pt x="11744" y="15615"/>
                  </a:cubicBezTo>
                  <a:cubicBezTo>
                    <a:pt x="11744" y="15615"/>
                    <a:pt x="11744" y="15875"/>
                    <a:pt x="11534" y="15875"/>
                  </a:cubicBezTo>
                  <a:cubicBezTo>
                    <a:pt x="11324" y="15615"/>
                    <a:pt x="11115" y="15094"/>
                    <a:pt x="10905" y="14834"/>
                  </a:cubicBezTo>
                  <a:cubicBezTo>
                    <a:pt x="10485" y="14053"/>
                    <a:pt x="10066" y="13533"/>
                    <a:pt x="9647" y="12752"/>
                  </a:cubicBezTo>
                  <a:cubicBezTo>
                    <a:pt x="8808" y="11191"/>
                    <a:pt x="7969" y="9629"/>
                    <a:pt x="6920" y="8068"/>
                  </a:cubicBezTo>
                  <a:cubicBezTo>
                    <a:pt x="6082" y="6766"/>
                    <a:pt x="5033" y="5465"/>
                    <a:pt x="3984" y="4164"/>
                  </a:cubicBezTo>
                  <a:cubicBezTo>
                    <a:pt x="3355" y="3643"/>
                    <a:pt x="2936" y="2863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2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2"/>
                  </a:cubicBezTo>
                  <a:cubicBezTo>
                    <a:pt x="0" y="1562"/>
                    <a:pt x="0" y="1562"/>
                    <a:pt x="0" y="1562"/>
                  </a:cubicBezTo>
                  <a:cubicBezTo>
                    <a:pt x="0" y="1562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8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1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6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7"/>
                    <a:pt x="14470" y="17436"/>
                    <a:pt x="14680" y="17176"/>
                  </a:cubicBezTo>
                  <a:cubicBezTo>
                    <a:pt x="15099" y="16656"/>
                    <a:pt x="15309" y="16135"/>
                    <a:pt x="15728" y="15615"/>
                  </a:cubicBezTo>
                  <a:cubicBezTo>
                    <a:pt x="16148" y="14834"/>
                    <a:pt x="16567" y="14313"/>
                    <a:pt x="16986" y="13533"/>
                  </a:cubicBezTo>
                  <a:cubicBezTo>
                    <a:pt x="17616" y="12492"/>
                    <a:pt x="18035" y="11191"/>
                    <a:pt x="18664" y="10150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6"/>
                    <a:pt x="20761" y="5726"/>
                    <a:pt x="20971" y="5205"/>
                  </a:cubicBezTo>
                  <a:cubicBezTo>
                    <a:pt x="20971" y="5205"/>
                    <a:pt x="20971" y="4945"/>
                    <a:pt x="21181" y="4945"/>
                  </a:cubicBezTo>
                  <a:cubicBezTo>
                    <a:pt x="21181" y="4685"/>
                    <a:pt x="21390" y="4164"/>
                    <a:pt x="21390" y="4164"/>
                  </a:cubicBezTo>
                  <a:cubicBezTo>
                    <a:pt x="21390" y="3904"/>
                    <a:pt x="21600" y="3644"/>
                    <a:pt x="21600" y="3383"/>
                  </a:cubicBezTo>
                  <a:cubicBezTo>
                    <a:pt x="20971" y="1822"/>
                    <a:pt x="20971" y="1561"/>
                    <a:pt x="20761" y="10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85BCEA0-D6A3-42AB-9E74-8387A523EF91}"/>
                </a:ext>
              </a:extLst>
            </p:cNvPr>
            <p:cNvSpPr/>
            <p:nvPr/>
          </p:nvSpPr>
          <p:spPr>
            <a:xfrm>
              <a:off x="6400413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041"/>
                  </a:moveTo>
                  <a:cubicBezTo>
                    <a:pt x="20551" y="781"/>
                    <a:pt x="20342" y="521"/>
                    <a:pt x="20132" y="260"/>
                  </a:cubicBezTo>
                  <a:cubicBezTo>
                    <a:pt x="19922" y="0"/>
                    <a:pt x="19503" y="0"/>
                    <a:pt x="19293" y="0"/>
                  </a:cubicBezTo>
                  <a:cubicBezTo>
                    <a:pt x="19293" y="0"/>
                    <a:pt x="19293" y="0"/>
                    <a:pt x="19293" y="0"/>
                  </a:cubicBezTo>
                  <a:cubicBezTo>
                    <a:pt x="19083" y="0"/>
                    <a:pt x="18874" y="0"/>
                    <a:pt x="18874" y="0"/>
                  </a:cubicBezTo>
                  <a:cubicBezTo>
                    <a:pt x="18664" y="0"/>
                    <a:pt x="18245" y="260"/>
                    <a:pt x="18035" y="520"/>
                  </a:cubicBezTo>
                  <a:cubicBezTo>
                    <a:pt x="17825" y="781"/>
                    <a:pt x="17615" y="1041"/>
                    <a:pt x="17615" y="1301"/>
                  </a:cubicBezTo>
                  <a:cubicBezTo>
                    <a:pt x="17406" y="1561"/>
                    <a:pt x="17406" y="1822"/>
                    <a:pt x="17196" y="2342"/>
                  </a:cubicBezTo>
                  <a:cubicBezTo>
                    <a:pt x="16986" y="2863"/>
                    <a:pt x="16567" y="3643"/>
                    <a:pt x="16357" y="4164"/>
                  </a:cubicBezTo>
                  <a:cubicBezTo>
                    <a:pt x="15728" y="5465"/>
                    <a:pt x="15309" y="6506"/>
                    <a:pt x="14889" y="7807"/>
                  </a:cubicBezTo>
                  <a:cubicBezTo>
                    <a:pt x="14470" y="9108"/>
                    <a:pt x="13841" y="10149"/>
                    <a:pt x="13421" y="11451"/>
                  </a:cubicBezTo>
                  <a:cubicBezTo>
                    <a:pt x="13212" y="11971"/>
                    <a:pt x="13002" y="12752"/>
                    <a:pt x="12582" y="13272"/>
                  </a:cubicBezTo>
                  <a:cubicBezTo>
                    <a:pt x="12373" y="13532"/>
                    <a:pt x="12373" y="13792"/>
                    <a:pt x="12163" y="14053"/>
                  </a:cubicBezTo>
                  <a:cubicBezTo>
                    <a:pt x="11953" y="14573"/>
                    <a:pt x="11744" y="15094"/>
                    <a:pt x="11744" y="15614"/>
                  </a:cubicBezTo>
                  <a:cubicBezTo>
                    <a:pt x="11744" y="15614"/>
                    <a:pt x="11744" y="15875"/>
                    <a:pt x="11534" y="15875"/>
                  </a:cubicBezTo>
                  <a:cubicBezTo>
                    <a:pt x="11324" y="15614"/>
                    <a:pt x="11115" y="15094"/>
                    <a:pt x="10905" y="14834"/>
                  </a:cubicBezTo>
                  <a:cubicBezTo>
                    <a:pt x="10485" y="14053"/>
                    <a:pt x="10066" y="13532"/>
                    <a:pt x="9647" y="12751"/>
                  </a:cubicBezTo>
                  <a:cubicBezTo>
                    <a:pt x="8808" y="11190"/>
                    <a:pt x="7969" y="9629"/>
                    <a:pt x="6920" y="8067"/>
                  </a:cubicBezTo>
                  <a:cubicBezTo>
                    <a:pt x="6082" y="6766"/>
                    <a:pt x="5033" y="5465"/>
                    <a:pt x="3984" y="4163"/>
                  </a:cubicBezTo>
                  <a:cubicBezTo>
                    <a:pt x="3355" y="3643"/>
                    <a:pt x="2936" y="2862"/>
                    <a:pt x="2307" y="2342"/>
                  </a:cubicBezTo>
                  <a:cubicBezTo>
                    <a:pt x="2097" y="2342"/>
                    <a:pt x="2097" y="2082"/>
                    <a:pt x="1887" y="2082"/>
                  </a:cubicBezTo>
                  <a:cubicBezTo>
                    <a:pt x="1678" y="2082"/>
                    <a:pt x="1468" y="1822"/>
                    <a:pt x="1468" y="1822"/>
                  </a:cubicBezTo>
                  <a:cubicBezTo>
                    <a:pt x="1258" y="1561"/>
                    <a:pt x="839" y="1301"/>
                    <a:pt x="629" y="1301"/>
                  </a:cubicBezTo>
                  <a:cubicBezTo>
                    <a:pt x="629" y="1301"/>
                    <a:pt x="419" y="1041"/>
                    <a:pt x="419" y="1041"/>
                  </a:cubicBezTo>
                  <a:cubicBezTo>
                    <a:pt x="419" y="1041"/>
                    <a:pt x="419" y="1041"/>
                    <a:pt x="210" y="1041"/>
                  </a:cubicBezTo>
                  <a:cubicBezTo>
                    <a:pt x="0" y="1041"/>
                    <a:pt x="0" y="1041"/>
                    <a:pt x="0" y="1301"/>
                  </a:cubicBezTo>
                  <a:lnTo>
                    <a:pt x="0" y="1301"/>
                  </a:lnTo>
                  <a:cubicBezTo>
                    <a:pt x="0" y="1301"/>
                    <a:pt x="0" y="1301"/>
                    <a:pt x="0" y="1561"/>
                  </a:cubicBezTo>
                  <a:cubicBezTo>
                    <a:pt x="0" y="1561"/>
                    <a:pt x="0" y="1561"/>
                    <a:pt x="0" y="1561"/>
                  </a:cubicBezTo>
                  <a:cubicBezTo>
                    <a:pt x="0" y="1561"/>
                    <a:pt x="210" y="1822"/>
                    <a:pt x="210" y="1822"/>
                  </a:cubicBezTo>
                  <a:cubicBezTo>
                    <a:pt x="210" y="2082"/>
                    <a:pt x="419" y="2342"/>
                    <a:pt x="419" y="2602"/>
                  </a:cubicBezTo>
                  <a:cubicBezTo>
                    <a:pt x="419" y="2863"/>
                    <a:pt x="419" y="3383"/>
                    <a:pt x="419" y="3643"/>
                  </a:cubicBezTo>
                  <a:cubicBezTo>
                    <a:pt x="419" y="3904"/>
                    <a:pt x="419" y="4424"/>
                    <a:pt x="629" y="4945"/>
                  </a:cubicBezTo>
                  <a:cubicBezTo>
                    <a:pt x="839" y="5465"/>
                    <a:pt x="839" y="5725"/>
                    <a:pt x="1049" y="6246"/>
                  </a:cubicBezTo>
                  <a:cubicBezTo>
                    <a:pt x="1258" y="6766"/>
                    <a:pt x="1468" y="7287"/>
                    <a:pt x="1678" y="8067"/>
                  </a:cubicBezTo>
                  <a:cubicBezTo>
                    <a:pt x="1887" y="8848"/>
                    <a:pt x="2307" y="9629"/>
                    <a:pt x="2726" y="10410"/>
                  </a:cubicBezTo>
                  <a:cubicBezTo>
                    <a:pt x="2936" y="11190"/>
                    <a:pt x="3355" y="11711"/>
                    <a:pt x="3775" y="12492"/>
                  </a:cubicBezTo>
                  <a:cubicBezTo>
                    <a:pt x="4404" y="13793"/>
                    <a:pt x="5243" y="15354"/>
                    <a:pt x="5872" y="16655"/>
                  </a:cubicBezTo>
                  <a:cubicBezTo>
                    <a:pt x="6291" y="17436"/>
                    <a:pt x="6711" y="17957"/>
                    <a:pt x="6920" y="18737"/>
                  </a:cubicBezTo>
                  <a:cubicBezTo>
                    <a:pt x="7130" y="19258"/>
                    <a:pt x="7550" y="19778"/>
                    <a:pt x="7759" y="20299"/>
                  </a:cubicBezTo>
                  <a:cubicBezTo>
                    <a:pt x="8179" y="20819"/>
                    <a:pt x="8808" y="21340"/>
                    <a:pt x="9437" y="21600"/>
                  </a:cubicBezTo>
                  <a:cubicBezTo>
                    <a:pt x="9647" y="21600"/>
                    <a:pt x="9856" y="21600"/>
                    <a:pt x="10066" y="21600"/>
                  </a:cubicBezTo>
                  <a:cubicBezTo>
                    <a:pt x="10485" y="21600"/>
                    <a:pt x="10905" y="21600"/>
                    <a:pt x="11115" y="21340"/>
                  </a:cubicBezTo>
                  <a:cubicBezTo>
                    <a:pt x="11534" y="21080"/>
                    <a:pt x="11744" y="20819"/>
                    <a:pt x="11953" y="20299"/>
                  </a:cubicBezTo>
                  <a:cubicBezTo>
                    <a:pt x="11953" y="20039"/>
                    <a:pt x="12163" y="19778"/>
                    <a:pt x="12163" y="19778"/>
                  </a:cubicBezTo>
                  <a:cubicBezTo>
                    <a:pt x="12373" y="19778"/>
                    <a:pt x="12373" y="19518"/>
                    <a:pt x="12582" y="19518"/>
                  </a:cubicBezTo>
                  <a:cubicBezTo>
                    <a:pt x="12792" y="19258"/>
                    <a:pt x="13212" y="18998"/>
                    <a:pt x="13421" y="18737"/>
                  </a:cubicBezTo>
                  <a:cubicBezTo>
                    <a:pt x="13631" y="18477"/>
                    <a:pt x="13841" y="18217"/>
                    <a:pt x="14050" y="17957"/>
                  </a:cubicBezTo>
                  <a:cubicBezTo>
                    <a:pt x="14260" y="17696"/>
                    <a:pt x="14470" y="17436"/>
                    <a:pt x="14680" y="17176"/>
                  </a:cubicBezTo>
                  <a:cubicBezTo>
                    <a:pt x="15099" y="16655"/>
                    <a:pt x="15309" y="16135"/>
                    <a:pt x="15728" y="15614"/>
                  </a:cubicBezTo>
                  <a:cubicBezTo>
                    <a:pt x="16148" y="14834"/>
                    <a:pt x="16567" y="14313"/>
                    <a:pt x="16986" y="13532"/>
                  </a:cubicBezTo>
                  <a:cubicBezTo>
                    <a:pt x="17616" y="12491"/>
                    <a:pt x="18035" y="11190"/>
                    <a:pt x="18664" y="10149"/>
                  </a:cubicBezTo>
                  <a:cubicBezTo>
                    <a:pt x="19293" y="8848"/>
                    <a:pt x="19713" y="7807"/>
                    <a:pt x="20342" y="6506"/>
                  </a:cubicBezTo>
                  <a:cubicBezTo>
                    <a:pt x="20551" y="5985"/>
                    <a:pt x="20761" y="5725"/>
                    <a:pt x="20971" y="5204"/>
                  </a:cubicBezTo>
                  <a:cubicBezTo>
                    <a:pt x="20971" y="5204"/>
                    <a:pt x="20971" y="4944"/>
                    <a:pt x="21181" y="4944"/>
                  </a:cubicBezTo>
                  <a:cubicBezTo>
                    <a:pt x="21181" y="4684"/>
                    <a:pt x="21390" y="4163"/>
                    <a:pt x="21390" y="4163"/>
                  </a:cubicBezTo>
                  <a:cubicBezTo>
                    <a:pt x="21390" y="3903"/>
                    <a:pt x="21600" y="3643"/>
                    <a:pt x="21600" y="3383"/>
                  </a:cubicBezTo>
                  <a:cubicBezTo>
                    <a:pt x="20971" y="1822"/>
                    <a:pt x="20971" y="1301"/>
                    <a:pt x="20761" y="10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1504E6E-5C70-4C92-884E-9B87B4A90A59}"/>
                </a:ext>
              </a:extLst>
            </p:cNvPr>
            <p:cNvSpPr/>
            <p:nvPr/>
          </p:nvSpPr>
          <p:spPr>
            <a:xfrm>
              <a:off x="2492918" y="3045627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0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1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9"/>
                    <a:pt x="7759" y="10150"/>
                    <a:pt x="8179" y="11451"/>
                  </a:cubicBezTo>
                  <a:cubicBezTo>
                    <a:pt x="8388" y="11971"/>
                    <a:pt x="8598" y="12752"/>
                    <a:pt x="9018" y="13273"/>
                  </a:cubicBezTo>
                  <a:cubicBezTo>
                    <a:pt x="9227" y="13533"/>
                    <a:pt x="9227" y="13793"/>
                    <a:pt x="9437" y="14053"/>
                  </a:cubicBezTo>
                  <a:cubicBezTo>
                    <a:pt x="9647" y="14574"/>
                    <a:pt x="9856" y="15094"/>
                    <a:pt x="9856" y="15615"/>
                  </a:cubicBezTo>
                  <a:cubicBezTo>
                    <a:pt x="9856" y="15615"/>
                    <a:pt x="9856" y="15875"/>
                    <a:pt x="10066" y="15875"/>
                  </a:cubicBezTo>
                  <a:cubicBezTo>
                    <a:pt x="10276" y="15615"/>
                    <a:pt x="10485" y="15094"/>
                    <a:pt x="10695" y="14834"/>
                  </a:cubicBezTo>
                  <a:cubicBezTo>
                    <a:pt x="11115" y="14053"/>
                    <a:pt x="11534" y="13533"/>
                    <a:pt x="11953" y="12752"/>
                  </a:cubicBezTo>
                  <a:cubicBezTo>
                    <a:pt x="12792" y="11191"/>
                    <a:pt x="13631" y="9629"/>
                    <a:pt x="14680" y="8068"/>
                  </a:cubicBezTo>
                  <a:cubicBezTo>
                    <a:pt x="15518" y="6766"/>
                    <a:pt x="16567" y="5465"/>
                    <a:pt x="17616" y="4164"/>
                  </a:cubicBezTo>
                  <a:cubicBezTo>
                    <a:pt x="18245" y="3643"/>
                    <a:pt x="18664" y="2863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2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2"/>
                  </a:cubicBezTo>
                  <a:cubicBezTo>
                    <a:pt x="21600" y="1562"/>
                    <a:pt x="21600" y="1562"/>
                    <a:pt x="21600" y="1562"/>
                  </a:cubicBezTo>
                  <a:cubicBezTo>
                    <a:pt x="21600" y="1562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8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1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6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7"/>
                    <a:pt x="7130" y="17436"/>
                    <a:pt x="6920" y="17176"/>
                  </a:cubicBezTo>
                  <a:cubicBezTo>
                    <a:pt x="6501" y="16656"/>
                    <a:pt x="6291" y="16135"/>
                    <a:pt x="5872" y="15615"/>
                  </a:cubicBezTo>
                  <a:cubicBezTo>
                    <a:pt x="5452" y="14834"/>
                    <a:pt x="5033" y="14313"/>
                    <a:pt x="4614" y="13533"/>
                  </a:cubicBezTo>
                  <a:cubicBezTo>
                    <a:pt x="3984" y="12492"/>
                    <a:pt x="3565" y="11191"/>
                    <a:pt x="2936" y="10150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6"/>
                    <a:pt x="839" y="5726"/>
                    <a:pt x="629" y="5205"/>
                  </a:cubicBezTo>
                  <a:cubicBezTo>
                    <a:pt x="629" y="5205"/>
                    <a:pt x="629" y="4945"/>
                    <a:pt x="419" y="4945"/>
                  </a:cubicBezTo>
                  <a:cubicBezTo>
                    <a:pt x="419" y="4685"/>
                    <a:pt x="210" y="4164"/>
                    <a:pt x="210" y="4164"/>
                  </a:cubicBezTo>
                  <a:cubicBezTo>
                    <a:pt x="210" y="3904"/>
                    <a:pt x="0" y="3644"/>
                    <a:pt x="0" y="3383"/>
                  </a:cubicBezTo>
                  <a:cubicBezTo>
                    <a:pt x="629" y="1822"/>
                    <a:pt x="629" y="1561"/>
                    <a:pt x="839" y="10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47FF141F-81CA-4AA9-9CD3-8E403BFCE699}"/>
                </a:ext>
              </a:extLst>
            </p:cNvPr>
            <p:cNvSpPr/>
            <p:nvPr/>
          </p:nvSpPr>
          <p:spPr>
            <a:xfrm>
              <a:off x="2492918" y="3782891"/>
              <a:ext cx="253129" cy="20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9" y="1041"/>
                  </a:moveTo>
                  <a:cubicBezTo>
                    <a:pt x="1049" y="781"/>
                    <a:pt x="1258" y="521"/>
                    <a:pt x="1468" y="260"/>
                  </a:cubicBezTo>
                  <a:cubicBezTo>
                    <a:pt x="1678" y="0"/>
                    <a:pt x="2097" y="0"/>
                    <a:pt x="2307" y="0"/>
                  </a:cubicBezTo>
                  <a:cubicBezTo>
                    <a:pt x="2307" y="0"/>
                    <a:pt x="2307" y="0"/>
                    <a:pt x="2307" y="0"/>
                  </a:cubicBezTo>
                  <a:cubicBezTo>
                    <a:pt x="2517" y="0"/>
                    <a:pt x="2726" y="0"/>
                    <a:pt x="2726" y="0"/>
                  </a:cubicBezTo>
                  <a:cubicBezTo>
                    <a:pt x="2936" y="0"/>
                    <a:pt x="3355" y="260"/>
                    <a:pt x="3565" y="520"/>
                  </a:cubicBezTo>
                  <a:cubicBezTo>
                    <a:pt x="3775" y="781"/>
                    <a:pt x="3985" y="1041"/>
                    <a:pt x="3985" y="1301"/>
                  </a:cubicBezTo>
                  <a:cubicBezTo>
                    <a:pt x="4194" y="1561"/>
                    <a:pt x="4194" y="1822"/>
                    <a:pt x="4404" y="2342"/>
                  </a:cubicBezTo>
                  <a:cubicBezTo>
                    <a:pt x="4614" y="2863"/>
                    <a:pt x="5033" y="3643"/>
                    <a:pt x="5243" y="4164"/>
                  </a:cubicBezTo>
                  <a:cubicBezTo>
                    <a:pt x="5872" y="5465"/>
                    <a:pt x="6291" y="6506"/>
                    <a:pt x="6711" y="7807"/>
                  </a:cubicBezTo>
                  <a:cubicBezTo>
                    <a:pt x="7130" y="9108"/>
                    <a:pt x="7759" y="10149"/>
                    <a:pt x="8179" y="11451"/>
                  </a:cubicBezTo>
                  <a:cubicBezTo>
                    <a:pt x="8388" y="11971"/>
                    <a:pt x="8598" y="12752"/>
                    <a:pt x="9018" y="13272"/>
                  </a:cubicBezTo>
                  <a:cubicBezTo>
                    <a:pt x="9227" y="13532"/>
                    <a:pt x="9227" y="13792"/>
                    <a:pt x="9437" y="14053"/>
                  </a:cubicBezTo>
                  <a:cubicBezTo>
                    <a:pt x="9647" y="14573"/>
                    <a:pt x="9856" y="15094"/>
                    <a:pt x="9856" y="15614"/>
                  </a:cubicBezTo>
                  <a:cubicBezTo>
                    <a:pt x="9856" y="15614"/>
                    <a:pt x="9856" y="15875"/>
                    <a:pt x="10066" y="15875"/>
                  </a:cubicBezTo>
                  <a:cubicBezTo>
                    <a:pt x="10276" y="15614"/>
                    <a:pt x="10485" y="15094"/>
                    <a:pt x="10695" y="14834"/>
                  </a:cubicBezTo>
                  <a:cubicBezTo>
                    <a:pt x="11115" y="14053"/>
                    <a:pt x="11534" y="13532"/>
                    <a:pt x="11953" y="12751"/>
                  </a:cubicBezTo>
                  <a:cubicBezTo>
                    <a:pt x="12792" y="11190"/>
                    <a:pt x="13631" y="9629"/>
                    <a:pt x="14680" y="8067"/>
                  </a:cubicBezTo>
                  <a:cubicBezTo>
                    <a:pt x="15518" y="6766"/>
                    <a:pt x="16567" y="5465"/>
                    <a:pt x="17616" y="4163"/>
                  </a:cubicBezTo>
                  <a:cubicBezTo>
                    <a:pt x="18245" y="3643"/>
                    <a:pt x="18664" y="2862"/>
                    <a:pt x="19293" y="2342"/>
                  </a:cubicBezTo>
                  <a:cubicBezTo>
                    <a:pt x="19503" y="2342"/>
                    <a:pt x="19503" y="2082"/>
                    <a:pt x="19713" y="2082"/>
                  </a:cubicBezTo>
                  <a:cubicBezTo>
                    <a:pt x="19922" y="2082"/>
                    <a:pt x="20132" y="1822"/>
                    <a:pt x="20132" y="1822"/>
                  </a:cubicBezTo>
                  <a:cubicBezTo>
                    <a:pt x="20342" y="1561"/>
                    <a:pt x="20761" y="1301"/>
                    <a:pt x="20971" y="1301"/>
                  </a:cubicBezTo>
                  <a:cubicBezTo>
                    <a:pt x="20971" y="1301"/>
                    <a:pt x="21181" y="1041"/>
                    <a:pt x="21181" y="1041"/>
                  </a:cubicBezTo>
                  <a:cubicBezTo>
                    <a:pt x="21181" y="1041"/>
                    <a:pt x="21181" y="1041"/>
                    <a:pt x="21390" y="1041"/>
                  </a:cubicBezTo>
                  <a:cubicBezTo>
                    <a:pt x="21600" y="1041"/>
                    <a:pt x="21600" y="1041"/>
                    <a:pt x="21600" y="1301"/>
                  </a:cubicBezTo>
                  <a:lnTo>
                    <a:pt x="21600" y="1301"/>
                  </a:lnTo>
                  <a:cubicBezTo>
                    <a:pt x="21600" y="1301"/>
                    <a:pt x="21600" y="1301"/>
                    <a:pt x="21600" y="1561"/>
                  </a:cubicBezTo>
                  <a:cubicBezTo>
                    <a:pt x="21600" y="1561"/>
                    <a:pt x="21600" y="1561"/>
                    <a:pt x="21600" y="1561"/>
                  </a:cubicBezTo>
                  <a:cubicBezTo>
                    <a:pt x="21600" y="1561"/>
                    <a:pt x="21390" y="1822"/>
                    <a:pt x="21390" y="1822"/>
                  </a:cubicBezTo>
                  <a:cubicBezTo>
                    <a:pt x="21390" y="2082"/>
                    <a:pt x="21181" y="2342"/>
                    <a:pt x="21181" y="2602"/>
                  </a:cubicBezTo>
                  <a:cubicBezTo>
                    <a:pt x="21181" y="2863"/>
                    <a:pt x="21181" y="3383"/>
                    <a:pt x="21181" y="3643"/>
                  </a:cubicBezTo>
                  <a:cubicBezTo>
                    <a:pt x="21181" y="3904"/>
                    <a:pt x="21181" y="4424"/>
                    <a:pt x="20971" y="4945"/>
                  </a:cubicBezTo>
                  <a:cubicBezTo>
                    <a:pt x="20761" y="5465"/>
                    <a:pt x="20761" y="5725"/>
                    <a:pt x="20551" y="6246"/>
                  </a:cubicBezTo>
                  <a:cubicBezTo>
                    <a:pt x="20342" y="6766"/>
                    <a:pt x="20132" y="7287"/>
                    <a:pt x="19922" y="8067"/>
                  </a:cubicBezTo>
                  <a:cubicBezTo>
                    <a:pt x="19713" y="8848"/>
                    <a:pt x="19293" y="9629"/>
                    <a:pt x="18874" y="10410"/>
                  </a:cubicBezTo>
                  <a:cubicBezTo>
                    <a:pt x="18664" y="11190"/>
                    <a:pt x="18245" y="11711"/>
                    <a:pt x="17825" y="12492"/>
                  </a:cubicBezTo>
                  <a:cubicBezTo>
                    <a:pt x="17196" y="13793"/>
                    <a:pt x="16357" y="15354"/>
                    <a:pt x="15728" y="16655"/>
                  </a:cubicBezTo>
                  <a:cubicBezTo>
                    <a:pt x="15309" y="17436"/>
                    <a:pt x="14889" y="17957"/>
                    <a:pt x="14680" y="18737"/>
                  </a:cubicBezTo>
                  <a:cubicBezTo>
                    <a:pt x="14470" y="19258"/>
                    <a:pt x="14050" y="19778"/>
                    <a:pt x="13841" y="20299"/>
                  </a:cubicBezTo>
                  <a:cubicBezTo>
                    <a:pt x="13421" y="20819"/>
                    <a:pt x="12792" y="21340"/>
                    <a:pt x="12163" y="21600"/>
                  </a:cubicBezTo>
                  <a:cubicBezTo>
                    <a:pt x="11953" y="21600"/>
                    <a:pt x="11744" y="21600"/>
                    <a:pt x="11534" y="21600"/>
                  </a:cubicBezTo>
                  <a:cubicBezTo>
                    <a:pt x="11115" y="21600"/>
                    <a:pt x="10695" y="21600"/>
                    <a:pt x="10485" y="21340"/>
                  </a:cubicBezTo>
                  <a:cubicBezTo>
                    <a:pt x="10066" y="21080"/>
                    <a:pt x="9856" y="20819"/>
                    <a:pt x="9647" y="20299"/>
                  </a:cubicBezTo>
                  <a:cubicBezTo>
                    <a:pt x="9647" y="20039"/>
                    <a:pt x="9437" y="19778"/>
                    <a:pt x="9437" y="19778"/>
                  </a:cubicBezTo>
                  <a:cubicBezTo>
                    <a:pt x="9227" y="19778"/>
                    <a:pt x="9227" y="19518"/>
                    <a:pt x="9017" y="19518"/>
                  </a:cubicBezTo>
                  <a:cubicBezTo>
                    <a:pt x="8808" y="19258"/>
                    <a:pt x="8388" y="18998"/>
                    <a:pt x="8179" y="18737"/>
                  </a:cubicBezTo>
                  <a:cubicBezTo>
                    <a:pt x="7969" y="18477"/>
                    <a:pt x="7759" y="18217"/>
                    <a:pt x="7550" y="17957"/>
                  </a:cubicBezTo>
                  <a:cubicBezTo>
                    <a:pt x="7340" y="17696"/>
                    <a:pt x="7130" y="17436"/>
                    <a:pt x="6920" y="17176"/>
                  </a:cubicBezTo>
                  <a:cubicBezTo>
                    <a:pt x="6501" y="16655"/>
                    <a:pt x="6291" y="16135"/>
                    <a:pt x="5872" y="15614"/>
                  </a:cubicBezTo>
                  <a:cubicBezTo>
                    <a:pt x="5452" y="14834"/>
                    <a:pt x="5033" y="14313"/>
                    <a:pt x="4614" y="13532"/>
                  </a:cubicBezTo>
                  <a:cubicBezTo>
                    <a:pt x="3984" y="12491"/>
                    <a:pt x="3565" y="11190"/>
                    <a:pt x="2936" y="10149"/>
                  </a:cubicBezTo>
                  <a:cubicBezTo>
                    <a:pt x="2307" y="8848"/>
                    <a:pt x="1887" y="7807"/>
                    <a:pt x="1258" y="6506"/>
                  </a:cubicBezTo>
                  <a:cubicBezTo>
                    <a:pt x="1049" y="5985"/>
                    <a:pt x="839" y="5725"/>
                    <a:pt x="629" y="5204"/>
                  </a:cubicBezTo>
                  <a:cubicBezTo>
                    <a:pt x="629" y="5204"/>
                    <a:pt x="629" y="4944"/>
                    <a:pt x="419" y="4944"/>
                  </a:cubicBezTo>
                  <a:cubicBezTo>
                    <a:pt x="419" y="4684"/>
                    <a:pt x="210" y="4163"/>
                    <a:pt x="210" y="4163"/>
                  </a:cubicBezTo>
                  <a:cubicBezTo>
                    <a:pt x="210" y="3903"/>
                    <a:pt x="0" y="3643"/>
                    <a:pt x="0" y="3383"/>
                  </a:cubicBezTo>
                  <a:cubicBezTo>
                    <a:pt x="629" y="1822"/>
                    <a:pt x="629" y="1301"/>
                    <a:pt x="839" y="10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6F9375B-7EFE-4C83-80BD-6BA50F9A2F11}"/>
                </a:ext>
              </a:extLst>
            </p:cNvPr>
            <p:cNvSpPr txBox="1"/>
            <p:nvPr/>
          </p:nvSpPr>
          <p:spPr>
            <a:xfrm>
              <a:off x="1904140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59F7739-3473-4EFD-979F-CAB957EA830E}"/>
                </a:ext>
              </a:extLst>
            </p:cNvPr>
            <p:cNvSpPr txBox="1"/>
            <p:nvPr/>
          </p:nvSpPr>
          <p:spPr>
            <a:xfrm>
              <a:off x="1904140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68D903D-2384-4CC7-BCB6-1D2A19BC021C}"/>
                </a:ext>
              </a:extLst>
            </p:cNvPr>
            <p:cNvSpPr txBox="1"/>
            <p:nvPr/>
          </p:nvSpPr>
          <p:spPr>
            <a:xfrm>
              <a:off x="1904140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C61F07-C234-4206-BE47-509D322967B6}"/>
                </a:ext>
              </a:extLst>
            </p:cNvPr>
            <p:cNvSpPr txBox="1"/>
            <p:nvPr/>
          </p:nvSpPr>
          <p:spPr>
            <a:xfrm>
              <a:off x="5800162" y="254359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8C3DF50-9A9A-4FB0-84C4-E8E04BB634B2}"/>
                </a:ext>
              </a:extLst>
            </p:cNvPr>
            <p:cNvSpPr txBox="1"/>
            <p:nvPr/>
          </p:nvSpPr>
          <p:spPr>
            <a:xfrm>
              <a:off x="5800162" y="3298668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E13CE70-1AA6-410E-AE68-42A3353B6C8E}"/>
                </a:ext>
              </a:extLst>
            </p:cNvPr>
            <p:cNvSpPr txBox="1"/>
            <p:nvPr/>
          </p:nvSpPr>
          <p:spPr>
            <a:xfrm>
              <a:off x="5800162" y="4121643"/>
              <a:ext cx="143969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7CF6DE6-5BD2-414F-9540-393EF96057EA}"/>
                </a:ext>
              </a:extLst>
            </p:cNvPr>
            <p:cNvSpPr/>
            <p:nvPr/>
          </p:nvSpPr>
          <p:spPr>
            <a:xfrm>
              <a:off x="4778935" y="1708497"/>
              <a:ext cx="1875110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0CDEB78-F908-4A45-974F-CD03E0771984}"/>
                </a:ext>
              </a:extLst>
            </p:cNvPr>
            <p:cNvSpPr/>
            <p:nvPr/>
          </p:nvSpPr>
          <p:spPr>
            <a:xfrm>
              <a:off x="4754362" y="4274399"/>
              <a:ext cx="1797560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5BF3C87-6708-445E-A8A8-61DB26DF79F6}"/>
                </a:ext>
              </a:extLst>
            </p:cNvPr>
            <p:cNvSpPr/>
            <p:nvPr/>
          </p:nvSpPr>
          <p:spPr>
            <a:xfrm flipH="1">
              <a:off x="2489956" y="1713524"/>
              <a:ext cx="1881863" cy="1206877"/>
            </a:xfrm>
            <a:custGeom>
              <a:avLst/>
              <a:gdLst>
                <a:gd name="connsiteX0" fmla="*/ 2457552 w 2500146"/>
                <a:gd name="connsiteY0" fmla="*/ 603219 h 1609169"/>
                <a:gd name="connsiteX1" fmla="*/ 2464099 w 2500146"/>
                <a:gd name="connsiteY1" fmla="*/ 603219 h 1609169"/>
                <a:gd name="connsiteX2" fmla="*/ 2477208 w 2500146"/>
                <a:gd name="connsiteY2" fmla="*/ 606493 h 1609169"/>
                <a:gd name="connsiteX3" fmla="*/ 2487036 w 2500146"/>
                <a:gd name="connsiteY3" fmla="*/ 616326 h 1609169"/>
                <a:gd name="connsiteX4" fmla="*/ 2500146 w 2500146"/>
                <a:gd name="connsiteY4" fmla="*/ 645815 h 1609169"/>
                <a:gd name="connsiteX5" fmla="*/ 2496865 w 2500146"/>
                <a:gd name="connsiteY5" fmla="*/ 655648 h 1609169"/>
                <a:gd name="connsiteX6" fmla="*/ 2493599 w 2500146"/>
                <a:gd name="connsiteY6" fmla="*/ 665482 h 1609169"/>
                <a:gd name="connsiteX7" fmla="*/ 2490318 w 2500146"/>
                <a:gd name="connsiteY7" fmla="*/ 668756 h 1609169"/>
                <a:gd name="connsiteX8" fmla="*/ 2480489 w 2500146"/>
                <a:gd name="connsiteY8" fmla="*/ 685137 h 1609169"/>
                <a:gd name="connsiteX9" fmla="*/ 2454270 w 2500146"/>
                <a:gd name="connsiteY9" fmla="*/ 731019 h 1609169"/>
                <a:gd name="connsiteX10" fmla="*/ 2428051 w 2500146"/>
                <a:gd name="connsiteY10" fmla="*/ 773615 h 1609169"/>
                <a:gd name="connsiteX11" fmla="*/ 2408395 w 2500146"/>
                <a:gd name="connsiteY11" fmla="*/ 799829 h 1609169"/>
                <a:gd name="connsiteX12" fmla="*/ 2392019 w 2500146"/>
                <a:gd name="connsiteY12" fmla="*/ 819484 h 1609169"/>
                <a:gd name="connsiteX13" fmla="*/ 2382175 w 2500146"/>
                <a:gd name="connsiteY13" fmla="*/ 829318 h 1609169"/>
                <a:gd name="connsiteX14" fmla="*/ 2372347 w 2500146"/>
                <a:gd name="connsiteY14" fmla="*/ 839139 h 1609169"/>
                <a:gd name="connsiteX15" fmla="*/ 2359238 w 2500146"/>
                <a:gd name="connsiteY15" fmla="*/ 848972 h 1609169"/>
                <a:gd name="connsiteX16" fmla="*/ 2352691 w 2500146"/>
                <a:gd name="connsiteY16" fmla="*/ 852246 h 1609169"/>
                <a:gd name="connsiteX17" fmla="*/ 2349409 w 2500146"/>
                <a:gd name="connsiteY17" fmla="*/ 858806 h 1609169"/>
                <a:gd name="connsiteX18" fmla="*/ 2336315 w 2500146"/>
                <a:gd name="connsiteY18" fmla="*/ 871913 h 1609169"/>
                <a:gd name="connsiteX19" fmla="*/ 2319925 w 2500146"/>
                <a:gd name="connsiteY19" fmla="*/ 875187 h 1609169"/>
                <a:gd name="connsiteX20" fmla="*/ 2310096 w 2500146"/>
                <a:gd name="connsiteY20" fmla="*/ 875187 h 1609169"/>
                <a:gd name="connsiteX21" fmla="*/ 2283877 w 2500146"/>
                <a:gd name="connsiteY21" fmla="*/ 858806 h 1609169"/>
                <a:gd name="connsiteX22" fmla="*/ 2270768 w 2500146"/>
                <a:gd name="connsiteY22" fmla="*/ 839139 h 1609169"/>
                <a:gd name="connsiteX23" fmla="*/ 2254392 w 2500146"/>
                <a:gd name="connsiteY23" fmla="*/ 812937 h 1609169"/>
                <a:gd name="connsiteX24" fmla="*/ 2221626 w 2500146"/>
                <a:gd name="connsiteY24" fmla="*/ 760507 h 1609169"/>
                <a:gd name="connsiteX25" fmla="*/ 2205235 w 2500146"/>
                <a:gd name="connsiteY25" fmla="*/ 734293 h 1609169"/>
                <a:gd name="connsiteX26" fmla="*/ 2188860 w 2500146"/>
                <a:gd name="connsiteY26" fmla="*/ 704804 h 1609169"/>
                <a:gd name="connsiteX27" fmla="*/ 2179032 w 2500146"/>
                <a:gd name="connsiteY27" fmla="*/ 681863 h 1609169"/>
                <a:gd name="connsiteX28" fmla="*/ 2172469 w 2500146"/>
                <a:gd name="connsiteY28" fmla="*/ 665482 h 1609169"/>
                <a:gd name="connsiteX29" fmla="*/ 2169188 w 2500146"/>
                <a:gd name="connsiteY29" fmla="*/ 649088 h 1609169"/>
                <a:gd name="connsiteX30" fmla="*/ 2169188 w 2500146"/>
                <a:gd name="connsiteY30" fmla="*/ 635981 h 1609169"/>
                <a:gd name="connsiteX31" fmla="*/ 2165922 w 2500146"/>
                <a:gd name="connsiteY31" fmla="*/ 626160 h 1609169"/>
                <a:gd name="connsiteX32" fmla="*/ 2162641 w 2500146"/>
                <a:gd name="connsiteY32" fmla="*/ 622886 h 1609169"/>
                <a:gd name="connsiteX33" fmla="*/ 2162641 w 2500146"/>
                <a:gd name="connsiteY33" fmla="*/ 619600 h 1609169"/>
                <a:gd name="connsiteX34" fmla="*/ 2165922 w 2500146"/>
                <a:gd name="connsiteY34" fmla="*/ 616326 h 1609169"/>
                <a:gd name="connsiteX35" fmla="*/ 2169188 w 2500146"/>
                <a:gd name="connsiteY35" fmla="*/ 616326 h 1609169"/>
                <a:gd name="connsiteX36" fmla="*/ 2172469 w 2500146"/>
                <a:gd name="connsiteY36" fmla="*/ 619600 h 1609169"/>
                <a:gd name="connsiteX37" fmla="*/ 2185579 w 2500146"/>
                <a:gd name="connsiteY37" fmla="*/ 626160 h 1609169"/>
                <a:gd name="connsiteX38" fmla="*/ 2192126 w 2500146"/>
                <a:gd name="connsiteY38" fmla="*/ 629434 h 1609169"/>
                <a:gd name="connsiteX39" fmla="*/ 2198688 w 2500146"/>
                <a:gd name="connsiteY39" fmla="*/ 632707 h 1609169"/>
                <a:gd name="connsiteX40" fmla="*/ 2224892 w 2500146"/>
                <a:gd name="connsiteY40" fmla="*/ 655648 h 1609169"/>
                <a:gd name="connsiteX41" fmla="*/ 2270768 w 2500146"/>
                <a:gd name="connsiteY41" fmla="*/ 704804 h 1609169"/>
                <a:gd name="connsiteX42" fmla="*/ 2313378 w 2500146"/>
                <a:gd name="connsiteY42" fmla="*/ 763781 h 1609169"/>
                <a:gd name="connsiteX43" fmla="*/ 2333034 w 2500146"/>
                <a:gd name="connsiteY43" fmla="*/ 789996 h 1609169"/>
                <a:gd name="connsiteX44" fmla="*/ 2342862 w 2500146"/>
                <a:gd name="connsiteY44" fmla="*/ 803103 h 1609169"/>
                <a:gd name="connsiteX45" fmla="*/ 2346144 w 2500146"/>
                <a:gd name="connsiteY45" fmla="*/ 799829 h 1609169"/>
                <a:gd name="connsiteX46" fmla="*/ 2352691 w 2500146"/>
                <a:gd name="connsiteY46" fmla="*/ 780162 h 1609169"/>
                <a:gd name="connsiteX47" fmla="*/ 2359238 w 2500146"/>
                <a:gd name="connsiteY47" fmla="*/ 770341 h 1609169"/>
                <a:gd name="connsiteX48" fmla="*/ 2372347 w 2500146"/>
                <a:gd name="connsiteY48" fmla="*/ 747400 h 1609169"/>
                <a:gd name="connsiteX49" fmla="*/ 2395285 w 2500146"/>
                <a:gd name="connsiteY49" fmla="*/ 701518 h 1609169"/>
                <a:gd name="connsiteX50" fmla="*/ 2418223 w 2500146"/>
                <a:gd name="connsiteY50" fmla="*/ 655648 h 1609169"/>
                <a:gd name="connsiteX51" fmla="*/ 2431332 w 2500146"/>
                <a:gd name="connsiteY51" fmla="*/ 632707 h 1609169"/>
                <a:gd name="connsiteX52" fmla="*/ 2437879 w 2500146"/>
                <a:gd name="connsiteY52" fmla="*/ 619600 h 1609169"/>
                <a:gd name="connsiteX53" fmla="*/ 2444442 w 2500146"/>
                <a:gd name="connsiteY53" fmla="*/ 609779 h 1609169"/>
                <a:gd name="connsiteX54" fmla="*/ 2457552 w 2500146"/>
                <a:gd name="connsiteY54" fmla="*/ 603219 h 1609169"/>
                <a:gd name="connsiteX55" fmla="*/ 2304767 w 2500146"/>
                <a:gd name="connsiteY55" fmla="*/ 0 h 1609169"/>
                <a:gd name="connsiteX56" fmla="*/ 2315404 w 2500146"/>
                <a:gd name="connsiteY56" fmla="*/ 0 h 1609169"/>
                <a:gd name="connsiteX57" fmla="*/ 2316645 w 2500146"/>
                <a:gd name="connsiteY57" fmla="*/ 1231 h 1609169"/>
                <a:gd name="connsiteX58" fmla="*/ 2326475 w 2500146"/>
                <a:gd name="connsiteY58" fmla="*/ 7798 h 1609169"/>
                <a:gd name="connsiteX59" fmla="*/ 2333029 w 2500146"/>
                <a:gd name="connsiteY59" fmla="*/ 14336 h 1609169"/>
                <a:gd name="connsiteX60" fmla="*/ 2342859 w 2500146"/>
                <a:gd name="connsiteY60" fmla="*/ 30724 h 1609169"/>
                <a:gd name="connsiteX61" fmla="*/ 2348212 w 2500146"/>
                <a:gd name="connsiteY61" fmla="*/ 44991 h 1609169"/>
                <a:gd name="connsiteX62" fmla="*/ 2352684 w 2500146"/>
                <a:gd name="connsiteY62" fmla="*/ 49449 h 1609169"/>
                <a:gd name="connsiteX63" fmla="*/ 2355971 w 2500146"/>
                <a:gd name="connsiteY63" fmla="*/ 55998 h 1609169"/>
                <a:gd name="connsiteX64" fmla="*/ 2355971 w 2500146"/>
                <a:gd name="connsiteY64" fmla="*/ 62551 h 1609169"/>
                <a:gd name="connsiteX65" fmla="*/ 2354719 w 2500146"/>
                <a:gd name="connsiteY65" fmla="*/ 65048 h 1609169"/>
                <a:gd name="connsiteX66" fmla="*/ 2362522 w 2500146"/>
                <a:gd name="connsiteY66" fmla="*/ 96277 h 1609169"/>
                <a:gd name="connsiteX67" fmla="*/ 2365797 w 2500146"/>
                <a:gd name="connsiteY67" fmla="*/ 138874 h 1609169"/>
                <a:gd name="connsiteX68" fmla="*/ 2369076 w 2500146"/>
                <a:gd name="connsiteY68" fmla="*/ 178188 h 1609169"/>
                <a:gd name="connsiteX69" fmla="*/ 2369076 w 2500146"/>
                <a:gd name="connsiteY69" fmla="*/ 217502 h 1609169"/>
                <a:gd name="connsiteX70" fmla="*/ 2372351 w 2500146"/>
                <a:gd name="connsiteY70" fmla="*/ 260100 h 1609169"/>
                <a:gd name="connsiteX71" fmla="*/ 2375631 w 2500146"/>
                <a:gd name="connsiteY71" fmla="*/ 302697 h 1609169"/>
                <a:gd name="connsiteX72" fmla="*/ 2382185 w 2500146"/>
                <a:gd name="connsiteY72" fmla="*/ 342011 h 1609169"/>
                <a:gd name="connsiteX73" fmla="*/ 2385460 w 2500146"/>
                <a:gd name="connsiteY73" fmla="*/ 384608 h 1609169"/>
                <a:gd name="connsiteX74" fmla="*/ 2385460 w 2500146"/>
                <a:gd name="connsiteY74" fmla="*/ 423952 h 1609169"/>
                <a:gd name="connsiteX75" fmla="*/ 2382185 w 2500146"/>
                <a:gd name="connsiteY75" fmla="*/ 463266 h 1609169"/>
                <a:gd name="connsiteX76" fmla="*/ 2378906 w 2500146"/>
                <a:gd name="connsiteY76" fmla="*/ 545177 h 1609169"/>
                <a:gd name="connsiteX77" fmla="*/ 2378906 w 2500146"/>
                <a:gd name="connsiteY77" fmla="*/ 564849 h 1609169"/>
                <a:gd name="connsiteX78" fmla="*/ 2378906 w 2500146"/>
                <a:gd name="connsiteY78" fmla="*/ 584491 h 1609169"/>
                <a:gd name="connsiteX79" fmla="*/ 2378906 w 2500146"/>
                <a:gd name="connsiteY79" fmla="*/ 604163 h 1609169"/>
                <a:gd name="connsiteX80" fmla="*/ 2378906 w 2500146"/>
                <a:gd name="connsiteY80" fmla="*/ 613984 h 1609169"/>
                <a:gd name="connsiteX81" fmla="*/ 2378906 w 2500146"/>
                <a:gd name="connsiteY81" fmla="*/ 617267 h 1609169"/>
                <a:gd name="connsiteX82" fmla="*/ 2372351 w 2500146"/>
                <a:gd name="connsiteY82" fmla="*/ 627089 h 1609169"/>
                <a:gd name="connsiteX83" fmla="*/ 2362522 w 2500146"/>
                <a:gd name="connsiteY83" fmla="*/ 630372 h 1609169"/>
                <a:gd name="connsiteX84" fmla="*/ 2346138 w 2500146"/>
                <a:gd name="connsiteY84" fmla="*/ 630372 h 1609169"/>
                <a:gd name="connsiteX85" fmla="*/ 2323200 w 2500146"/>
                <a:gd name="connsiteY85" fmla="*/ 627089 h 1609169"/>
                <a:gd name="connsiteX86" fmla="*/ 2313370 w 2500146"/>
                <a:gd name="connsiteY86" fmla="*/ 620551 h 1609169"/>
                <a:gd name="connsiteX87" fmla="*/ 2310091 w 2500146"/>
                <a:gd name="connsiteY87" fmla="*/ 617267 h 1609169"/>
                <a:gd name="connsiteX88" fmla="*/ 2310091 w 2500146"/>
                <a:gd name="connsiteY88" fmla="*/ 613984 h 1609169"/>
                <a:gd name="connsiteX89" fmla="*/ 2310091 w 2500146"/>
                <a:gd name="connsiteY89" fmla="*/ 607446 h 1609169"/>
                <a:gd name="connsiteX90" fmla="*/ 2310091 w 2500146"/>
                <a:gd name="connsiteY90" fmla="*/ 594342 h 1609169"/>
                <a:gd name="connsiteX91" fmla="*/ 2313370 w 2500146"/>
                <a:gd name="connsiteY91" fmla="*/ 564849 h 1609169"/>
                <a:gd name="connsiteX92" fmla="*/ 2313370 w 2500146"/>
                <a:gd name="connsiteY92" fmla="*/ 525505 h 1609169"/>
                <a:gd name="connsiteX93" fmla="*/ 2313370 w 2500146"/>
                <a:gd name="connsiteY93" fmla="*/ 482908 h 1609169"/>
                <a:gd name="connsiteX94" fmla="*/ 2316645 w 2500146"/>
                <a:gd name="connsiteY94" fmla="*/ 443594 h 1609169"/>
                <a:gd name="connsiteX95" fmla="*/ 2319925 w 2500146"/>
                <a:gd name="connsiteY95" fmla="*/ 400997 h 1609169"/>
                <a:gd name="connsiteX96" fmla="*/ 2316645 w 2500146"/>
                <a:gd name="connsiteY96" fmla="*/ 361683 h 1609169"/>
                <a:gd name="connsiteX97" fmla="*/ 2313370 w 2500146"/>
                <a:gd name="connsiteY97" fmla="*/ 322369 h 1609169"/>
                <a:gd name="connsiteX98" fmla="*/ 2306816 w 2500146"/>
                <a:gd name="connsiteY98" fmla="*/ 279771 h 1609169"/>
                <a:gd name="connsiteX99" fmla="*/ 2303536 w 2500146"/>
                <a:gd name="connsiteY99" fmla="*/ 237174 h 1609169"/>
                <a:gd name="connsiteX100" fmla="*/ 2300261 w 2500146"/>
                <a:gd name="connsiteY100" fmla="*/ 197830 h 1609169"/>
                <a:gd name="connsiteX101" fmla="*/ 2300261 w 2500146"/>
                <a:gd name="connsiteY101" fmla="*/ 158516 h 1609169"/>
                <a:gd name="connsiteX102" fmla="*/ 2300261 w 2500146"/>
                <a:gd name="connsiteY102" fmla="*/ 115919 h 1609169"/>
                <a:gd name="connsiteX103" fmla="*/ 2298121 w 2500146"/>
                <a:gd name="connsiteY103" fmla="*/ 90262 h 1609169"/>
                <a:gd name="connsiteX104" fmla="*/ 2283865 w 2500146"/>
                <a:gd name="connsiteY104" fmla="*/ 92046 h 1609169"/>
                <a:gd name="connsiteX105" fmla="*/ 2224907 w 2500146"/>
                <a:gd name="connsiteY105" fmla="*/ 98599 h 1609169"/>
                <a:gd name="connsiteX106" fmla="*/ 2116748 w 2500146"/>
                <a:gd name="connsiteY106" fmla="*/ 105152 h 1609169"/>
                <a:gd name="connsiteX107" fmla="*/ 1969354 w 2500146"/>
                <a:gd name="connsiteY107" fmla="*/ 114982 h 1609169"/>
                <a:gd name="connsiteX108" fmla="*/ 1897248 w 2500146"/>
                <a:gd name="connsiteY108" fmla="*/ 114982 h 1609169"/>
                <a:gd name="connsiteX109" fmla="*/ 1828429 w 2500146"/>
                <a:gd name="connsiteY109" fmla="*/ 114982 h 1609169"/>
                <a:gd name="connsiteX110" fmla="*/ 1677642 w 2500146"/>
                <a:gd name="connsiteY110" fmla="*/ 118259 h 1609169"/>
                <a:gd name="connsiteX111" fmla="*/ 1530249 w 2500146"/>
                <a:gd name="connsiteY111" fmla="*/ 118259 h 1609169"/>
                <a:gd name="connsiteX112" fmla="*/ 1389323 w 2500146"/>
                <a:gd name="connsiteY112" fmla="*/ 114982 h 1609169"/>
                <a:gd name="connsiteX113" fmla="*/ 1238642 w 2500146"/>
                <a:gd name="connsiteY113" fmla="*/ 111706 h 1609169"/>
                <a:gd name="connsiteX114" fmla="*/ 1097717 w 2500146"/>
                <a:gd name="connsiteY114" fmla="*/ 108429 h 1609169"/>
                <a:gd name="connsiteX115" fmla="*/ 943749 w 2500146"/>
                <a:gd name="connsiteY115" fmla="*/ 105157 h 1609169"/>
                <a:gd name="connsiteX116" fmla="*/ 799536 w 2500146"/>
                <a:gd name="connsiteY116" fmla="*/ 101881 h 1609169"/>
                <a:gd name="connsiteX117" fmla="*/ 652037 w 2500146"/>
                <a:gd name="connsiteY117" fmla="*/ 98604 h 1609169"/>
                <a:gd name="connsiteX118" fmla="*/ 580037 w 2500146"/>
                <a:gd name="connsiteY118" fmla="*/ 98604 h 1609169"/>
                <a:gd name="connsiteX119" fmla="*/ 543983 w 2500146"/>
                <a:gd name="connsiteY119" fmla="*/ 98604 h 1609169"/>
                <a:gd name="connsiteX120" fmla="*/ 507930 w 2500146"/>
                <a:gd name="connsiteY120" fmla="*/ 98604 h 1609169"/>
                <a:gd name="connsiteX121" fmla="*/ 363718 w 2500146"/>
                <a:gd name="connsiteY121" fmla="*/ 92051 h 1609169"/>
                <a:gd name="connsiteX122" fmla="*/ 222793 w 2500146"/>
                <a:gd name="connsiteY122" fmla="*/ 88774 h 1609169"/>
                <a:gd name="connsiteX123" fmla="*/ 153973 w 2500146"/>
                <a:gd name="connsiteY123" fmla="*/ 92051 h 1609169"/>
                <a:gd name="connsiteX124" fmla="*/ 121208 w 2500146"/>
                <a:gd name="connsiteY124" fmla="*/ 92051 h 1609169"/>
                <a:gd name="connsiteX125" fmla="*/ 104878 w 2500146"/>
                <a:gd name="connsiteY125" fmla="*/ 92051 h 1609169"/>
                <a:gd name="connsiteX126" fmla="*/ 100288 w 2500146"/>
                <a:gd name="connsiteY126" fmla="*/ 90907 h 1609169"/>
                <a:gd name="connsiteX127" fmla="*/ 101583 w 2500146"/>
                <a:gd name="connsiteY127" fmla="*/ 105162 h 1609169"/>
                <a:gd name="connsiteX128" fmla="*/ 101583 w 2500146"/>
                <a:gd name="connsiteY128" fmla="*/ 177267 h 1609169"/>
                <a:gd name="connsiteX129" fmla="*/ 95030 w 2500146"/>
                <a:gd name="connsiteY129" fmla="*/ 275525 h 1609169"/>
                <a:gd name="connsiteX130" fmla="*/ 91753 w 2500146"/>
                <a:gd name="connsiteY130" fmla="*/ 324728 h 1609169"/>
                <a:gd name="connsiteX131" fmla="*/ 91753 w 2500146"/>
                <a:gd name="connsiteY131" fmla="*/ 373856 h 1609169"/>
                <a:gd name="connsiteX132" fmla="*/ 91753 w 2500146"/>
                <a:gd name="connsiteY132" fmla="*/ 422985 h 1609169"/>
                <a:gd name="connsiteX133" fmla="*/ 88476 w 2500146"/>
                <a:gd name="connsiteY133" fmla="*/ 475439 h 1609169"/>
                <a:gd name="connsiteX134" fmla="*/ 85199 w 2500146"/>
                <a:gd name="connsiteY134" fmla="*/ 577021 h 1609169"/>
                <a:gd name="connsiteX135" fmla="*/ 81922 w 2500146"/>
                <a:gd name="connsiteY135" fmla="*/ 678603 h 1609169"/>
                <a:gd name="connsiteX136" fmla="*/ 78645 w 2500146"/>
                <a:gd name="connsiteY136" fmla="*/ 776860 h 1609169"/>
                <a:gd name="connsiteX137" fmla="*/ 75368 w 2500146"/>
                <a:gd name="connsiteY137" fmla="*/ 881767 h 1609169"/>
                <a:gd name="connsiteX138" fmla="*/ 72091 w 2500146"/>
                <a:gd name="connsiteY138" fmla="*/ 980025 h 1609169"/>
                <a:gd name="connsiteX139" fmla="*/ 68815 w 2500146"/>
                <a:gd name="connsiteY139" fmla="*/ 1029154 h 1609169"/>
                <a:gd name="connsiteX140" fmla="*/ 68815 w 2500146"/>
                <a:gd name="connsiteY140" fmla="*/ 1084931 h 1609169"/>
                <a:gd name="connsiteX141" fmla="*/ 72091 w 2500146"/>
                <a:gd name="connsiteY141" fmla="*/ 1186440 h 1609169"/>
                <a:gd name="connsiteX142" fmla="*/ 72091 w 2500146"/>
                <a:gd name="connsiteY142" fmla="*/ 1238893 h 1609169"/>
                <a:gd name="connsiteX143" fmla="*/ 72091 w 2500146"/>
                <a:gd name="connsiteY143" fmla="*/ 1288022 h 1609169"/>
                <a:gd name="connsiteX144" fmla="*/ 72091 w 2500146"/>
                <a:gd name="connsiteY144" fmla="*/ 1337225 h 1609169"/>
                <a:gd name="connsiteX145" fmla="*/ 75368 w 2500146"/>
                <a:gd name="connsiteY145" fmla="*/ 1386353 h 1609169"/>
                <a:gd name="connsiteX146" fmla="*/ 78645 w 2500146"/>
                <a:gd name="connsiteY146" fmla="*/ 1438807 h 1609169"/>
                <a:gd name="connsiteX147" fmla="*/ 81922 w 2500146"/>
                <a:gd name="connsiteY147" fmla="*/ 1491186 h 1609169"/>
                <a:gd name="connsiteX148" fmla="*/ 85199 w 2500146"/>
                <a:gd name="connsiteY148" fmla="*/ 1540389 h 1609169"/>
                <a:gd name="connsiteX149" fmla="*/ 85199 w 2500146"/>
                <a:gd name="connsiteY149" fmla="*/ 1566542 h 1609169"/>
                <a:gd name="connsiteX150" fmla="*/ 86308 w 2500146"/>
                <a:gd name="connsiteY150" fmla="*/ 1566542 h 1609169"/>
                <a:gd name="connsiteX151" fmla="*/ 86308 w 2500146"/>
                <a:gd name="connsiteY151" fmla="*/ 1579317 h 1609169"/>
                <a:gd name="connsiteX152" fmla="*/ 85199 w 2500146"/>
                <a:gd name="connsiteY152" fmla="*/ 1579692 h 1609169"/>
                <a:gd name="connsiteX153" fmla="*/ 85199 w 2500146"/>
                <a:gd name="connsiteY153" fmla="*/ 1589518 h 1609169"/>
                <a:gd name="connsiteX154" fmla="*/ 78645 w 2500146"/>
                <a:gd name="connsiteY154" fmla="*/ 1599343 h 1609169"/>
                <a:gd name="connsiteX155" fmla="*/ 68815 w 2500146"/>
                <a:gd name="connsiteY155" fmla="*/ 1605919 h 1609169"/>
                <a:gd name="connsiteX156" fmla="*/ 62261 w 2500146"/>
                <a:gd name="connsiteY156" fmla="*/ 1609169 h 1609169"/>
                <a:gd name="connsiteX157" fmla="*/ 55707 w 2500146"/>
                <a:gd name="connsiteY157" fmla="*/ 1609169 h 1609169"/>
                <a:gd name="connsiteX158" fmla="*/ 42600 w 2500146"/>
                <a:gd name="connsiteY158" fmla="*/ 1605919 h 1609169"/>
                <a:gd name="connsiteX159" fmla="*/ 29492 w 2500146"/>
                <a:gd name="connsiteY159" fmla="*/ 1586267 h 1609169"/>
                <a:gd name="connsiteX160" fmla="*/ 29492 w 2500146"/>
                <a:gd name="connsiteY160" fmla="*/ 1576367 h 1609169"/>
                <a:gd name="connsiteX161" fmla="*/ 26215 w 2500146"/>
                <a:gd name="connsiteY161" fmla="*/ 1556716 h 1609169"/>
                <a:gd name="connsiteX162" fmla="*/ 19661 w 2500146"/>
                <a:gd name="connsiteY162" fmla="*/ 1517413 h 1609169"/>
                <a:gd name="connsiteX163" fmla="*/ 13108 w 2500146"/>
                <a:gd name="connsiteY163" fmla="*/ 1442057 h 1609169"/>
                <a:gd name="connsiteX164" fmla="*/ 3277 w 2500146"/>
                <a:gd name="connsiteY164" fmla="*/ 1340475 h 1609169"/>
                <a:gd name="connsiteX165" fmla="*/ 3277 w 2500146"/>
                <a:gd name="connsiteY165" fmla="*/ 1291346 h 1609169"/>
                <a:gd name="connsiteX166" fmla="*/ 3277 w 2500146"/>
                <a:gd name="connsiteY166" fmla="*/ 1242144 h 1609169"/>
                <a:gd name="connsiteX167" fmla="*/ 0 w 2500146"/>
                <a:gd name="connsiteY167" fmla="*/ 1137311 h 1609169"/>
                <a:gd name="connsiteX168" fmla="*/ 0 w 2500146"/>
                <a:gd name="connsiteY168" fmla="*/ 1035729 h 1609169"/>
                <a:gd name="connsiteX169" fmla="*/ 3277 w 2500146"/>
                <a:gd name="connsiteY169" fmla="*/ 937471 h 1609169"/>
                <a:gd name="connsiteX170" fmla="*/ 6554 w 2500146"/>
                <a:gd name="connsiteY170" fmla="*/ 832564 h 1609169"/>
                <a:gd name="connsiteX171" fmla="*/ 9831 w 2500146"/>
                <a:gd name="connsiteY171" fmla="*/ 734307 h 1609169"/>
                <a:gd name="connsiteX172" fmla="*/ 13108 w 2500146"/>
                <a:gd name="connsiteY172" fmla="*/ 629400 h 1609169"/>
                <a:gd name="connsiteX173" fmla="*/ 16385 w 2500146"/>
                <a:gd name="connsiteY173" fmla="*/ 527818 h 1609169"/>
                <a:gd name="connsiteX174" fmla="*/ 19661 w 2500146"/>
                <a:gd name="connsiteY174" fmla="*/ 426236 h 1609169"/>
                <a:gd name="connsiteX175" fmla="*/ 19661 w 2500146"/>
                <a:gd name="connsiteY175" fmla="*/ 377107 h 1609169"/>
                <a:gd name="connsiteX176" fmla="*/ 19661 w 2500146"/>
                <a:gd name="connsiteY176" fmla="*/ 350880 h 1609169"/>
                <a:gd name="connsiteX177" fmla="*/ 19661 w 2500146"/>
                <a:gd name="connsiteY177" fmla="*/ 324728 h 1609169"/>
                <a:gd name="connsiteX178" fmla="*/ 26215 w 2500146"/>
                <a:gd name="connsiteY178" fmla="*/ 223145 h 1609169"/>
                <a:gd name="connsiteX179" fmla="*/ 29492 w 2500146"/>
                <a:gd name="connsiteY179" fmla="*/ 124814 h 1609169"/>
                <a:gd name="connsiteX180" fmla="*/ 26215 w 2500146"/>
                <a:gd name="connsiteY180" fmla="*/ 75685 h 1609169"/>
                <a:gd name="connsiteX181" fmla="*/ 26215 w 2500146"/>
                <a:gd name="connsiteY181" fmla="*/ 52709 h 1609169"/>
                <a:gd name="connsiteX182" fmla="*/ 26215 w 2500146"/>
                <a:gd name="connsiteY182" fmla="*/ 42883 h 1609169"/>
                <a:gd name="connsiteX183" fmla="*/ 29492 w 2500146"/>
                <a:gd name="connsiteY183" fmla="*/ 33058 h 1609169"/>
                <a:gd name="connsiteX184" fmla="*/ 29492 w 2500146"/>
                <a:gd name="connsiteY184" fmla="*/ 29807 h 1609169"/>
                <a:gd name="connsiteX185" fmla="*/ 36046 w 2500146"/>
                <a:gd name="connsiteY185" fmla="*/ 23232 h 1609169"/>
                <a:gd name="connsiteX186" fmla="*/ 45876 w 2500146"/>
                <a:gd name="connsiteY186" fmla="*/ 16657 h 1609169"/>
                <a:gd name="connsiteX187" fmla="*/ 62261 w 2500146"/>
                <a:gd name="connsiteY187" fmla="*/ 13406 h 1609169"/>
                <a:gd name="connsiteX188" fmla="*/ 78645 w 2500146"/>
                <a:gd name="connsiteY188" fmla="*/ 16657 h 1609169"/>
                <a:gd name="connsiteX189" fmla="*/ 88476 w 2500146"/>
                <a:gd name="connsiteY189" fmla="*/ 23232 h 1609169"/>
                <a:gd name="connsiteX190" fmla="*/ 88480 w 2500146"/>
                <a:gd name="connsiteY190" fmla="*/ 23236 h 1609169"/>
                <a:gd name="connsiteX191" fmla="*/ 91729 w 2500146"/>
                <a:gd name="connsiteY191" fmla="*/ 23236 h 1609169"/>
                <a:gd name="connsiteX192" fmla="*/ 104878 w 2500146"/>
                <a:gd name="connsiteY192" fmla="*/ 19959 h 1609169"/>
                <a:gd name="connsiteX193" fmla="*/ 114739 w 2500146"/>
                <a:gd name="connsiteY193" fmla="*/ 19959 h 1609169"/>
                <a:gd name="connsiteX194" fmla="*/ 140931 w 2500146"/>
                <a:gd name="connsiteY194" fmla="*/ 19959 h 1609169"/>
                <a:gd name="connsiteX195" fmla="*/ 193314 w 2500146"/>
                <a:gd name="connsiteY195" fmla="*/ 16683 h 1609169"/>
                <a:gd name="connsiteX196" fmla="*/ 244517 w 2500146"/>
                <a:gd name="connsiteY196" fmla="*/ 15454 h 1609169"/>
                <a:gd name="connsiteX197" fmla="*/ 298186 w 2500146"/>
                <a:gd name="connsiteY197" fmla="*/ 16683 h 1609169"/>
                <a:gd name="connsiteX198" fmla="*/ 439111 w 2500146"/>
                <a:gd name="connsiteY198" fmla="*/ 23236 h 1609169"/>
                <a:gd name="connsiteX199" fmla="*/ 511218 w 2500146"/>
                <a:gd name="connsiteY199" fmla="*/ 26513 h 1609169"/>
                <a:gd name="connsiteX200" fmla="*/ 583218 w 2500146"/>
                <a:gd name="connsiteY200" fmla="*/ 26513 h 1609169"/>
                <a:gd name="connsiteX201" fmla="*/ 655324 w 2500146"/>
                <a:gd name="connsiteY201" fmla="*/ 26513 h 1609169"/>
                <a:gd name="connsiteX202" fmla="*/ 730717 w 2500146"/>
                <a:gd name="connsiteY202" fmla="*/ 29789 h 1609169"/>
                <a:gd name="connsiteX203" fmla="*/ 878217 w 2500146"/>
                <a:gd name="connsiteY203" fmla="*/ 33066 h 1609169"/>
                <a:gd name="connsiteX204" fmla="*/ 1025611 w 2500146"/>
                <a:gd name="connsiteY204" fmla="*/ 36343 h 1609169"/>
                <a:gd name="connsiteX205" fmla="*/ 1166536 w 2500146"/>
                <a:gd name="connsiteY205" fmla="*/ 39619 h 1609169"/>
                <a:gd name="connsiteX206" fmla="*/ 1317217 w 2500146"/>
                <a:gd name="connsiteY206" fmla="*/ 42896 h 1609169"/>
                <a:gd name="connsiteX207" fmla="*/ 1461429 w 2500146"/>
                <a:gd name="connsiteY207" fmla="*/ 46173 h 1609169"/>
                <a:gd name="connsiteX208" fmla="*/ 1533536 w 2500146"/>
                <a:gd name="connsiteY208" fmla="*/ 49444 h 1609169"/>
                <a:gd name="connsiteX209" fmla="*/ 1612110 w 2500146"/>
                <a:gd name="connsiteY209" fmla="*/ 49444 h 1609169"/>
                <a:gd name="connsiteX210" fmla="*/ 1756323 w 2500146"/>
                <a:gd name="connsiteY210" fmla="*/ 46173 h 1609169"/>
                <a:gd name="connsiteX211" fmla="*/ 1828429 w 2500146"/>
                <a:gd name="connsiteY211" fmla="*/ 46173 h 1609169"/>
                <a:gd name="connsiteX212" fmla="*/ 1897248 w 2500146"/>
                <a:gd name="connsiteY212" fmla="*/ 46173 h 1609169"/>
                <a:gd name="connsiteX213" fmla="*/ 1969354 w 2500146"/>
                <a:gd name="connsiteY213" fmla="*/ 46173 h 1609169"/>
                <a:gd name="connsiteX214" fmla="*/ 2041355 w 2500146"/>
                <a:gd name="connsiteY214" fmla="*/ 42896 h 1609169"/>
                <a:gd name="connsiteX215" fmla="*/ 2116748 w 2500146"/>
                <a:gd name="connsiteY215" fmla="*/ 39619 h 1609169"/>
                <a:gd name="connsiteX216" fmla="*/ 2188854 w 2500146"/>
                <a:gd name="connsiteY216" fmla="*/ 36343 h 1609169"/>
                <a:gd name="connsiteX217" fmla="*/ 2260961 w 2500146"/>
                <a:gd name="connsiteY217" fmla="*/ 33066 h 1609169"/>
                <a:gd name="connsiteX218" fmla="*/ 2293707 w 2500146"/>
                <a:gd name="connsiteY218" fmla="*/ 33066 h 1609169"/>
                <a:gd name="connsiteX219" fmla="*/ 2293707 w 2500146"/>
                <a:gd name="connsiteY219" fmla="*/ 27440 h 1609169"/>
                <a:gd name="connsiteX220" fmla="*/ 2293707 w 2500146"/>
                <a:gd name="connsiteY220" fmla="*/ 20903 h 1609169"/>
                <a:gd name="connsiteX221" fmla="*/ 2293707 w 2500146"/>
                <a:gd name="connsiteY221" fmla="*/ 14336 h 1609169"/>
                <a:gd name="connsiteX222" fmla="*/ 2300261 w 2500146"/>
                <a:gd name="connsiteY222" fmla="*/ 4515 h 160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2500146" h="1609169">
                  <a:moveTo>
                    <a:pt x="2457552" y="603219"/>
                  </a:moveTo>
                  <a:cubicBezTo>
                    <a:pt x="2457552" y="603219"/>
                    <a:pt x="2460817" y="603219"/>
                    <a:pt x="2464099" y="603219"/>
                  </a:cubicBezTo>
                  <a:cubicBezTo>
                    <a:pt x="2467380" y="603219"/>
                    <a:pt x="2473927" y="603219"/>
                    <a:pt x="2477208" y="606493"/>
                  </a:cubicBezTo>
                  <a:cubicBezTo>
                    <a:pt x="2480489" y="609766"/>
                    <a:pt x="2483755" y="613053"/>
                    <a:pt x="2487036" y="616326"/>
                  </a:cubicBezTo>
                  <a:cubicBezTo>
                    <a:pt x="2490318" y="619600"/>
                    <a:pt x="2490318" y="626160"/>
                    <a:pt x="2500146" y="645815"/>
                  </a:cubicBezTo>
                  <a:cubicBezTo>
                    <a:pt x="2500146" y="649101"/>
                    <a:pt x="2496865" y="652375"/>
                    <a:pt x="2496865" y="655648"/>
                  </a:cubicBezTo>
                  <a:cubicBezTo>
                    <a:pt x="2496865" y="655648"/>
                    <a:pt x="2493599" y="662208"/>
                    <a:pt x="2493599" y="665482"/>
                  </a:cubicBezTo>
                  <a:cubicBezTo>
                    <a:pt x="2490318" y="665482"/>
                    <a:pt x="2490318" y="668756"/>
                    <a:pt x="2490318" y="668756"/>
                  </a:cubicBezTo>
                  <a:cubicBezTo>
                    <a:pt x="2487036" y="675316"/>
                    <a:pt x="2483755" y="678589"/>
                    <a:pt x="2480489" y="685137"/>
                  </a:cubicBezTo>
                  <a:cubicBezTo>
                    <a:pt x="2470661" y="701518"/>
                    <a:pt x="2464099" y="714625"/>
                    <a:pt x="2454270" y="731019"/>
                  </a:cubicBezTo>
                  <a:cubicBezTo>
                    <a:pt x="2444442" y="744126"/>
                    <a:pt x="2437895" y="760507"/>
                    <a:pt x="2428051" y="773615"/>
                  </a:cubicBezTo>
                  <a:cubicBezTo>
                    <a:pt x="2421504" y="783436"/>
                    <a:pt x="2414957" y="789996"/>
                    <a:pt x="2408395" y="799829"/>
                  </a:cubicBezTo>
                  <a:cubicBezTo>
                    <a:pt x="2401848" y="806377"/>
                    <a:pt x="2398566" y="812937"/>
                    <a:pt x="2392019" y="819484"/>
                  </a:cubicBezTo>
                  <a:cubicBezTo>
                    <a:pt x="2388738" y="822758"/>
                    <a:pt x="2385457" y="826044"/>
                    <a:pt x="2382175" y="829318"/>
                  </a:cubicBezTo>
                  <a:cubicBezTo>
                    <a:pt x="2378910" y="832591"/>
                    <a:pt x="2375629" y="835865"/>
                    <a:pt x="2372347" y="839139"/>
                  </a:cubicBezTo>
                  <a:cubicBezTo>
                    <a:pt x="2369082" y="842425"/>
                    <a:pt x="2362519" y="845699"/>
                    <a:pt x="2359238" y="848972"/>
                  </a:cubicBezTo>
                  <a:cubicBezTo>
                    <a:pt x="2355972" y="848972"/>
                    <a:pt x="2355972" y="852246"/>
                    <a:pt x="2352691" y="852246"/>
                  </a:cubicBezTo>
                  <a:cubicBezTo>
                    <a:pt x="2352691" y="852246"/>
                    <a:pt x="2349409" y="855532"/>
                    <a:pt x="2349409" y="858806"/>
                  </a:cubicBezTo>
                  <a:cubicBezTo>
                    <a:pt x="2346144" y="865353"/>
                    <a:pt x="2342862" y="868640"/>
                    <a:pt x="2336315" y="871913"/>
                  </a:cubicBezTo>
                  <a:cubicBezTo>
                    <a:pt x="2333034" y="875187"/>
                    <a:pt x="2326472" y="875187"/>
                    <a:pt x="2319925" y="875187"/>
                  </a:cubicBezTo>
                  <a:cubicBezTo>
                    <a:pt x="2316643" y="875187"/>
                    <a:pt x="2313378" y="875187"/>
                    <a:pt x="2310096" y="875187"/>
                  </a:cubicBezTo>
                  <a:cubicBezTo>
                    <a:pt x="2300268" y="871913"/>
                    <a:pt x="2290440" y="865353"/>
                    <a:pt x="2283877" y="858806"/>
                  </a:cubicBezTo>
                  <a:cubicBezTo>
                    <a:pt x="2280611" y="852246"/>
                    <a:pt x="2274049" y="845699"/>
                    <a:pt x="2270768" y="839139"/>
                  </a:cubicBezTo>
                  <a:cubicBezTo>
                    <a:pt x="2267502" y="829318"/>
                    <a:pt x="2260939" y="822758"/>
                    <a:pt x="2254392" y="812937"/>
                  </a:cubicBezTo>
                  <a:cubicBezTo>
                    <a:pt x="2244564" y="796543"/>
                    <a:pt x="2231455" y="776888"/>
                    <a:pt x="2221626" y="760507"/>
                  </a:cubicBezTo>
                  <a:cubicBezTo>
                    <a:pt x="2215064" y="750674"/>
                    <a:pt x="2208517" y="744126"/>
                    <a:pt x="2205235" y="734293"/>
                  </a:cubicBezTo>
                  <a:cubicBezTo>
                    <a:pt x="2198688" y="724459"/>
                    <a:pt x="2192126" y="714625"/>
                    <a:pt x="2188860" y="704804"/>
                  </a:cubicBezTo>
                  <a:cubicBezTo>
                    <a:pt x="2185579" y="694970"/>
                    <a:pt x="2182298" y="688411"/>
                    <a:pt x="2179032" y="681863"/>
                  </a:cubicBezTo>
                  <a:cubicBezTo>
                    <a:pt x="2175751" y="675303"/>
                    <a:pt x="2175751" y="672029"/>
                    <a:pt x="2172469" y="665482"/>
                  </a:cubicBezTo>
                  <a:cubicBezTo>
                    <a:pt x="2169188" y="658922"/>
                    <a:pt x="2169188" y="652375"/>
                    <a:pt x="2169188" y="649088"/>
                  </a:cubicBezTo>
                  <a:cubicBezTo>
                    <a:pt x="2169188" y="645815"/>
                    <a:pt x="2169188" y="639267"/>
                    <a:pt x="2169188" y="635981"/>
                  </a:cubicBezTo>
                  <a:cubicBezTo>
                    <a:pt x="2169188" y="632707"/>
                    <a:pt x="2165922" y="629434"/>
                    <a:pt x="2165922" y="626160"/>
                  </a:cubicBezTo>
                  <a:cubicBezTo>
                    <a:pt x="2165922" y="626160"/>
                    <a:pt x="2162641" y="622886"/>
                    <a:pt x="2162641" y="622886"/>
                  </a:cubicBezTo>
                  <a:cubicBezTo>
                    <a:pt x="2162641" y="619600"/>
                    <a:pt x="2162641" y="619600"/>
                    <a:pt x="2162641" y="619600"/>
                  </a:cubicBezTo>
                  <a:cubicBezTo>
                    <a:pt x="2162641" y="616326"/>
                    <a:pt x="2162641" y="616326"/>
                    <a:pt x="2165922" y="616326"/>
                  </a:cubicBezTo>
                  <a:cubicBezTo>
                    <a:pt x="2169188" y="616326"/>
                    <a:pt x="2169188" y="616326"/>
                    <a:pt x="2169188" y="616326"/>
                  </a:cubicBezTo>
                  <a:cubicBezTo>
                    <a:pt x="2169188" y="616326"/>
                    <a:pt x="2172469" y="619600"/>
                    <a:pt x="2172469" y="619600"/>
                  </a:cubicBezTo>
                  <a:cubicBezTo>
                    <a:pt x="2175751" y="619600"/>
                    <a:pt x="2182298" y="622886"/>
                    <a:pt x="2185579" y="626160"/>
                  </a:cubicBezTo>
                  <a:cubicBezTo>
                    <a:pt x="2185579" y="626160"/>
                    <a:pt x="2188860" y="629434"/>
                    <a:pt x="2192126" y="629434"/>
                  </a:cubicBezTo>
                  <a:cubicBezTo>
                    <a:pt x="2195407" y="629434"/>
                    <a:pt x="2195407" y="632707"/>
                    <a:pt x="2198688" y="632707"/>
                  </a:cubicBezTo>
                  <a:cubicBezTo>
                    <a:pt x="2208517" y="639267"/>
                    <a:pt x="2215064" y="649088"/>
                    <a:pt x="2224892" y="655648"/>
                  </a:cubicBezTo>
                  <a:cubicBezTo>
                    <a:pt x="2241283" y="672029"/>
                    <a:pt x="2257674" y="688411"/>
                    <a:pt x="2270768" y="704804"/>
                  </a:cubicBezTo>
                  <a:cubicBezTo>
                    <a:pt x="2287158" y="724459"/>
                    <a:pt x="2300268" y="744126"/>
                    <a:pt x="2313378" y="763781"/>
                  </a:cubicBezTo>
                  <a:cubicBezTo>
                    <a:pt x="2319925" y="773615"/>
                    <a:pt x="2326472" y="780162"/>
                    <a:pt x="2333034" y="789996"/>
                  </a:cubicBezTo>
                  <a:cubicBezTo>
                    <a:pt x="2336315" y="793269"/>
                    <a:pt x="2339581" y="799829"/>
                    <a:pt x="2342862" y="803103"/>
                  </a:cubicBezTo>
                  <a:cubicBezTo>
                    <a:pt x="2346144" y="803103"/>
                    <a:pt x="2346144" y="799829"/>
                    <a:pt x="2346144" y="799829"/>
                  </a:cubicBezTo>
                  <a:cubicBezTo>
                    <a:pt x="2346144" y="793269"/>
                    <a:pt x="2349409" y="786722"/>
                    <a:pt x="2352691" y="780162"/>
                  </a:cubicBezTo>
                  <a:cubicBezTo>
                    <a:pt x="2355972" y="776888"/>
                    <a:pt x="2355972" y="773615"/>
                    <a:pt x="2359238" y="770341"/>
                  </a:cubicBezTo>
                  <a:cubicBezTo>
                    <a:pt x="2365800" y="763781"/>
                    <a:pt x="2369082" y="753947"/>
                    <a:pt x="2372347" y="747400"/>
                  </a:cubicBezTo>
                  <a:cubicBezTo>
                    <a:pt x="2378910" y="731019"/>
                    <a:pt x="2388738" y="717911"/>
                    <a:pt x="2395285" y="701518"/>
                  </a:cubicBezTo>
                  <a:cubicBezTo>
                    <a:pt x="2401848" y="685137"/>
                    <a:pt x="2408395" y="672029"/>
                    <a:pt x="2418223" y="655648"/>
                  </a:cubicBezTo>
                  <a:cubicBezTo>
                    <a:pt x="2421504" y="649088"/>
                    <a:pt x="2428051" y="639267"/>
                    <a:pt x="2431332" y="632707"/>
                  </a:cubicBezTo>
                  <a:cubicBezTo>
                    <a:pt x="2434614" y="626160"/>
                    <a:pt x="2434614" y="622874"/>
                    <a:pt x="2437879" y="619600"/>
                  </a:cubicBezTo>
                  <a:cubicBezTo>
                    <a:pt x="2437879" y="616326"/>
                    <a:pt x="2441161" y="613053"/>
                    <a:pt x="2444442" y="609779"/>
                  </a:cubicBezTo>
                  <a:cubicBezTo>
                    <a:pt x="2447723" y="606493"/>
                    <a:pt x="2454270" y="603219"/>
                    <a:pt x="2457552" y="603219"/>
                  </a:cubicBezTo>
                  <a:close/>
                  <a:moveTo>
                    <a:pt x="2304767" y="0"/>
                  </a:moveTo>
                  <a:lnTo>
                    <a:pt x="2315404" y="0"/>
                  </a:lnTo>
                  <a:lnTo>
                    <a:pt x="2316645" y="1231"/>
                  </a:lnTo>
                  <a:cubicBezTo>
                    <a:pt x="2319920" y="4515"/>
                    <a:pt x="2323200" y="4515"/>
                    <a:pt x="2326475" y="7798"/>
                  </a:cubicBezTo>
                  <a:cubicBezTo>
                    <a:pt x="2329754" y="11082"/>
                    <a:pt x="2329754" y="11082"/>
                    <a:pt x="2333029" y="14336"/>
                  </a:cubicBezTo>
                  <a:cubicBezTo>
                    <a:pt x="2336304" y="20903"/>
                    <a:pt x="2339583" y="24186"/>
                    <a:pt x="2342859" y="30724"/>
                  </a:cubicBezTo>
                  <a:lnTo>
                    <a:pt x="2348212" y="44991"/>
                  </a:lnTo>
                  <a:lnTo>
                    <a:pt x="2352684" y="49449"/>
                  </a:lnTo>
                  <a:cubicBezTo>
                    <a:pt x="2355971" y="52726"/>
                    <a:pt x="2355971" y="56003"/>
                    <a:pt x="2355971" y="55998"/>
                  </a:cubicBezTo>
                  <a:cubicBezTo>
                    <a:pt x="2355971" y="59274"/>
                    <a:pt x="2355971" y="59274"/>
                    <a:pt x="2355971" y="62551"/>
                  </a:cubicBezTo>
                  <a:lnTo>
                    <a:pt x="2354719" y="65048"/>
                  </a:lnTo>
                  <a:lnTo>
                    <a:pt x="2362522" y="96277"/>
                  </a:lnTo>
                  <a:cubicBezTo>
                    <a:pt x="2365797" y="112665"/>
                    <a:pt x="2365797" y="125770"/>
                    <a:pt x="2365797" y="138874"/>
                  </a:cubicBezTo>
                  <a:cubicBezTo>
                    <a:pt x="2369076" y="151979"/>
                    <a:pt x="2369076" y="165083"/>
                    <a:pt x="2369076" y="178188"/>
                  </a:cubicBezTo>
                  <a:cubicBezTo>
                    <a:pt x="2369076" y="191293"/>
                    <a:pt x="2369076" y="204397"/>
                    <a:pt x="2369076" y="217502"/>
                  </a:cubicBezTo>
                  <a:cubicBezTo>
                    <a:pt x="2369076" y="233890"/>
                    <a:pt x="2372351" y="246995"/>
                    <a:pt x="2372351" y="260100"/>
                  </a:cubicBezTo>
                  <a:cubicBezTo>
                    <a:pt x="2372351" y="273204"/>
                    <a:pt x="2372351" y="289592"/>
                    <a:pt x="2375631" y="302697"/>
                  </a:cubicBezTo>
                  <a:cubicBezTo>
                    <a:pt x="2378906" y="315802"/>
                    <a:pt x="2378906" y="328906"/>
                    <a:pt x="2382185" y="342011"/>
                  </a:cubicBezTo>
                  <a:cubicBezTo>
                    <a:pt x="2382185" y="358399"/>
                    <a:pt x="2385460" y="371504"/>
                    <a:pt x="2385460" y="384608"/>
                  </a:cubicBezTo>
                  <a:cubicBezTo>
                    <a:pt x="2385460" y="397743"/>
                    <a:pt x="2385460" y="410847"/>
                    <a:pt x="2385460" y="423952"/>
                  </a:cubicBezTo>
                  <a:cubicBezTo>
                    <a:pt x="2385460" y="437056"/>
                    <a:pt x="2382185" y="450161"/>
                    <a:pt x="2382185" y="463266"/>
                  </a:cubicBezTo>
                  <a:cubicBezTo>
                    <a:pt x="2378906" y="489475"/>
                    <a:pt x="2378906" y="518968"/>
                    <a:pt x="2378906" y="545177"/>
                  </a:cubicBezTo>
                  <a:cubicBezTo>
                    <a:pt x="2378906" y="551744"/>
                    <a:pt x="2378906" y="558282"/>
                    <a:pt x="2378906" y="564849"/>
                  </a:cubicBezTo>
                  <a:cubicBezTo>
                    <a:pt x="2378906" y="571386"/>
                    <a:pt x="2378906" y="577954"/>
                    <a:pt x="2378906" y="584491"/>
                  </a:cubicBezTo>
                  <a:cubicBezTo>
                    <a:pt x="2378906" y="591058"/>
                    <a:pt x="2378906" y="597596"/>
                    <a:pt x="2378906" y="604163"/>
                  </a:cubicBezTo>
                  <a:cubicBezTo>
                    <a:pt x="2378906" y="607446"/>
                    <a:pt x="2378906" y="610700"/>
                    <a:pt x="2378906" y="613984"/>
                  </a:cubicBezTo>
                  <a:cubicBezTo>
                    <a:pt x="2378906" y="613984"/>
                    <a:pt x="2378906" y="617267"/>
                    <a:pt x="2378906" y="617267"/>
                  </a:cubicBezTo>
                  <a:cubicBezTo>
                    <a:pt x="2378906" y="620551"/>
                    <a:pt x="2378906" y="623835"/>
                    <a:pt x="2372351" y="627089"/>
                  </a:cubicBezTo>
                  <a:cubicBezTo>
                    <a:pt x="2372351" y="627089"/>
                    <a:pt x="2365797" y="630372"/>
                    <a:pt x="2362522" y="630372"/>
                  </a:cubicBezTo>
                  <a:cubicBezTo>
                    <a:pt x="2355967" y="630372"/>
                    <a:pt x="2352692" y="630372"/>
                    <a:pt x="2346138" y="630372"/>
                  </a:cubicBezTo>
                  <a:cubicBezTo>
                    <a:pt x="2336308" y="630372"/>
                    <a:pt x="2329754" y="630372"/>
                    <a:pt x="2323200" y="627089"/>
                  </a:cubicBezTo>
                  <a:cubicBezTo>
                    <a:pt x="2319920" y="623805"/>
                    <a:pt x="2316645" y="623805"/>
                    <a:pt x="2313370" y="620551"/>
                  </a:cubicBezTo>
                  <a:cubicBezTo>
                    <a:pt x="2310091" y="620551"/>
                    <a:pt x="2310091" y="617267"/>
                    <a:pt x="2310091" y="617267"/>
                  </a:cubicBezTo>
                  <a:cubicBezTo>
                    <a:pt x="2310091" y="617267"/>
                    <a:pt x="2310091" y="613984"/>
                    <a:pt x="2310091" y="613984"/>
                  </a:cubicBezTo>
                  <a:cubicBezTo>
                    <a:pt x="2310091" y="610700"/>
                    <a:pt x="2310091" y="610700"/>
                    <a:pt x="2310091" y="607446"/>
                  </a:cubicBezTo>
                  <a:cubicBezTo>
                    <a:pt x="2310091" y="604163"/>
                    <a:pt x="2310091" y="597596"/>
                    <a:pt x="2310091" y="594342"/>
                  </a:cubicBezTo>
                  <a:cubicBezTo>
                    <a:pt x="2310091" y="584491"/>
                    <a:pt x="2313370" y="574670"/>
                    <a:pt x="2313370" y="564849"/>
                  </a:cubicBezTo>
                  <a:cubicBezTo>
                    <a:pt x="2313370" y="551744"/>
                    <a:pt x="2313370" y="538610"/>
                    <a:pt x="2313370" y="525505"/>
                  </a:cubicBezTo>
                  <a:cubicBezTo>
                    <a:pt x="2313370" y="509147"/>
                    <a:pt x="2313370" y="496013"/>
                    <a:pt x="2313370" y="482908"/>
                  </a:cubicBezTo>
                  <a:cubicBezTo>
                    <a:pt x="2313370" y="469803"/>
                    <a:pt x="2316645" y="456699"/>
                    <a:pt x="2316645" y="443594"/>
                  </a:cubicBezTo>
                  <a:cubicBezTo>
                    <a:pt x="2319925" y="427206"/>
                    <a:pt x="2319925" y="414101"/>
                    <a:pt x="2319925" y="400997"/>
                  </a:cubicBezTo>
                  <a:cubicBezTo>
                    <a:pt x="2319925" y="387892"/>
                    <a:pt x="2316645" y="374787"/>
                    <a:pt x="2316645" y="361683"/>
                  </a:cubicBezTo>
                  <a:cubicBezTo>
                    <a:pt x="2316645" y="348578"/>
                    <a:pt x="2316645" y="335473"/>
                    <a:pt x="2313370" y="322369"/>
                  </a:cubicBezTo>
                  <a:cubicBezTo>
                    <a:pt x="2310091" y="305981"/>
                    <a:pt x="2310091" y="292876"/>
                    <a:pt x="2306816" y="279771"/>
                  </a:cubicBezTo>
                  <a:cubicBezTo>
                    <a:pt x="2306816" y="266667"/>
                    <a:pt x="2303536" y="250278"/>
                    <a:pt x="2303536" y="237174"/>
                  </a:cubicBezTo>
                  <a:cubicBezTo>
                    <a:pt x="2303536" y="224069"/>
                    <a:pt x="2300261" y="210965"/>
                    <a:pt x="2300261" y="197830"/>
                  </a:cubicBezTo>
                  <a:cubicBezTo>
                    <a:pt x="2300261" y="184726"/>
                    <a:pt x="2300261" y="171621"/>
                    <a:pt x="2300261" y="158516"/>
                  </a:cubicBezTo>
                  <a:cubicBezTo>
                    <a:pt x="2300261" y="142128"/>
                    <a:pt x="2300261" y="129024"/>
                    <a:pt x="2300261" y="115919"/>
                  </a:cubicBezTo>
                  <a:lnTo>
                    <a:pt x="2298121" y="90262"/>
                  </a:lnTo>
                  <a:lnTo>
                    <a:pt x="2283865" y="92046"/>
                  </a:lnTo>
                  <a:cubicBezTo>
                    <a:pt x="2264247" y="95322"/>
                    <a:pt x="2244525" y="98599"/>
                    <a:pt x="2224907" y="98599"/>
                  </a:cubicBezTo>
                  <a:cubicBezTo>
                    <a:pt x="2188854" y="101876"/>
                    <a:pt x="2152801" y="101876"/>
                    <a:pt x="2116748" y="105152"/>
                  </a:cubicBezTo>
                  <a:cubicBezTo>
                    <a:pt x="2067652" y="108429"/>
                    <a:pt x="2018450" y="111706"/>
                    <a:pt x="1969354" y="114982"/>
                  </a:cubicBezTo>
                  <a:cubicBezTo>
                    <a:pt x="1946344" y="114982"/>
                    <a:pt x="1920152" y="114982"/>
                    <a:pt x="1897248" y="114982"/>
                  </a:cubicBezTo>
                  <a:cubicBezTo>
                    <a:pt x="1874344" y="114982"/>
                    <a:pt x="1851333" y="114982"/>
                    <a:pt x="1828429" y="114982"/>
                  </a:cubicBezTo>
                  <a:cubicBezTo>
                    <a:pt x="1775940" y="118259"/>
                    <a:pt x="1726844" y="118259"/>
                    <a:pt x="1677642" y="118259"/>
                  </a:cubicBezTo>
                  <a:cubicBezTo>
                    <a:pt x="1628546" y="118259"/>
                    <a:pt x="1579344" y="118259"/>
                    <a:pt x="1530249" y="118259"/>
                  </a:cubicBezTo>
                  <a:cubicBezTo>
                    <a:pt x="1481047" y="118259"/>
                    <a:pt x="1435238" y="114982"/>
                    <a:pt x="1389323" y="114982"/>
                  </a:cubicBezTo>
                  <a:cubicBezTo>
                    <a:pt x="1340227" y="114982"/>
                    <a:pt x="1287738" y="111706"/>
                    <a:pt x="1238642" y="111706"/>
                  </a:cubicBezTo>
                  <a:cubicBezTo>
                    <a:pt x="1192728" y="111706"/>
                    <a:pt x="1143632" y="108429"/>
                    <a:pt x="1097717" y="108429"/>
                  </a:cubicBezTo>
                  <a:cubicBezTo>
                    <a:pt x="1045228" y="105157"/>
                    <a:pt x="996132" y="105157"/>
                    <a:pt x="943749" y="105157"/>
                  </a:cubicBezTo>
                  <a:cubicBezTo>
                    <a:pt x="897834" y="101881"/>
                    <a:pt x="848632" y="101881"/>
                    <a:pt x="799536" y="101881"/>
                  </a:cubicBezTo>
                  <a:cubicBezTo>
                    <a:pt x="750335" y="101881"/>
                    <a:pt x="701239" y="98604"/>
                    <a:pt x="652037" y="98604"/>
                  </a:cubicBezTo>
                  <a:cubicBezTo>
                    <a:pt x="629132" y="98604"/>
                    <a:pt x="602941" y="98604"/>
                    <a:pt x="580037" y="98604"/>
                  </a:cubicBezTo>
                  <a:cubicBezTo>
                    <a:pt x="566888" y="98604"/>
                    <a:pt x="557026" y="98604"/>
                    <a:pt x="543983" y="98604"/>
                  </a:cubicBezTo>
                  <a:cubicBezTo>
                    <a:pt x="530835" y="98604"/>
                    <a:pt x="520973" y="98604"/>
                    <a:pt x="507930" y="98604"/>
                  </a:cubicBezTo>
                  <a:cubicBezTo>
                    <a:pt x="462016" y="98604"/>
                    <a:pt x="412920" y="95322"/>
                    <a:pt x="363718" y="92051"/>
                  </a:cubicBezTo>
                  <a:cubicBezTo>
                    <a:pt x="317803" y="92051"/>
                    <a:pt x="268707" y="88774"/>
                    <a:pt x="222793" y="88774"/>
                  </a:cubicBezTo>
                  <a:cubicBezTo>
                    <a:pt x="199888" y="88774"/>
                    <a:pt x="176984" y="88774"/>
                    <a:pt x="153973" y="92051"/>
                  </a:cubicBezTo>
                  <a:cubicBezTo>
                    <a:pt x="144218" y="92051"/>
                    <a:pt x="134356" y="92051"/>
                    <a:pt x="121208" y="92051"/>
                  </a:cubicBezTo>
                  <a:cubicBezTo>
                    <a:pt x="114739" y="92051"/>
                    <a:pt x="111452" y="92051"/>
                    <a:pt x="104878" y="92051"/>
                  </a:cubicBezTo>
                  <a:lnTo>
                    <a:pt x="100288" y="90907"/>
                  </a:lnTo>
                  <a:lnTo>
                    <a:pt x="101583" y="105162"/>
                  </a:lnTo>
                  <a:cubicBezTo>
                    <a:pt x="104860" y="128065"/>
                    <a:pt x="101583" y="154291"/>
                    <a:pt x="101583" y="177267"/>
                  </a:cubicBezTo>
                  <a:cubicBezTo>
                    <a:pt x="101583" y="209995"/>
                    <a:pt x="98306" y="242797"/>
                    <a:pt x="95030" y="275525"/>
                  </a:cubicBezTo>
                  <a:cubicBezTo>
                    <a:pt x="91753" y="291926"/>
                    <a:pt x="91753" y="308327"/>
                    <a:pt x="91753" y="324728"/>
                  </a:cubicBezTo>
                  <a:cubicBezTo>
                    <a:pt x="91753" y="341055"/>
                    <a:pt x="91753" y="357456"/>
                    <a:pt x="91753" y="373856"/>
                  </a:cubicBezTo>
                  <a:cubicBezTo>
                    <a:pt x="91753" y="390257"/>
                    <a:pt x="91753" y="406584"/>
                    <a:pt x="91753" y="422985"/>
                  </a:cubicBezTo>
                  <a:cubicBezTo>
                    <a:pt x="91753" y="439386"/>
                    <a:pt x="88476" y="459038"/>
                    <a:pt x="88476" y="475439"/>
                  </a:cubicBezTo>
                  <a:cubicBezTo>
                    <a:pt x="85199" y="508166"/>
                    <a:pt x="85199" y="544219"/>
                    <a:pt x="85199" y="577021"/>
                  </a:cubicBezTo>
                  <a:cubicBezTo>
                    <a:pt x="81922" y="609749"/>
                    <a:pt x="81922" y="645801"/>
                    <a:pt x="81922" y="678603"/>
                  </a:cubicBezTo>
                  <a:cubicBezTo>
                    <a:pt x="81922" y="711331"/>
                    <a:pt x="81922" y="744133"/>
                    <a:pt x="78645" y="776860"/>
                  </a:cubicBezTo>
                  <a:cubicBezTo>
                    <a:pt x="78645" y="812913"/>
                    <a:pt x="75368" y="845715"/>
                    <a:pt x="75368" y="881767"/>
                  </a:cubicBezTo>
                  <a:cubicBezTo>
                    <a:pt x="75368" y="914495"/>
                    <a:pt x="72091" y="947297"/>
                    <a:pt x="72091" y="980025"/>
                  </a:cubicBezTo>
                  <a:cubicBezTo>
                    <a:pt x="68815" y="996426"/>
                    <a:pt x="68815" y="1012827"/>
                    <a:pt x="68815" y="1029154"/>
                  </a:cubicBezTo>
                  <a:cubicBezTo>
                    <a:pt x="68815" y="1048879"/>
                    <a:pt x="68815" y="1065206"/>
                    <a:pt x="68815" y="1084931"/>
                  </a:cubicBezTo>
                  <a:cubicBezTo>
                    <a:pt x="72091" y="1120910"/>
                    <a:pt x="72091" y="1153712"/>
                    <a:pt x="72091" y="1186440"/>
                  </a:cubicBezTo>
                  <a:cubicBezTo>
                    <a:pt x="72091" y="1206165"/>
                    <a:pt x="72091" y="1222492"/>
                    <a:pt x="72091" y="1238893"/>
                  </a:cubicBezTo>
                  <a:cubicBezTo>
                    <a:pt x="72091" y="1255294"/>
                    <a:pt x="72091" y="1271695"/>
                    <a:pt x="72091" y="1288022"/>
                  </a:cubicBezTo>
                  <a:cubicBezTo>
                    <a:pt x="72091" y="1304423"/>
                    <a:pt x="72091" y="1320824"/>
                    <a:pt x="72091" y="1337225"/>
                  </a:cubicBezTo>
                  <a:cubicBezTo>
                    <a:pt x="72091" y="1353552"/>
                    <a:pt x="75368" y="1369952"/>
                    <a:pt x="75368" y="1386353"/>
                  </a:cubicBezTo>
                  <a:cubicBezTo>
                    <a:pt x="75368" y="1402754"/>
                    <a:pt x="78645" y="1422406"/>
                    <a:pt x="78645" y="1438807"/>
                  </a:cubicBezTo>
                  <a:cubicBezTo>
                    <a:pt x="78645" y="1458458"/>
                    <a:pt x="81922" y="1474859"/>
                    <a:pt x="81922" y="1491186"/>
                  </a:cubicBezTo>
                  <a:cubicBezTo>
                    <a:pt x="81922" y="1507587"/>
                    <a:pt x="85199" y="1523988"/>
                    <a:pt x="85199" y="1540389"/>
                  </a:cubicBezTo>
                  <a:cubicBezTo>
                    <a:pt x="85199" y="1550215"/>
                    <a:pt x="85199" y="1556716"/>
                    <a:pt x="85199" y="1566542"/>
                  </a:cubicBezTo>
                  <a:lnTo>
                    <a:pt x="86308" y="1566542"/>
                  </a:lnTo>
                  <a:lnTo>
                    <a:pt x="86308" y="1579317"/>
                  </a:lnTo>
                  <a:lnTo>
                    <a:pt x="85199" y="1579692"/>
                  </a:lnTo>
                  <a:cubicBezTo>
                    <a:pt x="85199" y="1582943"/>
                    <a:pt x="85199" y="1586267"/>
                    <a:pt x="85199" y="1589518"/>
                  </a:cubicBezTo>
                  <a:cubicBezTo>
                    <a:pt x="81922" y="1592768"/>
                    <a:pt x="81922" y="1596093"/>
                    <a:pt x="78645" y="1599343"/>
                  </a:cubicBezTo>
                  <a:cubicBezTo>
                    <a:pt x="75368" y="1602594"/>
                    <a:pt x="72091" y="1605919"/>
                    <a:pt x="68815" y="1605919"/>
                  </a:cubicBezTo>
                  <a:cubicBezTo>
                    <a:pt x="62261" y="1609169"/>
                    <a:pt x="58984" y="1609169"/>
                    <a:pt x="62261" y="1609169"/>
                  </a:cubicBezTo>
                  <a:cubicBezTo>
                    <a:pt x="58984" y="1609169"/>
                    <a:pt x="58984" y="1609169"/>
                    <a:pt x="55707" y="1609169"/>
                  </a:cubicBezTo>
                  <a:cubicBezTo>
                    <a:pt x="49153" y="1609169"/>
                    <a:pt x="45876" y="1609169"/>
                    <a:pt x="42600" y="1605919"/>
                  </a:cubicBezTo>
                  <a:cubicBezTo>
                    <a:pt x="32769" y="1599343"/>
                    <a:pt x="29492" y="1592768"/>
                    <a:pt x="29492" y="1586267"/>
                  </a:cubicBezTo>
                  <a:cubicBezTo>
                    <a:pt x="29492" y="1582943"/>
                    <a:pt x="29492" y="1579692"/>
                    <a:pt x="29492" y="1576367"/>
                  </a:cubicBezTo>
                  <a:cubicBezTo>
                    <a:pt x="29492" y="1569866"/>
                    <a:pt x="26215" y="1563291"/>
                    <a:pt x="26215" y="1556716"/>
                  </a:cubicBezTo>
                  <a:cubicBezTo>
                    <a:pt x="22938" y="1543639"/>
                    <a:pt x="19661" y="1530563"/>
                    <a:pt x="19661" y="1517413"/>
                  </a:cubicBezTo>
                  <a:cubicBezTo>
                    <a:pt x="16385" y="1491186"/>
                    <a:pt x="16385" y="1468284"/>
                    <a:pt x="13108" y="1442057"/>
                  </a:cubicBezTo>
                  <a:cubicBezTo>
                    <a:pt x="9831" y="1409256"/>
                    <a:pt x="6554" y="1373277"/>
                    <a:pt x="3277" y="1340475"/>
                  </a:cubicBezTo>
                  <a:cubicBezTo>
                    <a:pt x="3277" y="1324074"/>
                    <a:pt x="3277" y="1307747"/>
                    <a:pt x="3277" y="1291346"/>
                  </a:cubicBezTo>
                  <a:cubicBezTo>
                    <a:pt x="3277" y="1274945"/>
                    <a:pt x="3277" y="1258545"/>
                    <a:pt x="3277" y="1242144"/>
                  </a:cubicBezTo>
                  <a:cubicBezTo>
                    <a:pt x="0" y="1206165"/>
                    <a:pt x="0" y="1173363"/>
                    <a:pt x="0" y="1137311"/>
                  </a:cubicBezTo>
                  <a:cubicBezTo>
                    <a:pt x="0" y="1104583"/>
                    <a:pt x="0" y="1068531"/>
                    <a:pt x="0" y="1035729"/>
                  </a:cubicBezTo>
                  <a:cubicBezTo>
                    <a:pt x="0" y="1003001"/>
                    <a:pt x="3277" y="970199"/>
                    <a:pt x="3277" y="937471"/>
                  </a:cubicBezTo>
                  <a:cubicBezTo>
                    <a:pt x="3277" y="901419"/>
                    <a:pt x="6554" y="868617"/>
                    <a:pt x="6554" y="832564"/>
                  </a:cubicBezTo>
                  <a:cubicBezTo>
                    <a:pt x="6554" y="799837"/>
                    <a:pt x="9831" y="767035"/>
                    <a:pt x="9831" y="734307"/>
                  </a:cubicBezTo>
                  <a:cubicBezTo>
                    <a:pt x="13108" y="701505"/>
                    <a:pt x="13108" y="665453"/>
                    <a:pt x="13108" y="629400"/>
                  </a:cubicBezTo>
                  <a:cubicBezTo>
                    <a:pt x="16385" y="593422"/>
                    <a:pt x="16385" y="560620"/>
                    <a:pt x="16385" y="527818"/>
                  </a:cubicBezTo>
                  <a:cubicBezTo>
                    <a:pt x="16385" y="495090"/>
                    <a:pt x="19661" y="459038"/>
                    <a:pt x="19661" y="426236"/>
                  </a:cubicBezTo>
                  <a:cubicBezTo>
                    <a:pt x="19661" y="409909"/>
                    <a:pt x="19661" y="393508"/>
                    <a:pt x="19661" y="377107"/>
                  </a:cubicBezTo>
                  <a:cubicBezTo>
                    <a:pt x="19661" y="367281"/>
                    <a:pt x="19661" y="360706"/>
                    <a:pt x="19661" y="350880"/>
                  </a:cubicBezTo>
                  <a:cubicBezTo>
                    <a:pt x="19661" y="341055"/>
                    <a:pt x="19661" y="334553"/>
                    <a:pt x="19661" y="324728"/>
                  </a:cubicBezTo>
                  <a:cubicBezTo>
                    <a:pt x="19661" y="291926"/>
                    <a:pt x="22938" y="255873"/>
                    <a:pt x="26215" y="223145"/>
                  </a:cubicBezTo>
                  <a:cubicBezTo>
                    <a:pt x="26215" y="190344"/>
                    <a:pt x="29492" y="157616"/>
                    <a:pt x="29492" y="124814"/>
                  </a:cubicBezTo>
                  <a:cubicBezTo>
                    <a:pt x="29492" y="108413"/>
                    <a:pt x="29492" y="92012"/>
                    <a:pt x="26215" y="75685"/>
                  </a:cubicBezTo>
                  <a:cubicBezTo>
                    <a:pt x="26215" y="69110"/>
                    <a:pt x="26215" y="59284"/>
                    <a:pt x="26215" y="52709"/>
                  </a:cubicBezTo>
                  <a:cubicBezTo>
                    <a:pt x="26215" y="49458"/>
                    <a:pt x="26215" y="46208"/>
                    <a:pt x="26215" y="42883"/>
                  </a:cubicBezTo>
                  <a:cubicBezTo>
                    <a:pt x="26215" y="39633"/>
                    <a:pt x="29492" y="36308"/>
                    <a:pt x="29492" y="33058"/>
                  </a:cubicBezTo>
                  <a:cubicBezTo>
                    <a:pt x="29492" y="33058"/>
                    <a:pt x="29492" y="29807"/>
                    <a:pt x="29492" y="29807"/>
                  </a:cubicBezTo>
                  <a:cubicBezTo>
                    <a:pt x="32769" y="26482"/>
                    <a:pt x="32769" y="26482"/>
                    <a:pt x="36046" y="23232"/>
                  </a:cubicBezTo>
                  <a:cubicBezTo>
                    <a:pt x="36046" y="19981"/>
                    <a:pt x="42600" y="19981"/>
                    <a:pt x="45876" y="16657"/>
                  </a:cubicBezTo>
                  <a:cubicBezTo>
                    <a:pt x="52430" y="13406"/>
                    <a:pt x="55707" y="13406"/>
                    <a:pt x="62261" y="13406"/>
                  </a:cubicBezTo>
                  <a:cubicBezTo>
                    <a:pt x="68815" y="13406"/>
                    <a:pt x="75368" y="13406"/>
                    <a:pt x="78645" y="16657"/>
                  </a:cubicBezTo>
                  <a:cubicBezTo>
                    <a:pt x="81922" y="16657"/>
                    <a:pt x="85199" y="19981"/>
                    <a:pt x="88476" y="23232"/>
                  </a:cubicBezTo>
                  <a:lnTo>
                    <a:pt x="88480" y="23236"/>
                  </a:lnTo>
                  <a:lnTo>
                    <a:pt x="91729" y="23236"/>
                  </a:lnTo>
                  <a:cubicBezTo>
                    <a:pt x="95016" y="19959"/>
                    <a:pt x="101590" y="19959"/>
                    <a:pt x="104878" y="19959"/>
                  </a:cubicBezTo>
                  <a:cubicBezTo>
                    <a:pt x="108165" y="19959"/>
                    <a:pt x="111452" y="19959"/>
                    <a:pt x="114739" y="19959"/>
                  </a:cubicBezTo>
                  <a:cubicBezTo>
                    <a:pt x="121208" y="19959"/>
                    <a:pt x="131069" y="19959"/>
                    <a:pt x="140931" y="19959"/>
                  </a:cubicBezTo>
                  <a:cubicBezTo>
                    <a:pt x="160548" y="19959"/>
                    <a:pt x="176984" y="16683"/>
                    <a:pt x="193314" y="16683"/>
                  </a:cubicBezTo>
                  <a:cubicBezTo>
                    <a:pt x="209697" y="15044"/>
                    <a:pt x="226902" y="15044"/>
                    <a:pt x="244517" y="15454"/>
                  </a:cubicBezTo>
                  <a:cubicBezTo>
                    <a:pt x="262133" y="15864"/>
                    <a:pt x="280159" y="16683"/>
                    <a:pt x="298186" y="16683"/>
                  </a:cubicBezTo>
                  <a:cubicBezTo>
                    <a:pt x="344101" y="16683"/>
                    <a:pt x="393197" y="19964"/>
                    <a:pt x="439111" y="23236"/>
                  </a:cubicBezTo>
                  <a:cubicBezTo>
                    <a:pt x="462016" y="26513"/>
                    <a:pt x="488207" y="26513"/>
                    <a:pt x="511218" y="26513"/>
                  </a:cubicBezTo>
                  <a:cubicBezTo>
                    <a:pt x="534122" y="26513"/>
                    <a:pt x="560313" y="26513"/>
                    <a:pt x="583218" y="26513"/>
                  </a:cubicBezTo>
                  <a:cubicBezTo>
                    <a:pt x="606228" y="26513"/>
                    <a:pt x="632420" y="26513"/>
                    <a:pt x="655324" y="26513"/>
                  </a:cubicBezTo>
                  <a:cubicBezTo>
                    <a:pt x="678334" y="26513"/>
                    <a:pt x="704526" y="29789"/>
                    <a:pt x="730717" y="29789"/>
                  </a:cubicBezTo>
                  <a:cubicBezTo>
                    <a:pt x="779813" y="33066"/>
                    <a:pt x="829015" y="33066"/>
                    <a:pt x="878217" y="33066"/>
                  </a:cubicBezTo>
                  <a:cubicBezTo>
                    <a:pt x="927313" y="36343"/>
                    <a:pt x="976515" y="36343"/>
                    <a:pt x="1025611" y="36343"/>
                  </a:cubicBezTo>
                  <a:cubicBezTo>
                    <a:pt x="1071526" y="36343"/>
                    <a:pt x="1120621" y="36343"/>
                    <a:pt x="1166536" y="39619"/>
                  </a:cubicBezTo>
                  <a:cubicBezTo>
                    <a:pt x="1218919" y="39619"/>
                    <a:pt x="1268121" y="42896"/>
                    <a:pt x="1317217" y="42896"/>
                  </a:cubicBezTo>
                  <a:cubicBezTo>
                    <a:pt x="1366419" y="42896"/>
                    <a:pt x="1412228" y="46173"/>
                    <a:pt x="1461429" y="46173"/>
                  </a:cubicBezTo>
                  <a:cubicBezTo>
                    <a:pt x="1484334" y="49444"/>
                    <a:pt x="1510525" y="49444"/>
                    <a:pt x="1533536" y="49444"/>
                  </a:cubicBezTo>
                  <a:cubicBezTo>
                    <a:pt x="1559727" y="49444"/>
                    <a:pt x="1585919" y="49444"/>
                    <a:pt x="1612110" y="49444"/>
                  </a:cubicBezTo>
                  <a:cubicBezTo>
                    <a:pt x="1661312" y="46173"/>
                    <a:pt x="1707227" y="46173"/>
                    <a:pt x="1756323" y="46173"/>
                  </a:cubicBezTo>
                  <a:cubicBezTo>
                    <a:pt x="1779227" y="46173"/>
                    <a:pt x="1805525" y="46173"/>
                    <a:pt x="1828429" y="46173"/>
                  </a:cubicBezTo>
                  <a:cubicBezTo>
                    <a:pt x="1851333" y="46173"/>
                    <a:pt x="1874344" y="46173"/>
                    <a:pt x="1897248" y="46173"/>
                  </a:cubicBezTo>
                  <a:cubicBezTo>
                    <a:pt x="1923440" y="46173"/>
                    <a:pt x="1946344" y="46173"/>
                    <a:pt x="1969354" y="46173"/>
                  </a:cubicBezTo>
                  <a:cubicBezTo>
                    <a:pt x="1992259" y="46173"/>
                    <a:pt x="2018450" y="42896"/>
                    <a:pt x="2041355" y="42896"/>
                  </a:cubicBezTo>
                  <a:cubicBezTo>
                    <a:pt x="2067652" y="42896"/>
                    <a:pt x="2090556" y="39619"/>
                    <a:pt x="2116748" y="39619"/>
                  </a:cubicBezTo>
                  <a:cubicBezTo>
                    <a:pt x="2139758" y="39619"/>
                    <a:pt x="2165950" y="36343"/>
                    <a:pt x="2188854" y="36343"/>
                  </a:cubicBezTo>
                  <a:cubicBezTo>
                    <a:pt x="2211759" y="36343"/>
                    <a:pt x="2238056" y="33066"/>
                    <a:pt x="2260961" y="33066"/>
                  </a:cubicBezTo>
                  <a:lnTo>
                    <a:pt x="2293707" y="33066"/>
                  </a:lnTo>
                  <a:lnTo>
                    <a:pt x="2293707" y="27440"/>
                  </a:lnTo>
                  <a:cubicBezTo>
                    <a:pt x="2293707" y="24186"/>
                    <a:pt x="2293707" y="24186"/>
                    <a:pt x="2293707" y="20903"/>
                  </a:cubicBezTo>
                  <a:cubicBezTo>
                    <a:pt x="2293707" y="17619"/>
                    <a:pt x="2293707" y="17619"/>
                    <a:pt x="2293707" y="14336"/>
                  </a:cubicBezTo>
                  <a:cubicBezTo>
                    <a:pt x="2293707" y="11082"/>
                    <a:pt x="2296982" y="7798"/>
                    <a:pt x="2300261" y="451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B4CEC2E-F011-4BFF-9F6B-3DEBA0DCF6D9}"/>
                </a:ext>
              </a:extLst>
            </p:cNvPr>
            <p:cNvSpPr/>
            <p:nvPr/>
          </p:nvSpPr>
          <p:spPr>
            <a:xfrm flipH="1">
              <a:off x="2592446" y="4279427"/>
              <a:ext cx="1804034" cy="865050"/>
            </a:xfrm>
            <a:custGeom>
              <a:avLst/>
              <a:gdLst>
                <a:gd name="connsiteX0" fmla="*/ 144175 w 2396746"/>
                <a:gd name="connsiteY0" fmla="*/ 163836 h 1153400"/>
                <a:gd name="connsiteX1" fmla="*/ 160560 w 2396746"/>
                <a:gd name="connsiteY1" fmla="*/ 163836 h 1153400"/>
                <a:gd name="connsiteX2" fmla="*/ 176944 w 2396746"/>
                <a:gd name="connsiteY2" fmla="*/ 163836 h 1153400"/>
                <a:gd name="connsiteX3" fmla="*/ 186775 w 2396746"/>
                <a:gd name="connsiteY3" fmla="*/ 167113 h 1153400"/>
                <a:gd name="connsiteX4" fmla="*/ 193329 w 2396746"/>
                <a:gd name="connsiteY4" fmla="*/ 170389 h 1153400"/>
                <a:gd name="connsiteX5" fmla="*/ 196605 w 2396746"/>
                <a:gd name="connsiteY5" fmla="*/ 176943 h 1153400"/>
                <a:gd name="connsiteX6" fmla="*/ 196605 w 2396746"/>
                <a:gd name="connsiteY6" fmla="*/ 180220 h 1153400"/>
                <a:gd name="connsiteX7" fmla="*/ 196605 w 2396746"/>
                <a:gd name="connsiteY7" fmla="*/ 190050 h 1153400"/>
                <a:gd name="connsiteX8" fmla="*/ 199882 w 2396746"/>
                <a:gd name="connsiteY8" fmla="*/ 209711 h 1153400"/>
                <a:gd name="connsiteX9" fmla="*/ 199882 w 2396746"/>
                <a:gd name="connsiteY9" fmla="*/ 252309 h 1153400"/>
                <a:gd name="connsiteX10" fmla="*/ 193329 w 2396746"/>
                <a:gd name="connsiteY10" fmla="*/ 311291 h 1153400"/>
                <a:gd name="connsiteX11" fmla="*/ 190052 w 2396746"/>
                <a:gd name="connsiteY11" fmla="*/ 340782 h 1153400"/>
                <a:gd name="connsiteX12" fmla="*/ 190052 w 2396746"/>
                <a:gd name="connsiteY12" fmla="*/ 370273 h 1153400"/>
                <a:gd name="connsiteX13" fmla="*/ 190052 w 2396746"/>
                <a:gd name="connsiteY13" fmla="*/ 399764 h 1153400"/>
                <a:gd name="connsiteX14" fmla="*/ 186775 w 2396746"/>
                <a:gd name="connsiteY14" fmla="*/ 432532 h 1153400"/>
                <a:gd name="connsiteX15" fmla="*/ 183498 w 2396746"/>
                <a:gd name="connsiteY15" fmla="*/ 491514 h 1153400"/>
                <a:gd name="connsiteX16" fmla="*/ 180221 w 2396746"/>
                <a:gd name="connsiteY16" fmla="*/ 553773 h 1153400"/>
                <a:gd name="connsiteX17" fmla="*/ 176944 w 2396746"/>
                <a:gd name="connsiteY17" fmla="*/ 612755 h 1153400"/>
                <a:gd name="connsiteX18" fmla="*/ 173667 w 2396746"/>
                <a:gd name="connsiteY18" fmla="*/ 675014 h 1153400"/>
                <a:gd name="connsiteX19" fmla="*/ 170390 w 2396746"/>
                <a:gd name="connsiteY19" fmla="*/ 733996 h 1153400"/>
                <a:gd name="connsiteX20" fmla="*/ 167114 w 2396746"/>
                <a:gd name="connsiteY20" fmla="*/ 763487 h 1153400"/>
                <a:gd name="connsiteX21" fmla="*/ 167114 w 2396746"/>
                <a:gd name="connsiteY21" fmla="*/ 796255 h 1153400"/>
                <a:gd name="connsiteX22" fmla="*/ 170390 w 2396746"/>
                <a:gd name="connsiteY22" fmla="*/ 855237 h 1153400"/>
                <a:gd name="connsiteX23" fmla="*/ 170390 w 2396746"/>
                <a:gd name="connsiteY23" fmla="*/ 884728 h 1153400"/>
                <a:gd name="connsiteX24" fmla="*/ 170390 w 2396746"/>
                <a:gd name="connsiteY24" fmla="*/ 914219 h 1153400"/>
                <a:gd name="connsiteX25" fmla="*/ 170390 w 2396746"/>
                <a:gd name="connsiteY25" fmla="*/ 943710 h 1153400"/>
                <a:gd name="connsiteX26" fmla="*/ 173667 w 2396746"/>
                <a:gd name="connsiteY26" fmla="*/ 973201 h 1153400"/>
                <a:gd name="connsiteX27" fmla="*/ 176944 w 2396746"/>
                <a:gd name="connsiteY27" fmla="*/ 1002692 h 1153400"/>
                <a:gd name="connsiteX28" fmla="*/ 180221 w 2396746"/>
                <a:gd name="connsiteY28" fmla="*/ 1032183 h 1153400"/>
                <a:gd name="connsiteX29" fmla="*/ 182706 w 2396746"/>
                <a:gd name="connsiteY29" fmla="*/ 1054540 h 1153400"/>
                <a:gd name="connsiteX30" fmla="*/ 226079 w 2396746"/>
                <a:gd name="connsiteY30" fmla="*/ 1051827 h 1153400"/>
                <a:gd name="connsiteX31" fmla="*/ 277282 w 2396746"/>
                <a:gd name="connsiteY31" fmla="*/ 1050598 h 1153400"/>
                <a:gd name="connsiteX32" fmla="*/ 330951 w 2396746"/>
                <a:gd name="connsiteY32" fmla="*/ 1051827 h 1153400"/>
                <a:gd name="connsiteX33" fmla="*/ 471876 w 2396746"/>
                <a:gd name="connsiteY33" fmla="*/ 1058380 h 1153400"/>
                <a:gd name="connsiteX34" fmla="*/ 543983 w 2396746"/>
                <a:gd name="connsiteY34" fmla="*/ 1061656 h 1153400"/>
                <a:gd name="connsiteX35" fmla="*/ 615983 w 2396746"/>
                <a:gd name="connsiteY35" fmla="*/ 1061656 h 1153400"/>
                <a:gd name="connsiteX36" fmla="*/ 688089 w 2396746"/>
                <a:gd name="connsiteY36" fmla="*/ 1061656 h 1153400"/>
                <a:gd name="connsiteX37" fmla="*/ 763482 w 2396746"/>
                <a:gd name="connsiteY37" fmla="*/ 1064928 h 1153400"/>
                <a:gd name="connsiteX38" fmla="*/ 910982 w 2396746"/>
                <a:gd name="connsiteY38" fmla="*/ 1068205 h 1153400"/>
                <a:gd name="connsiteX39" fmla="*/ 1058376 w 2396746"/>
                <a:gd name="connsiteY39" fmla="*/ 1071481 h 1153400"/>
                <a:gd name="connsiteX40" fmla="*/ 1199301 w 2396746"/>
                <a:gd name="connsiteY40" fmla="*/ 1074758 h 1153400"/>
                <a:gd name="connsiteX41" fmla="*/ 1349982 w 2396746"/>
                <a:gd name="connsiteY41" fmla="*/ 1078034 h 1153400"/>
                <a:gd name="connsiteX42" fmla="*/ 1494194 w 2396746"/>
                <a:gd name="connsiteY42" fmla="*/ 1081311 h 1153400"/>
                <a:gd name="connsiteX43" fmla="*/ 1566301 w 2396746"/>
                <a:gd name="connsiteY43" fmla="*/ 1084588 h 1153400"/>
                <a:gd name="connsiteX44" fmla="*/ 1644875 w 2396746"/>
                <a:gd name="connsiteY44" fmla="*/ 1084588 h 1153400"/>
                <a:gd name="connsiteX45" fmla="*/ 1789088 w 2396746"/>
                <a:gd name="connsiteY45" fmla="*/ 1081311 h 1153400"/>
                <a:gd name="connsiteX46" fmla="*/ 1861194 w 2396746"/>
                <a:gd name="connsiteY46" fmla="*/ 1081311 h 1153400"/>
                <a:gd name="connsiteX47" fmla="*/ 1930013 w 2396746"/>
                <a:gd name="connsiteY47" fmla="*/ 1081311 h 1153400"/>
                <a:gd name="connsiteX48" fmla="*/ 2002119 w 2396746"/>
                <a:gd name="connsiteY48" fmla="*/ 1081311 h 1153400"/>
                <a:gd name="connsiteX49" fmla="*/ 2074120 w 2396746"/>
                <a:gd name="connsiteY49" fmla="*/ 1078034 h 1153400"/>
                <a:gd name="connsiteX50" fmla="*/ 2149513 w 2396746"/>
                <a:gd name="connsiteY50" fmla="*/ 1074758 h 1153400"/>
                <a:gd name="connsiteX51" fmla="*/ 2221619 w 2396746"/>
                <a:gd name="connsiteY51" fmla="*/ 1071481 h 1153400"/>
                <a:gd name="connsiteX52" fmla="*/ 2293726 w 2396746"/>
                <a:gd name="connsiteY52" fmla="*/ 1068205 h 1153400"/>
                <a:gd name="connsiteX53" fmla="*/ 2311184 w 2396746"/>
                <a:gd name="connsiteY53" fmla="*/ 1068205 h 1153400"/>
                <a:gd name="connsiteX54" fmla="*/ 2306815 w 2396746"/>
                <a:gd name="connsiteY54" fmla="*/ 1048527 h 1153400"/>
                <a:gd name="connsiteX55" fmla="*/ 2296984 w 2396746"/>
                <a:gd name="connsiteY55" fmla="*/ 1009214 h 1153400"/>
                <a:gd name="connsiteX56" fmla="*/ 2296984 w 2396746"/>
                <a:gd name="connsiteY56" fmla="*/ 989557 h 1153400"/>
                <a:gd name="connsiteX57" fmla="*/ 2296984 w 2396746"/>
                <a:gd name="connsiteY57" fmla="*/ 969900 h 1153400"/>
                <a:gd name="connsiteX58" fmla="*/ 2293707 w 2396746"/>
                <a:gd name="connsiteY58" fmla="*/ 930587 h 1153400"/>
                <a:gd name="connsiteX59" fmla="*/ 2293707 w 2396746"/>
                <a:gd name="connsiteY59" fmla="*/ 891273 h 1153400"/>
                <a:gd name="connsiteX60" fmla="*/ 2296984 w 2396746"/>
                <a:gd name="connsiteY60" fmla="*/ 851931 h 1153400"/>
                <a:gd name="connsiteX61" fmla="*/ 2300261 w 2396746"/>
                <a:gd name="connsiteY61" fmla="*/ 812618 h 1153400"/>
                <a:gd name="connsiteX62" fmla="*/ 2303538 w 2396746"/>
                <a:gd name="connsiteY62" fmla="*/ 773304 h 1153400"/>
                <a:gd name="connsiteX63" fmla="*/ 2306815 w 2396746"/>
                <a:gd name="connsiteY63" fmla="*/ 730705 h 1153400"/>
                <a:gd name="connsiteX64" fmla="*/ 2310091 w 2396746"/>
                <a:gd name="connsiteY64" fmla="*/ 691391 h 1153400"/>
                <a:gd name="connsiteX65" fmla="*/ 2313368 w 2396746"/>
                <a:gd name="connsiteY65" fmla="*/ 652078 h 1153400"/>
                <a:gd name="connsiteX66" fmla="*/ 2313368 w 2396746"/>
                <a:gd name="connsiteY66" fmla="*/ 632392 h 1153400"/>
                <a:gd name="connsiteX67" fmla="*/ 2313368 w 2396746"/>
                <a:gd name="connsiteY67" fmla="*/ 622564 h 1153400"/>
                <a:gd name="connsiteX68" fmla="*/ 2313368 w 2396746"/>
                <a:gd name="connsiteY68" fmla="*/ 612736 h 1153400"/>
                <a:gd name="connsiteX69" fmla="*/ 2319922 w 2396746"/>
                <a:gd name="connsiteY69" fmla="*/ 573422 h 1153400"/>
                <a:gd name="connsiteX70" fmla="*/ 2323199 w 2396746"/>
                <a:gd name="connsiteY70" fmla="*/ 534108 h 1153400"/>
                <a:gd name="connsiteX71" fmla="*/ 2319922 w 2396746"/>
                <a:gd name="connsiteY71" fmla="*/ 514452 h 1153400"/>
                <a:gd name="connsiteX72" fmla="*/ 2319922 w 2396746"/>
                <a:gd name="connsiteY72" fmla="*/ 504623 h 1153400"/>
                <a:gd name="connsiteX73" fmla="*/ 2319922 w 2396746"/>
                <a:gd name="connsiteY73" fmla="*/ 501338 h 1153400"/>
                <a:gd name="connsiteX74" fmla="*/ 2323199 w 2396746"/>
                <a:gd name="connsiteY74" fmla="*/ 498052 h 1153400"/>
                <a:gd name="connsiteX75" fmla="*/ 2329753 w 2396746"/>
                <a:gd name="connsiteY75" fmla="*/ 494795 h 1153400"/>
                <a:gd name="connsiteX76" fmla="*/ 2339583 w 2396746"/>
                <a:gd name="connsiteY76" fmla="*/ 491509 h 1153400"/>
                <a:gd name="connsiteX77" fmla="*/ 2355968 w 2396746"/>
                <a:gd name="connsiteY77" fmla="*/ 491509 h 1153400"/>
                <a:gd name="connsiteX78" fmla="*/ 2372352 w 2396746"/>
                <a:gd name="connsiteY78" fmla="*/ 491509 h 1153400"/>
                <a:gd name="connsiteX79" fmla="*/ 2382183 w 2396746"/>
                <a:gd name="connsiteY79" fmla="*/ 494795 h 1153400"/>
                <a:gd name="connsiteX80" fmla="*/ 2388736 w 2396746"/>
                <a:gd name="connsiteY80" fmla="*/ 498052 h 1153400"/>
                <a:gd name="connsiteX81" fmla="*/ 2392013 w 2396746"/>
                <a:gd name="connsiteY81" fmla="*/ 501338 h 1153400"/>
                <a:gd name="connsiteX82" fmla="*/ 2392013 w 2396746"/>
                <a:gd name="connsiteY82" fmla="*/ 504623 h 1153400"/>
                <a:gd name="connsiteX83" fmla="*/ 2392013 w 2396746"/>
                <a:gd name="connsiteY83" fmla="*/ 511166 h 1153400"/>
                <a:gd name="connsiteX84" fmla="*/ 2395290 w 2396746"/>
                <a:gd name="connsiteY84" fmla="*/ 524280 h 1153400"/>
                <a:gd name="connsiteX85" fmla="*/ 2395290 w 2396746"/>
                <a:gd name="connsiteY85" fmla="*/ 553765 h 1153400"/>
                <a:gd name="connsiteX86" fmla="*/ 2388736 w 2396746"/>
                <a:gd name="connsiteY86" fmla="*/ 593079 h 1153400"/>
                <a:gd name="connsiteX87" fmla="*/ 2385459 w 2396746"/>
                <a:gd name="connsiteY87" fmla="*/ 612736 h 1153400"/>
                <a:gd name="connsiteX88" fmla="*/ 2385459 w 2396746"/>
                <a:gd name="connsiteY88" fmla="*/ 632392 h 1153400"/>
                <a:gd name="connsiteX89" fmla="*/ 2385459 w 2396746"/>
                <a:gd name="connsiteY89" fmla="*/ 652049 h 1153400"/>
                <a:gd name="connsiteX90" fmla="*/ 2382183 w 2396746"/>
                <a:gd name="connsiteY90" fmla="*/ 671735 h 1153400"/>
                <a:gd name="connsiteX91" fmla="*/ 2378906 w 2396746"/>
                <a:gd name="connsiteY91" fmla="*/ 711048 h 1153400"/>
                <a:gd name="connsiteX92" fmla="*/ 2375629 w 2396746"/>
                <a:gd name="connsiteY92" fmla="*/ 750362 h 1153400"/>
                <a:gd name="connsiteX93" fmla="*/ 2372352 w 2396746"/>
                <a:gd name="connsiteY93" fmla="*/ 789675 h 1153400"/>
                <a:gd name="connsiteX94" fmla="*/ 2369075 w 2396746"/>
                <a:gd name="connsiteY94" fmla="*/ 828989 h 1153400"/>
                <a:gd name="connsiteX95" fmla="*/ 2365798 w 2396746"/>
                <a:gd name="connsiteY95" fmla="*/ 868331 h 1153400"/>
                <a:gd name="connsiteX96" fmla="*/ 2362521 w 2396746"/>
                <a:gd name="connsiteY96" fmla="*/ 887988 h 1153400"/>
                <a:gd name="connsiteX97" fmla="*/ 2362521 w 2396746"/>
                <a:gd name="connsiteY97" fmla="*/ 907644 h 1153400"/>
                <a:gd name="connsiteX98" fmla="*/ 2365798 w 2396746"/>
                <a:gd name="connsiteY98" fmla="*/ 946958 h 1153400"/>
                <a:gd name="connsiteX99" fmla="*/ 2365798 w 2396746"/>
                <a:gd name="connsiteY99" fmla="*/ 966615 h 1153400"/>
                <a:gd name="connsiteX100" fmla="*/ 2365798 w 2396746"/>
                <a:gd name="connsiteY100" fmla="*/ 986272 h 1153400"/>
                <a:gd name="connsiteX101" fmla="*/ 2365798 w 2396746"/>
                <a:gd name="connsiteY101" fmla="*/ 1005928 h 1153400"/>
                <a:gd name="connsiteX102" fmla="*/ 2369075 w 2396746"/>
                <a:gd name="connsiteY102" fmla="*/ 1025585 h 1153400"/>
                <a:gd name="connsiteX103" fmla="*/ 2372352 w 2396746"/>
                <a:gd name="connsiteY103" fmla="*/ 1045242 h 1153400"/>
                <a:gd name="connsiteX104" fmla="*/ 2375629 w 2396746"/>
                <a:gd name="connsiteY104" fmla="*/ 1064927 h 1153400"/>
                <a:gd name="connsiteX105" fmla="*/ 2377605 w 2396746"/>
                <a:gd name="connsiteY105" fmla="*/ 1076779 h 1153400"/>
                <a:gd name="connsiteX106" fmla="*/ 2385449 w 2396746"/>
                <a:gd name="connsiteY106" fmla="*/ 1084597 h 1153400"/>
                <a:gd name="connsiteX107" fmla="*/ 2388736 w 2396746"/>
                <a:gd name="connsiteY107" fmla="*/ 1091141 h 1153400"/>
                <a:gd name="connsiteX108" fmla="*/ 2388736 w 2396746"/>
                <a:gd name="connsiteY108" fmla="*/ 1092770 h 1153400"/>
                <a:gd name="connsiteX109" fmla="*/ 2388737 w 2396746"/>
                <a:gd name="connsiteY109" fmla="*/ 1092769 h 1153400"/>
                <a:gd name="connsiteX110" fmla="*/ 2388737 w 2396746"/>
                <a:gd name="connsiteY110" fmla="*/ 1100955 h 1153400"/>
                <a:gd name="connsiteX111" fmla="*/ 2388736 w 2396746"/>
                <a:gd name="connsiteY111" fmla="*/ 1100955 h 1153400"/>
                <a:gd name="connsiteX112" fmla="*/ 2387101 w 2396746"/>
                <a:gd name="connsiteY112" fmla="*/ 1100955 h 1153400"/>
                <a:gd name="connsiteX113" fmla="*/ 2382162 w 2396746"/>
                <a:gd name="connsiteY113" fmla="*/ 1110805 h 1153400"/>
                <a:gd name="connsiteX114" fmla="*/ 2355970 w 2396746"/>
                <a:gd name="connsiteY114" fmla="*/ 1123911 h 1153400"/>
                <a:gd name="connsiteX115" fmla="*/ 2342821 w 2396746"/>
                <a:gd name="connsiteY115" fmla="*/ 1123911 h 1153400"/>
                <a:gd name="connsiteX116" fmla="*/ 2316630 w 2396746"/>
                <a:gd name="connsiteY116" fmla="*/ 1127188 h 1153400"/>
                <a:gd name="connsiteX117" fmla="*/ 2257672 w 2396746"/>
                <a:gd name="connsiteY117" fmla="*/ 1133741 h 1153400"/>
                <a:gd name="connsiteX118" fmla="*/ 2149513 w 2396746"/>
                <a:gd name="connsiteY118" fmla="*/ 1140294 h 1153400"/>
                <a:gd name="connsiteX119" fmla="*/ 2002119 w 2396746"/>
                <a:gd name="connsiteY119" fmla="*/ 1150124 h 1153400"/>
                <a:gd name="connsiteX120" fmla="*/ 1930013 w 2396746"/>
                <a:gd name="connsiteY120" fmla="*/ 1150124 h 1153400"/>
                <a:gd name="connsiteX121" fmla="*/ 1861194 w 2396746"/>
                <a:gd name="connsiteY121" fmla="*/ 1150124 h 1153400"/>
                <a:gd name="connsiteX122" fmla="*/ 1710407 w 2396746"/>
                <a:gd name="connsiteY122" fmla="*/ 1153400 h 1153400"/>
                <a:gd name="connsiteX123" fmla="*/ 1563014 w 2396746"/>
                <a:gd name="connsiteY123" fmla="*/ 1153400 h 1153400"/>
                <a:gd name="connsiteX124" fmla="*/ 1422088 w 2396746"/>
                <a:gd name="connsiteY124" fmla="*/ 1150124 h 1153400"/>
                <a:gd name="connsiteX125" fmla="*/ 1271407 w 2396746"/>
                <a:gd name="connsiteY125" fmla="*/ 1146847 h 1153400"/>
                <a:gd name="connsiteX126" fmla="*/ 1130482 w 2396746"/>
                <a:gd name="connsiteY126" fmla="*/ 1143571 h 1153400"/>
                <a:gd name="connsiteX127" fmla="*/ 976514 w 2396746"/>
                <a:gd name="connsiteY127" fmla="*/ 1140294 h 1153400"/>
                <a:gd name="connsiteX128" fmla="*/ 832301 w 2396746"/>
                <a:gd name="connsiteY128" fmla="*/ 1137022 h 1153400"/>
                <a:gd name="connsiteX129" fmla="*/ 684802 w 2396746"/>
                <a:gd name="connsiteY129" fmla="*/ 1133746 h 1153400"/>
                <a:gd name="connsiteX130" fmla="*/ 612802 w 2396746"/>
                <a:gd name="connsiteY130" fmla="*/ 1133746 h 1153400"/>
                <a:gd name="connsiteX131" fmla="*/ 576748 w 2396746"/>
                <a:gd name="connsiteY131" fmla="*/ 1133746 h 1153400"/>
                <a:gd name="connsiteX132" fmla="*/ 540695 w 2396746"/>
                <a:gd name="connsiteY132" fmla="*/ 1133746 h 1153400"/>
                <a:gd name="connsiteX133" fmla="*/ 396483 w 2396746"/>
                <a:gd name="connsiteY133" fmla="*/ 1127193 h 1153400"/>
                <a:gd name="connsiteX134" fmla="*/ 255558 w 2396746"/>
                <a:gd name="connsiteY134" fmla="*/ 1123916 h 1153400"/>
                <a:gd name="connsiteX135" fmla="*/ 186738 w 2396746"/>
                <a:gd name="connsiteY135" fmla="*/ 1127193 h 1153400"/>
                <a:gd name="connsiteX136" fmla="*/ 153973 w 2396746"/>
                <a:gd name="connsiteY136" fmla="*/ 1127193 h 1153400"/>
                <a:gd name="connsiteX137" fmla="*/ 137643 w 2396746"/>
                <a:gd name="connsiteY137" fmla="*/ 1127193 h 1153400"/>
                <a:gd name="connsiteX138" fmla="*/ 124494 w 2396746"/>
                <a:gd name="connsiteY138" fmla="*/ 1123916 h 1153400"/>
                <a:gd name="connsiteX139" fmla="*/ 121207 w 2396746"/>
                <a:gd name="connsiteY139" fmla="*/ 1123916 h 1153400"/>
                <a:gd name="connsiteX140" fmla="*/ 111451 w 2396746"/>
                <a:gd name="connsiteY140" fmla="*/ 1117363 h 1153400"/>
                <a:gd name="connsiteX141" fmla="*/ 101589 w 2396746"/>
                <a:gd name="connsiteY141" fmla="*/ 1107533 h 1153400"/>
                <a:gd name="connsiteX142" fmla="*/ 98302 w 2396746"/>
                <a:gd name="connsiteY142" fmla="*/ 1091146 h 1153400"/>
                <a:gd name="connsiteX143" fmla="*/ 101589 w 2396746"/>
                <a:gd name="connsiteY143" fmla="*/ 1074763 h 1153400"/>
                <a:gd name="connsiteX144" fmla="*/ 111451 w 2396746"/>
                <a:gd name="connsiteY144" fmla="*/ 1064928 h 1153400"/>
                <a:gd name="connsiteX145" fmla="*/ 119264 w 2396746"/>
                <a:gd name="connsiteY145" fmla="*/ 1059684 h 1153400"/>
                <a:gd name="connsiteX146" fmla="*/ 117960 w 2396746"/>
                <a:gd name="connsiteY146" fmla="*/ 1055121 h 1153400"/>
                <a:gd name="connsiteX147" fmla="*/ 111407 w 2396746"/>
                <a:gd name="connsiteY147" fmla="*/ 1009245 h 1153400"/>
                <a:gd name="connsiteX148" fmla="*/ 101576 w 2396746"/>
                <a:gd name="connsiteY148" fmla="*/ 946987 h 1153400"/>
                <a:gd name="connsiteX149" fmla="*/ 101576 w 2396746"/>
                <a:gd name="connsiteY149" fmla="*/ 917495 h 1153400"/>
                <a:gd name="connsiteX150" fmla="*/ 101576 w 2396746"/>
                <a:gd name="connsiteY150" fmla="*/ 888004 h 1153400"/>
                <a:gd name="connsiteX151" fmla="*/ 98299 w 2396746"/>
                <a:gd name="connsiteY151" fmla="*/ 825746 h 1153400"/>
                <a:gd name="connsiteX152" fmla="*/ 98299 w 2396746"/>
                <a:gd name="connsiteY152" fmla="*/ 766764 h 1153400"/>
                <a:gd name="connsiteX153" fmla="*/ 101576 w 2396746"/>
                <a:gd name="connsiteY153" fmla="*/ 707781 h 1153400"/>
                <a:gd name="connsiteX154" fmla="*/ 104853 w 2396746"/>
                <a:gd name="connsiteY154" fmla="*/ 645523 h 1153400"/>
                <a:gd name="connsiteX155" fmla="*/ 108130 w 2396746"/>
                <a:gd name="connsiteY155" fmla="*/ 586541 h 1153400"/>
                <a:gd name="connsiteX156" fmla="*/ 111407 w 2396746"/>
                <a:gd name="connsiteY156" fmla="*/ 524282 h 1153400"/>
                <a:gd name="connsiteX157" fmla="*/ 114684 w 2396746"/>
                <a:gd name="connsiteY157" fmla="*/ 465300 h 1153400"/>
                <a:gd name="connsiteX158" fmla="*/ 117960 w 2396746"/>
                <a:gd name="connsiteY158" fmla="*/ 406318 h 1153400"/>
                <a:gd name="connsiteX159" fmla="*/ 117960 w 2396746"/>
                <a:gd name="connsiteY159" fmla="*/ 376827 h 1153400"/>
                <a:gd name="connsiteX160" fmla="*/ 117960 w 2396746"/>
                <a:gd name="connsiteY160" fmla="*/ 360443 h 1153400"/>
                <a:gd name="connsiteX161" fmla="*/ 117960 w 2396746"/>
                <a:gd name="connsiteY161" fmla="*/ 347336 h 1153400"/>
                <a:gd name="connsiteX162" fmla="*/ 124514 w 2396746"/>
                <a:gd name="connsiteY162" fmla="*/ 288353 h 1153400"/>
                <a:gd name="connsiteX163" fmla="*/ 127791 w 2396746"/>
                <a:gd name="connsiteY163" fmla="*/ 229371 h 1153400"/>
                <a:gd name="connsiteX164" fmla="*/ 124514 w 2396746"/>
                <a:gd name="connsiteY164" fmla="*/ 199880 h 1153400"/>
                <a:gd name="connsiteX165" fmla="*/ 124514 w 2396746"/>
                <a:gd name="connsiteY165" fmla="*/ 186773 h 1153400"/>
                <a:gd name="connsiteX166" fmla="*/ 124514 w 2396746"/>
                <a:gd name="connsiteY166" fmla="*/ 180220 h 1153400"/>
                <a:gd name="connsiteX167" fmla="*/ 127791 w 2396746"/>
                <a:gd name="connsiteY167" fmla="*/ 173666 h 1153400"/>
                <a:gd name="connsiteX168" fmla="*/ 127791 w 2396746"/>
                <a:gd name="connsiteY168" fmla="*/ 170389 h 1153400"/>
                <a:gd name="connsiteX169" fmla="*/ 134345 w 2396746"/>
                <a:gd name="connsiteY169" fmla="*/ 167113 h 1153400"/>
                <a:gd name="connsiteX170" fmla="*/ 144175 w 2396746"/>
                <a:gd name="connsiteY170" fmla="*/ 163836 h 1153400"/>
                <a:gd name="connsiteX171" fmla="*/ 163838 w 2396746"/>
                <a:gd name="connsiteY171" fmla="*/ 0 h 1153400"/>
                <a:gd name="connsiteX172" fmla="*/ 193329 w 2396746"/>
                <a:gd name="connsiteY172" fmla="*/ 13111 h 1153400"/>
                <a:gd name="connsiteX173" fmla="*/ 206436 w 2396746"/>
                <a:gd name="connsiteY173" fmla="*/ 32765 h 1153400"/>
                <a:gd name="connsiteX174" fmla="*/ 212989 w 2396746"/>
                <a:gd name="connsiteY174" fmla="*/ 45876 h 1153400"/>
                <a:gd name="connsiteX175" fmla="*/ 226096 w 2396746"/>
                <a:gd name="connsiteY175" fmla="*/ 72086 h 1153400"/>
                <a:gd name="connsiteX176" fmla="*/ 249034 w 2396746"/>
                <a:gd name="connsiteY176" fmla="*/ 124518 h 1153400"/>
                <a:gd name="connsiteX177" fmla="*/ 275248 w 2396746"/>
                <a:gd name="connsiteY177" fmla="*/ 176950 h 1153400"/>
                <a:gd name="connsiteX178" fmla="*/ 291631 w 2396746"/>
                <a:gd name="connsiteY178" fmla="*/ 203160 h 1153400"/>
                <a:gd name="connsiteX179" fmla="*/ 308015 w 2396746"/>
                <a:gd name="connsiteY179" fmla="*/ 229382 h 1153400"/>
                <a:gd name="connsiteX180" fmla="*/ 311292 w 2396746"/>
                <a:gd name="connsiteY180" fmla="*/ 232654 h 1153400"/>
                <a:gd name="connsiteX181" fmla="*/ 308015 w 2396746"/>
                <a:gd name="connsiteY181" fmla="*/ 235926 h 1153400"/>
                <a:gd name="connsiteX182" fmla="*/ 281801 w 2396746"/>
                <a:gd name="connsiteY182" fmla="*/ 209716 h 1153400"/>
                <a:gd name="connsiteX183" fmla="*/ 262141 w 2396746"/>
                <a:gd name="connsiteY183" fmla="*/ 190049 h 1153400"/>
                <a:gd name="connsiteX184" fmla="*/ 222819 w 2396746"/>
                <a:gd name="connsiteY184" fmla="*/ 150728 h 1153400"/>
                <a:gd name="connsiteX185" fmla="*/ 183498 w 2396746"/>
                <a:gd name="connsiteY185" fmla="*/ 108135 h 1153400"/>
                <a:gd name="connsiteX186" fmla="*/ 163838 w 2396746"/>
                <a:gd name="connsiteY186" fmla="*/ 85197 h 1153400"/>
                <a:gd name="connsiteX187" fmla="*/ 144177 w 2396746"/>
                <a:gd name="connsiteY187" fmla="*/ 111419 h 1153400"/>
                <a:gd name="connsiteX188" fmla="*/ 114687 w 2396746"/>
                <a:gd name="connsiteY188" fmla="*/ 157284 h 1153400"/>
                <a:gd name="connsiteX189" fmla="*/ 85195 w 2396746"/>
                <a:gd name="connsiteY189" fmla="*/ 203160 h 1153400"/>
                <a:gd name="connsiteX190" fmla="*/ 65535 w 2396746"/>
                <a:gd name="connsiteY190" fmla="*/ 229382 h 1153400"/>
                <a:gd name="connsiteX191" fmla="*/ 55705 w 2396746"/>
                <a:gd name="connsiteY191" fmla="*/ 239209 h 1153400"/>
                <a:gd name="connsiteX192" fmla="*/ 52428 w 2396746"/>
                <a:gd name="connsiteY192" fmla="*/ 242493 h 1153400"/>
                <a:gd name="connsiteX193" fmla="*/ 36044 w 2396746"/>
                <a:gd name="connsiteY193" fmla="*/ 252320 h 1153400"/>
                <a:gd name="connsiteX194" fmla="*/ 29491 w 2396746"/>
                <a:gd name="connsiteY194" fmla="*/ 258864 h 1153400"/>
                <a:gd name="connsiteX195" fmla="*/ 9830 w 2396746"/>
                <a:gd name="connsiteY195" fmla="*/ 249037 h 1153400"/>
                <a:gd name="connsiteX196" fmla="*/ 0 w 2396746"/>
                <a:gd name="connsiteY196" fmla="*/ 229370 h 1153400"/>
                <a:gd name="connsiteX197" fmla="*/ 3277 w 2396746"/>
                <a:gd name="connsiteY197" fmla="*/ 216259 h 1153400"/>
                <a:gd name="connsiteX198" fmla="*/ 19660 w 2396746"/>
                <a:gd name="connsiteY198" fmla="*/ 183494 h 1153400"/>
                <a:gd name="connsiteX199" fmla="*/ 36044 w 2396746"/>
                <a:gd name="connsiteY199" fmla="*/ 160555 h 1153400"/>
                <a:gd name="connsiteX200" fmla="*/ 65535 w 2396746"/>
                <a:gd name="connsiteY200" fmla="*/ 111407 h 1153400"/>
                <a:gd name="connsiteX201" fmla="*/ 81919 w 2396746"/>
                <a:gd name="connsiteY201" fmla="*/ 88469 h 1153400"/>
                <a:gd name="connsiteX202" fmla="*/ 101580 w 2396746"/>
                <a:gd name="connsiteY202" fmla="*/ 62259 h 1153400"/>
                <a:gd name="connsiteX203" fmla="*/ 117963 w 2396746"/>
                <a:gd name="connsiteY203" fmla="*/ 39321 h 1153400"/>
                <a:gd name="connsiteX204" fmla="*/ 127794 w 2396746"/>
                <a:gd name="connsiteY204" fmla="*/ 26210 h 1153400"/>
                <a:gd name="connsiteX205" fmla="*/ 134347 w 2396746"/>
                <a:gd name="connsiteY205" fmla="*/ 16382 h 1153400"/>
                <a:gd name="connsiteX206" fmla="*/ 144177 w 2396746"/>
                <a:gd name="connsiteY206" fmla="*/ 6555 h 1153400"/>
                <a:gd name="connsiteX207" fmla="*/ 163838 w 2396746"/>
                <a:gd name="connsiteY207" fmla="*/ 0 h 115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</a:cxnLst>
              <a:rect l="l" t="t" r="r" b="b"/>
              <a:pathLst>
                <a:path w="2396746" h="1153400">
                  <a:moveTo>
                    <a:pt x="144175" y="163836"/>
                  </a:moveTo>
                  <a:cubicBezTo>
                    <a:pt x="150729" y="163836"/>
                    <a:pt x="154006" y="163836"/>
                    <a:pt x="160560" y="163836"/>
                  </a:cubicBezTo>
                  <a:cubicBezTo>
                    <a:pt x="167114" y="163836"/>
                    <a:pt x="173667" y="163836"/>
                    <a:pt x="176944" y="163836"/>
                  </a:cubicBezTo>
                  <a:cubicBezTo>
                    <a:pt x="180221" y="163836"/>
                    <a:pt x="183498" y="163836"/>
                    <a:pt x="186775" y="167113"/>
                  </a:cubicBezTo>
                  <a:cubicBezTo>
                    <a:pt x="190052" y="167113"/>
                    <a:pt x="193329" y="167113"/>
                    <a:pt x="193329" y="170389"/>
                  </a:cubicBezTo>
                  <a:cubicBezTo>
                    <a:pt x="196605" y="173666"/>
                    <a:pt x="196605" y="173666"/>
                    <a:pt x="196605" y="176943"/>
                  </a:cubicBezTo>
                  <a:cubicBezTo>
                    <a:pt x="196605" y="176943"/>
                    <a:pt x="196605" y="180220"/>
                    <a:pt x="196605" y="180220"/>
                  </a:cubicBezTo>
                  <a:cubicBezTo>
                    <a:pt x="196605" y="183496"/>
                    <a:pt x="196605" y="186773"/>
                    <a:pt x="196605" y="190050"/>
                  </a:cubicBezTo>
                  <a:cubicBezTo>
                    <a:pt x="196605" y="196604"/>
                    <a:pt x="199882" y="203157"/>
                    <a:pt x="199882" y="209711"/>
                  </a:cubicBezTo>
                  <a:cubicBezTo>
                    <a:pt x="203159" y="222818"/>
                    <a:pt x="199882" y="239202"/>
                    <a:pt x="199882" y="252309"/>
                  </a:cubicBezTo>
                  <a:cubicBezTo>
                    <a:pt x="199882" y="271970"/>
                    <a:pt x="196605" y="291630"/>
                    <a:pt x="193329" y="311291"/>
                  </a:cubicBezTo>
                  <a:cubicBezTo>
                    <a:pt x="190052" y="321121"/>
                    <a:pt x="190052" y="330952"/>
                    <a:pt x="190052" y="340782"/>
                  </a:cubicBezTo>
                  <a:cubicBezTo>
                    <a:pt x="190052" y="350612"/>
                    <a:pt x="190052" y="360443"/>
                    <a:pt x="190052" y="370273"/>
                  </a:cubicBezTo>
                  <a:cubicBezTo>
                    <a:pt x="190052" y="380103"/>
                    <a:pt x="190052" y="389934"/>
                    <a:pt x="190052" y="399764"/>
                  </a:cubicBezTo>
                  <a:cubicBezTo>
                    <a:pt x="190052" y="412871"/>
                    <a:pt x="186775" y="422701"/>
                    <a:pt x="186775" y="432532"/>
                  </a:cubicBezTo>
                  <a:cubicBezTo>
                    <a:pt x="183498" y="452193"/>
                    <a:pt x="183498" y="471853"/>
                    <a:pt x="183498" y="491514"/>
                  </a:cubicBezTo>
                  <a:cubicBezTo>
                    <a:pt x="180221" y="514451"/>
                    <a:pt x="180221" y="534112"/>
                    <a:pt x="180221" y="553773"/>
                  </a:cubicBezTo>
                  <a:cubicBezTo>
                    <a:pt x="180221" y="573433"/>
                    <a:pt x="180221" y="593094"/>
                    <a:pt x="176944" y="612755"/>
                  </a:cubicBezTo>
                  <a:cubicBezTo>
                    <a:pt x="176944" y="632415"/>
                    <a:pt x="173667" y="655353"/>
                    <a:pt x="173667" y="675014"/>
                  </a:cubicBezTo>
                  <a:cubicBezTo>
                    <a:pt x="173667" y="694674"/>
                    <a:pt x="170390" y="714335"/>
                    <a:pt x="170390" y="733996"/>
                  </a:cubicBezTo>
                  <a:cubicBezTo>
                    <a:pt x="167114" y="743826"/>
                    <a:pt x="167114" y="753656"/>
                    <a:pt x="167114" y="763487"/>
                  </a:cubicBezTo>
                  <a:cubicBezTo>
                    <a:pt x="167114" y="773317"/>
                    <a:pt x="167114" y="786424"/>
                    <a:pt x="167114" y="796255"/>
                  </a:cubicBezTo>
                  <a:cubicBezTo>
                    <a:pt x="170390" y="815915"/>
                    <a:pt x="170390" y="835576"/>
                    <a:pt x="170390" y="855237"/>
                  </a:cubicBezTo>
                  <a:cubicBezTo>
                    <a:pt x="170390" y="865067"/>
                    <a:pt x="170390" y="874897"/>
                    <a:pt x="170390" y="884728"/>
                  </a:cubicBezTo>
                  <a:cubicBezTo>
                    <a:pt x="170390" y="894558"/>
                    <a:pt x="170390" y="904388"/>
                    <a:pt x="170390" y="914219"/>
                  </a:cubicBezTo>
                  <a:cubicBezTo>
                    <a:pt x="170390" y="924049"/>
                    <a:pt x="170390" y="933879"/>
                    <a:pt x="170390" y="943710"/>
                  </a:cubicBezTo>
                  <a:cubicBezTo>
                    <a:pt x="170390" y="953540"/>
                    <a:pt x="173667" y="963370"/>
                    <a:pt x="173667" y="973201"/>
                  </a:cubicBezTo>
                  <a:cubicBezTo>
                    <a:pt x="173667" y="983031"/>
                    <a:pt x="176944" y="992861"/>
                    <a:pt x="176944" y="1002692"/>
                  </a:cubicBezTo>
                  <a:cubicBezTo>
                    <a:pt x="176944" y="1012522"/>
                    <a:pt x="180221" y="1022352"/>
                    <a:pt x="180221" y="1032183"/>
                  </a:cubicBezTo>
                  <a:lnTo>
                    <a:pt x="182706" y="1054540"/>
                  </a:lnTo>
                  <a:lnTo>
                    <a:pt x="226079" y="1051827"/>
                  </a:lnTo>
                  <a:cubicBezTo>
                    <a:pt x="242462" y="1050188"/>
                    <a:pt x="259667" y="1050188"/>
                    <a:pt x="277282" y="1050598"/>
                  </a:cubicBezTo>
                  <a:cubicBezTo>
                    <a:pt x="294898" y="1051008"/>
                    <a:pt x="312924" y="1051827"/>
                    <a:pt x="330951" y="1051827"/>
                  </a:cubicBezTo>
                  <a:cubicBezTo>
                    <a:pt x="376866" y="1051827"/>
                    <a:pt x="425962" y="1055103"/>
                    <a:pt x="471876" y="1058380"/>
                  </a:cubicBezTo>
                  <a:cubicBezTo>
                    <a:pt x="494781" y="1061656"/>
                    <a:pt x="520972" y="1061656"/>
                    <a:pt x="543983" y="1061656"/>
                  </a:cubicBezTo>
                  <a:cubicBezTo>
                    <a:pt x="566887" y="1061656"/>
                    <a:pt x="593078" y="1061656"/>
                    <a:pt x="615983" y="1061656"/>
                  </a:cubicBezTo>
                  <a:cubicBezTo>
                    <a:pt x="638993" y="1061656"/>
                    <a:pt x="665185" y="1061656"/>
                    <a:pt x="688089" y="1061656"/>
                  </a:cubicBezTo>
                  <a:cubicBezTo>
                    <a:pt x="711099" y="1061656"/>
                    <a:pt x="737291" y="1064928"/>
                    <a:pt x="763482" y="1064928"/>
                  </a:cubicBezTo>
                  <a:cubicBezTo>
                    <a:pt x="812578" y="1068205"/>
                    <a:pt x="861780" y="1068205"/>
                    <a:pt x="910982" y="1068205"/>
                  </a:cubicBezTo>
                  <a:cubicBezTo>
                    <a:pt x="960078" y="1071481"/>
                    <a:pt x="1009280" y="1071481"/>
                    <a:pt x="1058376" y="1071481"/>
                  </a:cubicBezTo>
                  <a:cubicBezTo>
                    <a:pt x="1104291" y="1071481"/>
                    <a:pt x="1153386" y="1071481"/>
                    <a:pt x="1199301" y="1074758"/>
                  </a:cubicBezTo>
                  <a:cubicBezTo>
                    <a:pt x="1251684" y="1074758"/>
                    <a:pt x="1300886" y="1078034"/>
                    <a:pt x="1349982" y="1078034"/>
                  </a:cubicBezTo>
                  <a:cubicBezTo>
                    <a:pt x="1399184" y="1078034"/>
                    <a:pt x="1444993" y="1081311"/>
                    <a:pt x="1494194" y="1081311"/>
                  </a:cubicBezTo>
                  <a:cubicBezTo>
                    <a:pt x="1517099" y="1084588"/>
                    <a:pt x="1543290" y="1084588"/>
                    <a:pt x="1566301" y="1084588"/>
                  </a:cubicBezTo>
                  <a:cubicBezTo>
                    <a:pt x="1592492" y="1084588"/>
                    <a:pt x="1618684" y="1084588"/>
                    <a:pt x="1644875" y="1084588"/>
                  </a:cubicBezTo>
                  <a:cubicBezTo>
                    <a:pt x="1694077" y="1081311"/>
                    <a:pt x="1739992" y="1081311"/>
                    <a:pt x="1789088" y="1081311"/>
                  </a:cubicBezTo>
                  <a:cubicBezTo>
                    <a:pt x="1811992" y="1081311"/>
                    <a:pt x="1838290" y="1081311"/>
                    <a:pt x="1861194" y="1081311"/>
                  </a:cubicBezTo>
                  <a:cubicBezTo>
                    <a:pt x="1884098" y="1081311"/>
                    <a:pt x="1907109" y="1081311"/>
                    <a:pt x="1930013" y="1081311"/>
                  </a:cubicBezTo>
                  <a:cubicBezTo>
                    <a:pt x="1956205" y="1081311"/>
                    <a:pt x="1979109" y="1081311"/>
                    <a:pt x="2002119" y="1081311"/>
                  </a:cubicBezTo>
                  <a:cubicBezTo>
                    <a:pt x="2025024" y="1081311"/>
                    <a:pt x="2051215" y="1078034"/>
                    <a:pt x="2074120" y="1078034"/>
                  </a:cubicBezTo>
                  <a:cubicBezTo>
                    <a:pt x="2100417" y="1078034"/>
                    <a:pt x="2123321" y="1074758"/>
                    <a:pt x="2149513" y="1074758"/>
                  </a:cubicBezTo>
                  <a:cubicBezTo>
                    <a:pt x="2172523" y="1074758"/>
                    <a:pt x="2198715" y="1071481"/>
                    <a:pt x="2221619" y="1071481"/>
                  </a:cubicBezTo>
                  <a:cubicBezTo>
                    <a:pt x="2244524" y="1071481"/>
                    <a:pt x="2270821" y="1068205"/>
                    <a:pt x="2293726" y="1068205"/>
                  </a:cubicBezTo>
                  <a:lnTo>
                    <a:pt x="2311184" y="1068205"/>
                  </a:lnTo>
                  <a:lnTo>
                    <a:pt x="2306815" y="1048527"/>
                  </a:lnTo>
                  <a:cubicBezTo>
                    <a:pt x="2303538" y="1035442"/>
                    <a:pt x="2300261" y="1022328"/>
                    <a:pt x="2296984" y="1009214"/>
                  </a:cubicBezTo>
                  <a:cubicBezTo>
                    <a:pt x="2296984" y="1002671"/>
                    <a:pt x="2296984" y="996100"/>
                    <a:pt x="2296984" y="989557"/>
                  </a:cubicBezTo>
                  <a:cubicBezTo>
                    <a:pt x="2296984" y="983015"/>
                    <a:pt x="2296984" y="976443"/>
                    <a:pt x="2296984" y="969900"/>
                  </a:cubicBezTo>
                  <a:cubicBezTo>
                    <a:pt x="2293707" y="956786"/>
                    <a:pt x="2293707" y="943701"/>
                    <a:pt x="2293707" y="930587"/>
                  </a:cubicBezTo>
                  <a:cubicBezTo>
                    <a:pt x="2293707" y="917473"/>
                    <a:pt x="2293707" y="904359"/>
                    <a:pt x="2293707" y="891273"/>
                  </a:cubicBezTo>
                  <a:cubicBezTo>
                    <a:pt x="2293707" y="878159"/>
                    <a:pt x="2296984" y="865045"/>
                    <a:pt x="2296984" y="851931"/>
                  </a:cubicBezTo>
                  <a:cubicBezTo>
                    <a:pt x="2296984" y="838846"/>
                    <a:pt x="2300261" y="825732"/>
                    <a:pt x="2300261" y="812618"/>
                  </a:cubicBezTo>
                  <a:cubicBezTo>
                    <a:pt x="2300261" y="799532"/>
                    <a:pt x="2303538" y="786418"/>
                    <a:pt x="2303538" y="773304"/>
                  </a:cubicBezTo>
                  <a:cubicBezTo>
                    <a:pt x="2306815" y="756933"/>
                    <a:pt x="2306815" y="743819"/>
                    <a:pt x="2306815" y="730705"/>
                  </a:cubicBezTo>
                  <a:cubicBezTo>
                    <a:pt x="2310091" y="717591"/>
                    <a:pt x="2310091" y="704505"/>
                    <a:pt x="2310091" y="691391"/>
                  </a:cubicBezTo>
                  <a:cubicBezTo>
                    <a:pt x="2310091" y="678277"/>
                    <a:pt x="2313368" y="665163"/>
                    <a:pt x="2313368" y="652078"/>
                  </a:cubicBezTo>
                  <a:cubicBezTo>
                    <a:pt x="2313368" y="645506"/>
                    <a:pt x="2313368" y="638964"/>
                    <a:pt x="2313368" y="632392"/>
                  </a:cubicBezTo>
                  <a:cubicBezTo>
                    <a:pt x="2313368" y="629135"/>
                    <a:pt x="2313368" y="625850"/>
                    <a:pt x="2313368" y="622564"/>
                  </a:cubicBezTo>
                  <a:cubicBezTo>
                    <a:pt x="2313368" y="619307"/>
                    <a:pt x="2313368" y="616021"/>
                    <a:pt x="2313368" y="612736"/>
                  </a:cubicBezTo>
                  <a:cubicBezTo>
                    <a:pt x="2313368" y="599650"/>
                    <a:pt x="2316645" y="586536"/>
                    <a:pt x="2319922" y="573422"/>
                  </a:cubicBezTo>
                  <a:cubicBezTo>
                    <a:pt x="2319922" y="560308"/>
                    <a:pt x="2323199" y="547223"/>
                    <a:pt x="2323199" y="534108"/>
                  </a:cubicBezTo>
                  <a:cubicBezTo>
                    <a:pt x="2323199" y="527566"/>
                    <a:pt x="2323199" y="520994"/>
                    <a:pt x="2319922" y="514452"/>
                  </a:cubicBezTo>
                  <a:cubicBezTo>
                    <a:pt x="2319922" y="511166"/>
                    <a:pt x="2319922" y="507880"/>
                    <a:pt x="2319922" y="504623"/>
                  </a:cubicBezTo>
                  <a:cubicBezTo>
                    <a:pt x="2319922" y="504623"/>
                    <a:pt x="2319922" y="501338"/>
                    <a:pt x="2319922" y="501338"/>
                  </a:cubicBezTo>
                  <a:cubicBezTo>
                    <a:pt x="2319922" y="501338"/>
                    <a:pt x="2323199" y="498052"/>
                    <a:pt x="2323199" y="498052"/>
                  </a:cubicBezTo>
                  <a:cubicBezTo>
                    <a:pt x="2326476" y="494795"/>
                    <a:pt x="2326476" y="494795"/>
                    <a:pt x="2329753" y="494795"/>
                  </a:cubicBezTo>
                  <a:cubicBezTo>
                    <a:pt x="2329753" y="491509"/>
                    <a:pt x="2336306" y="491509"/>
                    <a:pt x="2339583" y="491509"/>
                  </a:cubicBezTo>
                  <a:cubicBezTo>
                    <a:pt x="2346137" y="491509"/>
                    <a:pt x="2349414" y="491509"/>
                    <a:pt x="2355968" y="491509"/>
                  </a:cubicBezTo>
                  <a:cubicBezTo>
                    <a:pt x="2362521" y="491509"/>
                    <a:pt x="2369075" y="491509"/>
                    <a:pt x="2372352" y="491509"/>
                  </a:cubicBezTo>
                  <a:cubicBezTo>
                    <a:pt x="2375629" y="491509"/>
                    <a:pt x="2378906" y="494795"/>
                    <a:pt x="2382183" y="494795"/>
                  </a:cubicBezTo>
                  <a:cubicBezTo>
                    <a:pt x="2385459" y="494795"/>
                    <a:pt x="2388736" y="498052"/>
                    <a:pt x="2388736" y="498052"/>
                  </a:cubicBezTo>
                  <a:cubicBezTo>
                    <a:pt x="2392013" y="498052"/>
                    <a:pt x="2392013" y="501338"/>
                    <a:pt x="2392013" y="501338"/>
                  </a:cubicBezTo>
                  <a:cubicBezTo>
                    <a:pt x="2392013" y="501338"/>
                    <a:pt x="2392013" y="504623"/>
                    <a:pt x="2392013" y="504623"/>
                  </a:cubicBezTo>
                  <a:cubicBezTo>
                    <a:pt x="2392013" y="507880"/>
                    <a:pt x="2392013" y="507880"/>
                    <a:pt x="2392013" y="511166"/>
                  </a:cubicBezTo>
                  <a:cubicBezTo>
                    <a:pt x="2392013" y="514452"/>
                    <a:pt x="2395290" y="520994"/>
                    <a:pt x="2395290" y="524280"/>
                  </a:cubicBezTo>
                  <a:cubicBezTo>
                    <a:pt x="2398567" y="534108"/>
                    <a:pt x="2395290" y="543937"/>
                    <a:pt x="2395290" y="553765"/>
                  </a:cubicBezTo>
                  <a:cubicBezTo>
                    <a:pt x="2395290" y="566879"/>
                    <a:pt x="2392013" y="579965"/>
                    <a:pt x="2388736" y="593079"/>
                  </a:cubicBezTo>
                  <a:cubicBezTo>
                    <a:pt x="2385459" y="599621"/>
                    <a:pt x="2385459" y="606193"/>
                    <a:pt x="2385459" y="612736"/>
                  </a:cubicBezTo>
                  <a:cubicBezTo>
                    <a:pt x="2385459" y="619307"/>
                    <a:pt x="2385459" y="625850"/>
                    <a:pt x="2385459" y="632392"/>
                  </a:cubicBezTo>
                  <a:cubicBezTo>
                    <a:pt x="2385459" y="638964"/>
                    <a:pt x="2385459" y="645506"/>
                    <a:pt x="2385459" y="652049"/>
                  </a:cubicBezTo>
                  <a:cubicBezTo>
                    <a:pt x="2385459" y="658620"/>
                    <a:pt x="2382183" y="665163"/>
                    <a:pt x="2382183" y="671735"/>
                  </a:cubicBezTo>
                  <a:cubicBezTo>
                    <a:pt x="2378906" y="684820"/>
                    <a:pt x="2378906" y="697934"/>
                    <a:pt x="2378906" y="711048"/>
                  </a:cubicBezTo>
                  <a:cubicBezTo>
                    <a:pt x="2375629" y="724133"/>
                    <a:pt x="2375629" y="737248"/>
                    <a:pt x="2375629" y="750362"/>
                  </a:cubicBezTo>
                  <a:cubicBezTo>
                    <a:pt x="2375629" y="763476"/>
                    <a:pt x="2375629" y="776561"/>
                    <a:pt x="2372352" y="789675"/>
                  </a:cubicBezTo>
                  <a:cubicBezTo>
                    <a:pt x="2372352" y="802789"/>
                    <a:pt x="2369075" y="815903"/>
                    <a:pt x="2369075" y="828989"/>
                  </a:cubicBezTo>
                  <a:cubicBezTo>
                    <a:pt x="2369075" y="842103"/>
                    <a:pt x="2365798" y="855217"/>
                    <a:pt x="2365798" y="868331"/>
                  </a:cubicBezTo>
                  <a:cubicBezTo>
                    <a:pt x="2362521" y="874874"/>
                    <a:pt x="2362521" y="881416"/>
                    <a:pt x="2362521" y="887988"/>
                  </a:cubicBezTo>
                  <a:cubicBezTo>
                    <a:pt x="2362521" y="894530"/>
                    <a:pt x="2362521" y="901073"/>
                    <a:pt x="2362521" y="907644"/>
                  </a:cubicBezTo>
                  <a:cubicBezTo>
                    <a:pt x="2365798" y="920730"/>
                    <a:pt x="2365798" y="933844"/>
                    <a:pt x="2365798" y="946958"/>
                  </a:cubicBezTo>
                  <a:cubicBezTo>
                    <a:pt x="2365798" y="953501"/>
                    <a:pt x="2365798" y="960072"/>
                    <a:pt x="2365798" y="966615"/>
                  </a:cubicBezTo>
                  <a:cubicBezTo>
                    <a:pt x="2365798" y="973157"/>
                    <a:pt x="2365798" y="979729"/>
                    <a:pt x="2365798" y="986272"/>
                  </a:cubicBezTo>
                  <a:cubicBezTo>
                    <a:pt x="2365798" y="992814"/>
                    <a:pt x="2365798" y="999386"/>
                    <a:pt x="2365798" y="1005928"/>
                  </a:cubicBezTo>
                  <a:cubicBezTo>
                    <a:pt x="2365798" y="1012500"/>
                    <a:pt x="2369075" y="1019042"/>
                    <a:pt x="2369075" y="1025585"/>
                  </a:cubicBezTo>
                  <a:cubicBezTo>
                    <a:pt x="2369075" y="1032156"/>
                    <a:pt x="2372352" y="1038699"/>
                    <a:pt x="2372352" y="1045242"/>
                  </a:cubicBezTo>
                  <a:cubicBezTo>
                    <a:pt x="2372352" y="1051813"/>
                    <a:pt x="2375629" y="1058356"/>
                    <a:pt x="2375629" y="1064927"/>
                  </a:cubicBezTo>
                  <a:lnTo>
                    <a:pt x="2377605" y="1076779"/>
                  </a:lnTo>
                  <a:lnTo>
                    <a:pt x="2385449" y="1084597"/>
                  </a:lnTo>
                  <a:cubicBezTo>
                    <a:pt x="2388736" y="1087874"/>
                    <a:pt x="2388736" y="1091150"/>
                    <a:pt x="2388736" y="1091141"/>
                  </a:cubicBezTo>
                  <a:lnTo>
                    <a:pt x="2388736" y="1092770"/>
                  </a:lnTo>
                  <a:lnTo>
                    <a:pt x="2388737" y="1092769"/>
                  </a:lnTo>
                  <a:lnTo>
                    <a:pt x="2388737" y="1100955"/>
                  </a:lnTo>
                  <a:lnTo>
                    <a:pt x="2388736" y="1100955"/>
                  </a:lnTo>
                  <a:lnTo>
                    <a:pt x="2387101" y="1100955"/>
                  </a:lnTo>
                  <a:lnTo>
                    <a:pt x="2382162" y="1110805"/>
                  </a:lnTo>
                  <a:cubicBezTo>
                    <a:pt x="2375587" y="1120635"/>
                    <a:pt x="2365832" y="1123911"/>
                    <a:pt x="2355970" y="1123911"/>
                  </a:cubicBezTo>
                  <a:cubicBezTo>
                    <a:pt x="2352683" y="1123911"/>
                    <a:pt x="2346108" y="1123911"/>
                    <a:pt x="2342821" y="1123911"/>
                  </a:cubicBezTo>
                  <a:cubicBezTo>
                    <a:pt x="2336353" y="1123911"/>
                    <a:pt x="2326491" y="1127188"/>
                    <a:pt x="2316630" y="1127188"/>
                  </a:cubicBezTo>
                  <a:cubicBezTo>
                    <a:pt x="2297012" y="1130464"/>
                    <a:pt x="2277290" y="1133741"/>
                    <a:pt x="2257672" y="1133741"/>
                  </a:cubicBezTo>
                  <a:cubicBezTo>
                    <a:pt x="2221619" y="1137017"/>
                    <a:pt x="2185566" y="1137017"/>
                    <a:pt x="2149513" y="1140294"/>
                  </a:cubicBezTo>
                  <a:cubicBezTo>
                    <a:pt x="2100417" y="1143571"/>
                    <a:pt x="2051215" y="1146847"/>
                    <a:pt x="2002119" y="1150124"/>
                  </a:cubicBezTo>
                  <a:cubicBezTo>
                    <a:pt x="1979109" y="1150124"/>
                    <a:pt x="1952917" y="1150124"/>
                    <a:pt x="1930013" y="1150124"/>
                  </a:cubicBezTo>
                  <a:cubicBezTo>
                    <a:pt x="1907109" y="1150124"/>
                    <a:pt x="1884098" y="1150124"/>
                    <a:pt x="1861194" y="1150124"/>
                  </a:cubicBezTo>
                  <a:cubicBezTo>
                    <a:pt x="1808705" y="1153400"/>
                    <a:pt x="1759609" y="1153400"/>
                    <a:pt x="1710407" y="1153400"/>
                  </a:cubicBezTo>
                  <a:cubicBezTo>
                    <a:pt x="1661311" y="1153400"/>
                    <a:pt x="1612109" y="1153400"/>
                    <a:pt x="1563014" y="1153400"/>
                  </a:cubicBezTo>
                  <a:cubicBezTo>
                    <a:pt x="1513812" y="1153400"/>
                    <a:pt x="1468003" y="1150124"/>
                    <a:pt x="1422088" y="1150124"/>
                  </a:cubicBezTo>
                  <a:cubicBezTo>
                    <a:pt x="1372992" y="1150124"/>
                    <a:pt x="1320503" y="1146847"/>
                    <a:pt x="1271407" y="1146847"/>
                  </a:cubicBezTo>
                  <a:cubicBezTo>
                    <a:pt x="1225493" y="1146847"/>
                    <a:pt x="1176397" y="1143571"/>
                    <a:pt x="1130482" y="1143571"/>
                  </a:cubicBezTo>
                  <a:cubicBezTo>
                    <a:pt x="1077993" y="1140294"/>
                    <a:pt x="1028897" y="1140294"/>
                    <a:pt x="976514" y="1140294"/>
                  </a:cubicBezTo>
                  <a:cubicBezTo>
                    <a:pt x="930599" y="1137022"/>
                    <a:pt x="881397" y="1137022"/>
                    <a:pt x="832301" y="1137022"/>
                  </a:cubicBezTo>
                  <a:cubicBezTo>
                    <a:pt x="783100" y="1137022"/>
                    <a:pt x="734004" y="1133746"/>
                    <a:pt x="684802" y="1133746"/>
                  </a:cubicBezTo>
                  <a:cubicBezTo>
                    <a:pt x="661897" y="1133746"/>
                    <a:pt x="635706" y="1133746"/>
                    <a:pt x="612802" y="1133746"/>
                  </a:cubicBezTo>
                  <a:cubicBezTo>
                    <a:pt x="599653" y="1133746"/>
                    <a:pt x="589791" y="1133746"/>
                    <a:pt x="576748" y="1133746"/>
                  </a:cubicBezTo>
                  <a:cubicBezTo>
                    <a:pt x="563600" y="1133746"/>
                    <a:pt x="553738" y="1133746"/>
                    <a:pt x="540695" y="1133746"/>
                  </a:cubicBezTo>
                  <a:cubicBezTo>
                    <a:pt x="494781" y="1133746"/>
                    <a:pt x="445685" y="1130469"/>
                    <a:pt x="396483" y="1127193"/>
                  </a:cubicBezTo>
                  <a:cubicBezTo>
                    <a:pt x="350568" y="1127193"/>
                    <a:pt x="301472" y="1123916"/>
                    <a:pt x="255558" y="1123916"/>
                  </a:cubicBezTo>
                  <a:cubicBezTo>
                    <a:pt x="232653" y="1123916"/>
                    <a:pt x="209749" y="1123916"/>
                    <a:pt x="186738" y="1127193"/>
                  </a:cubicBezTo>
                  <a:cubicBezTo>
                    <a:pt x="176983" y="1127193"/>
                    <a:pt x="167121" y="1127193"/>
                    <a:pt x="153973" y="1127193"/>
                  </a:cubicBezTo>
                  <a:cubicBezTo>
                    <a:pt x="147504" y="1127193"/>
                    <a:pt x="144217" y="1127193"/>
                    <a:pt x="137643" y="1127193"/>
                  </a:cubicBezTo>
                  <a:cubicBezTo>
                    <a:pt x="134355" y="1127193"/>
                    <a:pt x="127781" y="1123916"/>
                    <a:pt x="124494" y="1123916"/>
                  </a:cubicBezTo>
                  <a:cubicBezTo>
                    <a:pt x="124494" y="1123916"/>
                    <a:pt x="121207" y="1123916"/>
                    <a:pt x="121207" y="1123916"/>
                  </a:cubicBezTo>
                  <a:cubicBezTo>
                    <a:pt x="117919" y="1120639"/>
                    <a:pt x="114738" y="1120639"/>
                    <a:pt x="111451" y="1117363"/>
                  </a:cubicBezTo>
                  <a:cubicBezTo>
                    <a:pt x="108164" y="1117363"/>
                    <a:pt x="104877" y="1110810"/>
                    <a:pt x="101589" y="1107533"/>
                  </a:cubicBezTo>
                  <a:cubicBezTo>
                    <a:pt x="98302" y="1100980"/>
                    <a:pt x="98302" y="1097699"/>
                    <a:pt x="98302" y="1091146"/>
                  </a:cubicBezTo>
                  <a:cubicBezTo>
                    <a:pt x="98302" y="1084597"/>
                    <a:pt x="98302" y="1078039"/>
                    <a:pt x="101589" y="1074763"/>
                  </a:cubicBezTo>
                  <a:cubicBezTo>
                    <a:pt x="104877" y="1071481"/>
                    <a:pt x="108164" y="1068205"/>
                    <a:pt x="111451" y="1064928"/>
                  </a:cubicBezTo>
                  <a:lnTo>
                    <a:pt x="119264" y="1059684"/>
                  </a:lnTo>
                  <a:lnTo>
                    <a:pt x="117960" y="1055121"/>
                  </a:lnTo>
                  <a:cubicBezTo>
                    <a:pt x="114684" y="1038736"/>
                    <a:pt x="114684" y="1025629"/>
                    <a:pt x="111407" y="1009245"/>
                  </a:cubicBezTo>
                  <a:cubicBezTo>
                    <a:pt x="108130" y="986308"/>
                    <a:pt x="104853" y="966647"/>
                    <a:pt x="101576" y="946987"/>
                  </a:cubicBezTo>
                  <a:cubicBezTo>
                    <a:pt x="101576" y="937156"/>
                    <a:pt x="101576" y="927326"/>
                    <a:pt x="101576" y="917495"/>
                  </a:cubicBezTo>
                  <a:cubicBezTo>
                    <a:pt x="101576" y="907665"/>
                    <a:pt x="101576" y="897835"/>
                    <a:pt x="101576" y="888004"/>
                  </a:cubicBezTo>
                  <a:cubicBezTo>
                    <a:pt x="98299" y="868344"/>
                    <a:pt x="98299" y="845406"/>
                    <a:pt x="98299" y="825746"/>
                  </a:cubicBezTo>
                  <a:cubicBezTo>
                    <a:pt x="98299" y="806085"/>
                    <a:pt x="98299" y="786424"/>
                    <a:pt x="98299" y="766764"/>
                  </a:cubicBezTo>
                  <a:cubicBezTo>
                    <a:pt x="98299" y="747103"/>
                    <a:pt x="101576" y="727442"/>
                    <a:pt x="101576" y="707781"/>
                  </a:cubicBezTo>
                  <a:cubicBezTo>
                    <a:pt x="101576" y="688121"/>
                    <a:pt x="104853" y="665183"/>
                    <a:pt x="104853" y="645523"/>
                  </a:cubicBezTo>
                  <a:cubicBezTo>
                    <a:pt x="104853" y="625862"/>
                    <a:pt x="108130" y="606201"/>
                    <a:pt x="108130" y="586541"/>
                  </a:cubicBezTo>
                  <a:cubicBezTo>
                    <a:pt x="111407" y="566880"/>
                    <a:pt x="111407" y="543942"/>
                    <a:pt x="111407" y="524282"/>
                  </a:cubicBezTo>
                  <a:cubicBezTo>
                    <a:pt x="114684" y="504621"/>
                    <a:pt x="114684" y="484960"/>
                    <a:pt x="114684" y="465300"/>
                  </a:cubicBezTo>
                  <a:cubicBezTo>
                    <a:pt x="114684" y="445639"/>
                    <a:pt x="117960" y="425978"/>
                    <a:pt x="117960" y="406318"/>
                  </a:cubicBezTo>
                  <a:cubicBezTo>
                    <a:pt x="117960" y="396487"/>
                    <a:pt x="117960" y="386657"/>
                    <a:pt x="117960" y="376827"/>
                  </a:cubicBezTo>
                  <a:cubicBezTo>
                    <a:pt x="117960" y="370273"/>
                    <a:pt x="117960" y="366996"/>
                    <a:pt x="117960" y="360443"/>
                  </a:cubicBezTo>
                  <a:cubicBezTo>
                    <a:pt x="117960" y="357166"/>
                    <a:pt x="117960" y="350612"/>
                    <a:pt x="117960" y="347336"/>
                  </a:cubicBezTo>
                  <a:cubicBezTo>
                    <a:pt x="117960" y="327675"/>
                    <a:pt x="121237" y="308014"/>
                    <a:pt x="124514" y="288353"/>
                  </a:cubicBezTo>
                  <a:cubicBezTo>
                    <a:pt x="124514" y="268693"/>
                    <a:pt x="127791" y="249032"/>
                    <a:pt x="127791" y="229371"/>
                  </a:cubicBezTo>
                  <a:cubicBezTo>
                    <a:pt x="127791" y="219541"/>
                    <a:pt x="127791" y="209711"/>
                    <a:pt x="124514" y="199880"/>
                  </a:cubicBezTo>
                  <a:cubicBezTo>
                    <a:pt x="124514" y="196604"/>
                    <a:pt x="124514" y="190050"/>
                    <a:pt x="124514" y="186773"/>
                  </a:cubicBezTo>
                  <a:cubicBezTo>
                    <a:pt x="124514" y="183496"/>
                    <a:pt x="124514" y="183496"/>
                    <a:pt x="124514" y="180220"/>
                  </a:cubicBezTo>
                  <a:cubicBezTo>
                    <a:pt x="124514" y="176943"/>
                    <a:pt x="127791" y="176943"/>
                    <a:pt x="127791" y="173666"/>
                  </a:cubicBezTo>
                  <a:cubicBezTo>
                    <a:pt x="127791" y="170389"/>
                    <a:pt x="127791" y="170389"/>
                    <a:pt x="127791" y="170389"/>
                  </a:cubicBezTo>
                  <a:cubicBezTo>
                    <a:pt x="131068" y="170389"/>
                    <a:pt x="131068" y="167113"/>
                    <a:pt x="134345" y="167113"/>
                  </a:cubicBezTo>
                  <a:cubicBezTo>
                    <a:pt x="134345" y="167113"/>
                    <a:pt x="140899" y="163836"/>
                    <a:pt x="144175" y="163836"/>
                  </a:cubicBezTo>
                  <a:close/>
                  <a:moveTo>
                    <a:pt x="163838" y="0"/>
                  </a:moveTo>
                  <a:cubicBezTo>
                    <a:pt x="173668" y="0"/>
                    <a:pt x="186775" y="3272"/>
                    <a:pt x="193329" y="13111"/>
                  </a:cubicBezTo>
                  <a:cubicBezTo>
                    <a:pt x="196605" y="19654"/>
                    <a:pt x="203159" y="26210"/>
                    <a:pt x="206436" y="32765"/>
                  </a:cubicBezTo>
                  <a:cubicBezTo>
                    <a:pt x="209712" y="39321"/>
                    <a:pt x="209712" y="42604"/>
                    <a:pt x="212989" y="45876"/>
                  </a:cubicBezTo>
                  <a:cubicBezTo>
                    <a:pt x="216266" y="55703"/>
                    <a:pt x="222819" y="62259"/>
                    <a:pt x="226096" y="72086"/>
                  </a:cubicBezTo>
                  <a:cubicBezTo>
                    <a:pt x="232650" y="88469"/>
                    <a:pt x="239203" y="108135"/>
                    <a:pt x="249034" y="124518"/>
                  </a:cubicBezTo>
                  <a:cubicBezTo>
                    <a:pt x="258864" y="140901"/>
                    <a:pt x="265417" y="160555"/>
                    <a:pt x="275248" y="176950"/>
                  </a:cubicBezTo>
                  <a:cubicBezTo>
                    <a:pt x="281801" y="186777"/>
                    <a:pt x="285078" y="193333"/>
                    <a:pt x="291631" y="203160"/>
                  </a:cubicBezTo>
                  <a:cubicBezTo>
                    <a:pt x="298185" y="209716"/>
                    <a:pt x="301462" y="219543"/>
                    <a:pt x="308015" y="229382"/>
                  </a:cubicBezTo>
                  <a:cubicBezTo>
                    <a:pt x="308015" y="229382"/>
                    <a:pt x="311292" y="232654"/>
                    <a:pt x="311292" y="232654"/>
                  </a:cubicBezTo>
                  <a:cubicBezTo>
                    <a:pt x="314569" y="235926"/>
                    <a:pt x="311292" y="239209"/>
                    <a:pt x="308015" y="235926"/>
                  </a:cubicBezTo>
                  <a:cubicBezTo>
                    <a:pt x="301462" y="226098"/>
                    <a:pt x="291631" y="219543"/>
                    <a:pt x="281801" y="209716"/>
                  </a:cubicBezTo>
                  <a:cubicBezTo>
                    <a:pt x="275248" y="203160"/>
                    <a:pt x="268694" y="196605"/>
                    <a:pt x="262141" y="190049"/>
                  </a:cubicBezTo>
                  <a:cubicBezTo>
                    <a:pt x="249034" y="176950"/>
                    <a:pt x="235927" y="163839"/>
                    <a:pt x="222819" y="150728"/>
                  </a:cubicBezTo>
                  <a:cubicBezTo>
                    <a:pt x="209712" y="137629"/>
                    <a:pt x="196605" y="124518"/>
                    <a:pt x="183498" y="108135"/>
                  </a:cubicBezTo>
                  <a:cubicBezTo>
                    <a:pt x="176945" y="101580"/>
                    <a:pt x="170391" y="95024"/>
                    <a:pt x="163838" y="85197"/>
                  </a:cubicBezTo>
                  <a:cubicBezTo>
                    <a:pt x="157284" y="95024"/>
                    <a:pt x="150731" y="101580"/>
                    <a:pt x="144177" y="111419"/>
                  </a:cubicBezTo>
                  <a:cubicBezTo>
                    <a:pt x="134347" y="127802"/>
                    <a:pt x="124517" y="140901"/>
                    <a:pt x="114687" y="157284"/>
                  </a:cubicBezTo>
                  <a:cubicBezTo>
                    <a:pt x="104856" y="170395"/>
                    <a:pt x="95026" y="186777"/>
                    <a:pt x="85195" y="203160"/>
                  </a:cubicBezTo>
                  <a:cubicBezTo>
                    <a:pt x="78642" y="212999"/>
                    <a:pt x="72088" y="219543"/>
                    <a:pt x="65535" y="229382"/>
                  </a:cubicBezTo>
                  <a:cubicBezTo>
                    <a:pt x="62258" y="232666"/>
                    <a:pt x="58981" y="235938"/>
                    <a:pt x="55705" y="239209"/>
                  </a:cubicBezTo>
                  <a:cubicBezTo>
                    <a:pt x="55705" y="239209"/>
                    <a:pt x="55705" y="242493"/>
                    <a:pt x="52428" y="242493"/>
                  </a:cubicBezTo>
                  <a:cubicBezTo>
                    <a:pt x="45874" y="249048"/>
                    <a:pt x="45874" y="249048"/>
                    <a:pt x="36044" y="252320"/>
                  </a:cubicBezTo>
                  <a:cubicBezTo>
                    <a:pt x="32767" y="252320"/>
                    <a:pt x="29491" y="252320"/>
                    <a:pt x="29491" y="258864"/>
                  </a:cubicBezTo>
                  <a:cubicBezTo>
                    <a:pt x="22937" y="258864"/>
                    <a:pt x="16384" y="255580"/>
                    <a:pt x="9830" y="249037"/>
                  </a:cubicBezTo>
                  <a:cubicBezTo>
                    <a:pt x="3277" y="242481"/>
                    <a:pt x="0" y="235926"/>
                    <a:pt x="0" y="229370"/>
                  </a:cubicBezTo>
                  <a:cubicBezTo>
                    <a:pt x="0" y="226098"/>
                    <a:pt x="0" y="219543"/>
                    <a:pt x="3277" y="216259"/>
                  </a:cubicBezTo>
                  <a:cubicBezTo>
                    <a:pt x="6553" y="203160"/>
                    <a:pt x="13107" y="193333"/>
                    <a:pt x="19660" y="183494"/>
                  </a:cubicBezTo>
                  <a:cubicBezTo>
                    <a:pt x="26214" y="176950"/>
                    <a:pt x="29491" y="167111"/>
                    <a:pt x="36044" y="160555"/>
                  </a:cubicBezTo>
                  <a:cubicBezTo>
                    <a:pt x="45874" y="144173"/>
                    <a:pt x="55705" y="127790"/>
                    <a:pt x="65535" y="111407"/>
                  </a:cubicBezTo>
                  <a:cubicBezTo>
                    <a:pt x="72088" y="104864"/>
                    <a:pt x="75365" y="95024"/>
                    <a:pt x="81919" y="88469"/>
                  </a:cubicBezTo>
                  <a:cubicBezTo>
                    <a:pt x="88472" y="78642"/>
                    <a:pt x="95026" y="72086"/>
                    <a:pt x="101580" y="62259"/>
                  </a:cubicBezTo>
                  <a:cubicBezTo>
                    <a:pt x="108133" y="55703"/>
                    <a:pt x="111410" y="45876"/>
                    <a:pt x="117963" y="39321"/>
                  </a:cubicBezTo>
                  <a:cubicBezTo>
                    <a:pt x="121240" y="32765"/>
                    <a:pt x="124517" y="29493"/>
                    <a:pt x="127794" y="26210"/>
                  </a:cubicBezTo>
                  <a:cubicBezTo>
                    <a:pt x="127794" y="22938"/>
                    <a:pt x="131070" y="19654"/>
                    <a:pt x="134347" y="16382"/>
                  </a:cubicBezTo>
                  <a:cubicBezTo>
                    <a:pt x="137624" y="13099"/>
                    <a:pt x="140901" y="9827"/>
                    <a:pt x="144177" y="6555"/>
                  </a:cubicBezTo>
                  <a:cubicBezTo>
                    <a:pt x="150731" y="3272"/>
                    <a:pt x="157284" y="0"/>
                    <a:pt x="163838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Graphic 36" descr="Trophy">
              <a:extLst>
                <a:ext uri="{FF2B5EF4-FFF2-40B4-BE49-F238E27FC236}">
                  <a16:creationId xmlns:a16="http://schemas.microsoft.com/office/drawing/2014/main" id="{E0D2C29E-2CD9-485C-AAD9-6CF27B55B854}"/>
                </a:ext>
              </a:extLst>
            </p:cNvPr>
            <p:cNvSpPr/>
            <p:nvPr/>
          </p:nvSpPr>
          <p:spPr>
            <a:xfrm>
              <a:off x="4321969" y="3289273"/>
              <a:ext cx="500063" cy="563642"/>
            </a:xfrm>
            <a:custGeom>
              <a:avLst/>
              <a:gdLst>
                <a:gd name="connsiteX0" fmla="*/ 570548 w 666750"/>
                <a:gd name="connsiteY0" fmla="*/ 361950 h 751522"/>
                <a:gd name="connsiteX1" fmla="*/ 437198 w 666750"/>
                <a:gd name="connsiteY1" fmla="*/ 425768 h 751522"/>
                <a:gd name="connsiteX2" fmla="*/ 494348 w 666750"/>
                <a:gd name="connsiteY2" fmla="*/ 367665 h 751522"/>
                <a:gd name="connsiteX3" fmla="*/ 516255 w 666750"/>
                <a:gd name="connsiteY3" fmla="*/ 339090 h 751522"/>
                <a:gd name="connsiteX4" fmla="*/ 541973 w 666750"/>
                <a:gd name="connsiteY4" fmla="*/ 248602 h 751522"/>
                <a:gd name="connsiteX5" fmla="*/ 541973 w 666750"/>
                <a:gd name="connsiteY5" fmla="*/ 124778 h 751522"/>
                <a:gd name="connsiteX6" fmla="*/ 608648 w 666750"/>
                <a:gd name="connsiteY6" fmla="*/ 124778 h 751522"/>
                <a:gd name="connsiteX7" fmla="*/ 608648 w 666750"/>
                <a:gd name="connsiteY7" fmla="*/ 269558 h 751522"/>
                <a:gd name="connsiteX8" fmla="*/ 570548 w 666750"/>
                <a:gd name="connsiteY8" fmla="*/ 361950 h 751522"/>
                <a:gd name="connsiteX9" fmla="*/ 97155 w 666750"/>
                <a:gd name="connsiteY9" fmla="*/ 361950 h 751522"/>
                <a:gd name="connsiteX10" fmla="*/ 57150 w 666750"/>
                <a:gd name="connsiteY10" fmla="*/ 269558 h 751522"/>
                <a:gd name="connsiteX11" fmla="*/ 57150 w 666750"/>
                <a:gd name="connsiteY11" fmla="*/ 123825 h 751522"/>
                <a:gd name="connsiteX12" fmla="*/ 123825 w 666750"/>
                <a:gd name="connsiteY12" fmla="*/ 123825 h 751522"/>
                <a:gd name="connsiteX13" fmla="*/ 123825 w 666750"/>
                <a:gd name="connsiteY13" fmla="*/ 247650 h 751522"/>
                <a:gd name="connsiteX14" fmla="*/ 149543 w 666750"/>
                <a:gd name="connsiteY14" fmla="*/ 338138 h 751522"/>
                <a:gd name="connsiteX15" fmla="*/ 171450 w 666750"/>
                <a:gd name="connsiteY15" fmla="*/ 366713 h 751522"/>
                <a:gd name="connsiteX16" fmla="*/ 228600 w 666750"/>
                <a:gd name="connsiteY16" fmla="*/ 424815 h 751522"/>
                <a:gd name="connsiteX17" fmla="*/ 97155 w 666750"/>
                <a:gd name="connsiteY17" fmla="*/ 361950 h 751522"/>
                <a:gd name="connsiteX18" fmla="*/ 666750 w 666750"/>
                <a:gd name="connsiteY18" fmla="*/ 266700 h 751522"/>
                <a:gd name="connsiteX19" fmla="*/ 666750 w 666750"/>
                <a:gd name="connsiteY19" fmla="*/ 66675 h 751522"/>
                <a:gd name="connsiteX20" fmla="*/ 542925 w 666750"/>
                <a:gd name="connsiteY20" fmla="*/ 66675 h 751522"/>
                <a:gd name="connsiteX21" fmla="*/ 542925 w 666750"/>
                <a:gd name="connsiteY21" fmla="*/ 0 h 751522"/>
                <a:gd name="connsiteX22" fmla="*/ 333375 w 666750"/>
                <a:gd name="connsiteY22" fmla="*/ 0 h 751522"/>
                <a:gd name="connsiteX23" fmla="*/ 123825 w 666750"/>
                <a:gd name="connsiteY23" fmla="*/ 0 h 751522"/>
                <a:gd name="connsiteX24" fmla="*/ 123825 w 666750"/>
                <a:gd name="connsiteY24" fmla="*/ 66675 h 751522"/>
                <a:gd name="connsiteX25" fmla="*/ 0 w 666750"/>
                <a:gd name="connsiteY25" fmla="*/ 66675 h 751522"/>
                <a:gd name="connsiteX26" fmla="*/ 0 w 666750"/>
                <a:gd name="connsiteY26" fmla="*/ 265748 h 751522"/>
                <a:gd name="connsiteX27" fmla="*/ 54293 w 666750"/>
                <a:gd name="connsiteY27" fmla="*/ 399098 h 751522"/>
                <a:gd name="connsiteX28" fmla="*/ 281940 w 666750"/>
                <a:gd name="connsiteY28" fmla="*/ 484823 h 751522"/>
                <a:gd name="connsiteX29" fmla="*/ 295275 w 666750"/>
                <a:gd name="connsiteY29" fmla="*/ 532448 h 751522"/>
                <a:gd name="connsiteX30" fmla="*/ 295275 w 666750"/>
                <a:gd name="connsiteY30" fmla="*/ 656273 h 751522"/>
                <a:gd name="connsiteX31" fmla="*/ 247650 w 666750"/>
                <a:gd name="connsiteY31" fmla="*/ 656273 h 751522"/>
                <a:gd name="connsiteX32" fmla="*/ 209550 w 666750"/>
                <a:gd name="connsiteY32" fmla="*/ 694373 h 751522"/>
                <a:gd name="connsiteX33" fmla="*/ 161925 w 666750"/>
                <a:gd name="connsiteY33" fmla="*/ 694373 h 751522"/>
                <a:gd name="connsiteX34" fmla="*/ 123825 w 666750"/>
                <a:gd name="connsiteY34" fmla="*/ 732473 h 751522"/>
                <a:gd name="connsiteX35" fmla="*/ 123825 w 666750"/>
                <a:gd name="connsiteY35" fmla="*/ 751523 h 751522"/>
                <a:gd name="connsiteX36" fmla="*/ 542925 w 666750"/>
                <a:gd name="connsiteY36" fmla="*/ 751523 h 751522"/>
                <a:gd name="connsiteX37" fmla="*/ 542925 w 666750"/>
                <a:gd name="connsiteY37" fmla="*/ 732473 h 751522"/>
                <a:gd name="connsiteX38" fmla="*/ 504825 w 666750"/>
                <a:gd name="connsiteY38" fmla="*/ 694373 h 751522"/>
                <a:gd name="connsiteX39" fmla="*/ 457200 w 666750"/>
                <a:gd name="connsiteY39" fmla="*/ 694373 h 751522"/>
                <a:gd name="connsiteX40" fmla="*/ 419100 w 666750"/>
                <a:gd name="connsiteY40" fmla="*/ 656273 h 751522"/>
                <a:gd name="connsiteX41" fmla="*/ 371475 w 666750"/>
                <a:gd name="connsiteY41" fmla="*/ 656273 h 751522"/>
                <a:gd name="connsiteX42" fmla="*/ 371475 w 666750"/>
                <a:gd name="connsiteY42" fmla="*/ 533400 h 751522"/>
                <a:gd name="connsiteX43" fmla="*/ 384810 w 666750"/>
                <a:gd name="connsiteY43" fmla="*/ 485775 h 751522"/>
                <a:gd name="connsiteX44" fmla="*/ 612458 w 666750"/>
                <a:gd name="connsiteY44" fmla="*/ 400050 h 751522"/>
                <a:gd name="connsiteX45" fmla="*/ 666750 w 666750"/>
                <a:gd name="connsiteY45" fmla="*/ 266700 h 75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66750" h="751522">
                  <a:moveTo>
                    <a:pt x="570548" y="361950"/>
                  </a:moveTo>
                  <a:cubicBezTo>
                    <a:pt x="537210" y="396240"/>
                    <a:pt x="505778" y="418148"/>
                    <a:pt x="437198" y="425768"/>
                  </a:cubicBezTo>
                  <a:cubicBezTo>
                    <a:pt x="455295" y="407670"/>
                    <a:pt x="476250" y="389573"/>
                    <a:pt x="494348" y="367665"/>
                  </a:cubicBezTo>
                  <a:cubicBezTo>
                    <a:pt x="501967" y="359093"/>
                    <a:pt x="516255" y="340043"/>
                    <a:pt x="516255" y="339090"/>
                  </a:cubicBezTo>
                  <a:cubicBezTo>
                    <a:pt x="532448" y="312420"/>
                    <a:pt x="541973" y="281940"/>
                    <a:pt x="541973" y="248602"/>
                  </a:cubicBezTo>
                  <a:lnTo>
                    <a:pt x="541973" y="124778"/>
                  </a:lnTo>
                  <a:lnTo>
                    <a:pt x="608648" y="124778"/>
                  </a:lnTo>
                  <a:lnTo>
                    <a:pt x="608648" y="269558"/>
                  </a:lnTo>
                  <a:cubicBezTo>
                    <a:pt x="609600" y="271463"/>
                    <a:pt x="611505" y="319088"/>
                    <a:pt x="570548" y="361950"/>
                  </a:cubicBezTo>
                  <a:close/>
                  <a:moveTo>
                    <a:pt x="97155" y="361950"/>
                  </a:moveTo>
                  <a:cubicBezTo>
                    <a:pt x="55245" y="319088"/>
                    <a:pt x="57150" y="271463"/>
                    <a:pt x="57150" y="269558"/>
                  </a:cubicBezTo>
                  <a:lnTo>
                    <a:pt x="57150" y="123825"/>
                  </a:lnTo>
                  <a:lnTo>
                    <a:pt x="123825" y="123825"/>
                  </a:lnTo>
                  <a:lnTo>
                    <a:pt x="123825" y="247650"/>
                  </a:lnTo>
                  <a:cubicBezTo>
                    <a:pt x="123825" y="280988"/>
                    <a:pt x="133350" y="311468"/>
                    <a:pt x="149543" y="338138"/>
                  </a:cubicBezTo>
                  <a:cubicBezTo>
                    <a:pt x="149543" y="339090"/>
                    <a:pt x="163830" y="359093"/>
                    <a:pt x="171450" y="366713"/>
                  </a:cubicBezTo>
                  <a:cubicBezTo>
                    <a:pt x="190500" y="388620"/>
                    <a:pt x="210502" y="406718"/>
                    <a:pt x="228600" y="424815"/>
                  </a:cubicBezTo>
                  <a:cubicBezTo>
                    <a:pt x="161925" y="417195"/>
                    <a:pt x="129540" y="395288"/>
                    <a:pt x="97155" y="361950"/>
                  </a:cubicBezTo>
                  <a:close/>
                  <a:moveTo>
                    <a:pt x="666750" y="266700"/>
                  </a:moveTo>
                  <a:lnTo>
                    <a:pt x="666750" y="66675"/>
                  </a:lnTo>
                  <a:lnTo>
                    <a:pt x="542925" y="66675"/>
                  </a:lnTo>
                  <a:lnTo>
                    <a:pt x="542925" y="0"/>
                  </a:lnTo>
                  <a:lnTo>
                    <a:pt x="333375" y="0"/>
                  </a:lnTo>
                  <a:lnTo>
                    <a:pt x="123825" y="0"/>
                  </a:lnTo>
                  <a:lnTo>
                    <a:pt x="123825" y="66675"/>
                  </a:lnTo>
                  <a:lnTo>
                    <a:pt x="0" y="66675"/>
                  </a:lnTo>
                  <a:lnTo>
                    <a:pt x="0" y="265748"/>
                  </a:lnTo>
                  <a:cubicBezTo>
                    <a:pt x="0" y="275273"/>
                    <a:pt x="0" y="340995"/>
                    <a:pt x="54293" y="399098"/>
                  </a:cubicBezTo>
                  <a:cubicBezTo>
                    <a:pt x="106680" y="454343"/>
                    <a:pt x="170498" y="482918"/>
                    <a:pt x="281940" y="484823"/>
                  </a:cubicBezTo>
                  <a:cubicBezTo>
                    <a:pt x="290513" y="499110"/>
                    <a:pt x="295275" y="515303"/>
                    <a:pt x="295275" y="532448"/>
                  </a:cubicBezTo>
                  <a:lnTo>
                    <a:pt x="295275" y="656273"/>
                  </a:lnTo>
                  <a:lnTo>
                    <a:pt x="247650" y="656273"/>
                  </a:lnTo>
                  <a:cubicBezTo>
                    <a:pt x="226695" y="656273"/>
                    <a:pt x="209550" y="673418"/>
                    <a:pt x="209550" y="694373"/>
                  </a:cubicBezTo>
                  <a:lnTo>
                    <a:pt x="161925" y="694373"/>
                  </a:lnTo>
                  <a:cubicBezTo>
                    <a:pt x="140970" y="694373"/>
                    <a:pt x="123825" y="711518"/>
                    <a:pt x="123825" y="732473"/>
                  </a:cubicBezTo>
                  <a:lnTo>
                    <a:pt x="123825" y="751523"/>
                  </a:lnTo>
                  <a:lnTo>
                    <a:pt x="542925" y="751523"/>
                  </a:lnTo>
                  <a:lnTo>
                    <a:pt x="542925" y="732473"/>
                  </a:lnTo>
                  <a:cubicBezTo>
                    <a:pt x="542925" y="711518"/>
                    <a:pt x="525780" y="694373"/>
                    <a:pt x="504825" y="694373"/>
                  </a:cubicBezTo>
                  <a:lnTo>
                    <a:pt x="457200" y="694373"/>
                  </a:lnTo>
                  <a:cubicBezTo>
                    <a:pt x="457200" y="673418"/>
                    <a:pt x="440055" y="656273"/>
                    <a:pt x="419100" y="656273"/>
                  </a:cubicBezTo>
                  <a:lnTo>
                    <a:pt x="371475" y="656273"/>
                  </a:lnTo>
                  <a:lnTo>
                    <a:pt x="371475" y="533400"/>
                  </a:lnTo>
                  <a:cubicBezTo>
                    <a:pt x="371475" y="516255"/>
                    <a:pt x="376238" y="500063"/>
                    <a:pt x="384810" y="485775"/>
                  </a:cubicBezTo>
                  <a:cubicBezTo>
                    <a:pt x="496253" y="483870"/>
                    <a:pt x="560070" y="454343"/>
                    <a:pt x="612458" y="400050"/>
                  </a:cubicBezTo>
                  <a:cubicBezTo>
                    <a:pt x="666750" y="342900"/>
                    <a:pt x="666750" y="276225"/>
                    <a:pt x="666750" y="2667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438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114</Words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Double Cycle – Slide Template</vt:lpstr>
      <vt:lpstr>Doodle Double Cycle – Slide Template</vt:lpstr>
      <vt:lpstr>Doodle Double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Double Cycle</dc:title>
  <dc:creator>PresentationGO.com</dc:creator>
  <dc:description>© Copyright PresentationGO.com</dc:description>
  <dcterms:created xsi:type="dcterms:W3CDTF">2014-11-26T05:14:11Z</dcterms:created>
  <dcterms:modified xsi:type="dcterms:W3CDTF">2020-06-29T22:03:46Z</dcterms:modified>
  <cp:category>Charts &amp; Diagrams</cp:category>
</cp:coreProperties>
</file>