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08" y="10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637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Doodle Light Bulb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ABE2356-F72B-4AB9-B1A2-E3E67442B12E}"/>
              </a:ext>
            </a:extLst>
          </p:cNvPr>
          <p:cNvGrpSpPr/>
          <p:nvPr/>
        </p:nvGrpSpPr>
        <p:grpSpPr>
          <a:xfrm>
            <a:off x="4163763" y="966466"/>
            <a:ext cx="3864475" cy="4925068"/>
            <a:chOff x="4457699" y="10413999"/>
            <a:chExt cx="3864475" cy="4925068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0F3B4FB3-AEC5-4028-A72C-AB0EB94D31F3}"/>
                </a:ext>
              </a:extLst>
            </p:cNvPr>
            <p:cNvSpPr/>
            <p:nvPr/>
          </p:nvSpPr>
          <p:spPr>
            <a:xfrm>
              <a:off x="5105399" y="10833099"/>
              <a:ext cx="2668272" cy="450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07" y="5467"/>
                  </a:moveTo>
                  <a:cubicBezTo>
                    <a:pt x="21507" y="5430"/>
                    <a:pt x="21507" y="5394"/>
                    <a:pt x="21507" y="5357"/>
                  </a:cubicBezTo>
                  <a:cubicBezTo>
                    <a:pt x="21497" y="5297"/>
                    <a:pt x="21497" y="5242"/>
                    <a:pt x="21487" y="5181"/>
                  </a:cubicBezTo>
                  <a:cubicBezTo>
                    <a:pt x="21477" y="5090"/>
                    <a:pt x="21456" y="4998"/>
                    <a:pt x="21446" y="4907"/>
                  </a:cubicBezTo>
                  <a:cubicBezTo>
                    <a:pt x="21436" y="4864"/>
                    <a:pt x="21425" y="4822"/>
                    <a:pt x="21415" y="4779"/>
                  </a:cubicBezTo>
                  <a:cubicBezTo>
                    <a:pt x="21405" y="4736"/>
                    <a:pt x="21394" y="4688"/>
                    <a:pt x="21374" y="4645"/>
                  </a:cubicBezTo>
                  <a:cubicBezTo>
                    <a:pt x="21343" y="4560"/>
                    <a:pt x="21312" y="4475"/>
                    <a:pt x="21271" y="4389"/>
                  </a:cubicBezTo>
                  <a:cubicBezTo>
                    <a:pt x="21240" y="4335"/>
                    <a:pt x="21220" y="4274"/>
                    <a:pt x="21189" y="4219"/>
                  </a:cubicBezTo>
                  <a:cubicBezTo>
                    <a:pt x="21168" y="4182"/>
                    <a:pt x="21158" y="4152"/>
                    <a:pt x="21137" y="4115"/>
                  </a:cubicBezTo>
                  <a:cubicBezTo>
                    <a:pt x="21117" y="4067"/>
                    <a:pt x="21086" y="4018"/>
                    <a:pt x="21065" y="3975"/>
                  </a:cubicBezTo>
                  <a:cubicBezTo>
                    <a:pt x="21045" y="3933"/>
                    <a:pt x="21014" y="3890"/>
                    <a:pt x="20983" y="3848"/>
                  </a:cubicBezTo>
                  <a:cubicBezTo>
                    <a:pt x="20963" y="3811"/>
                    <a:pt x="20942" y="3781"/>
                    <a:pt x="20921" y="3744"/>
                  </a:cubicBezTo>
                  <a:cubicBezTo>
                    <a:pt x="20880" y="3689"/>
                    <a:pt x="20849" y="3634"/>
                    <a:pt x="20808" y="3580"/>
                  </a:cubicBezTo>
                  <a:cubicBezTo>
                    <a:pt x="20788" y="3543"/>
                    <a:pt x="20757" y="3507"/>
                    <a:pt x="20736" y="3476"/>
                  </a:cubicBezTo>
                  <a:cubicBezTo>
                    <a:pt x="20695" y="3421"/>
                    <a:pt x="20644" y="3367"/>
                    <a:pt x="20603" y="3312"/>
                  </a:cubicBezTo>
                  <a:cubicBezTo>
                    <a:pt x="20582" y="3287"/>
                    <a:pt x="20562" y="3257"/>
                    <a:pt x="20541" y="3233"/>
                  </a:cubicBezTo>
                  <a:cubicBezTo>
                    <a:pt x="20490" y="3178"/>
                    <a:pt x="20438" y="3123"/>
                    <a:pt x="20377" y="3068"/>
                  </a:cubicBezTo>
                  <a:cubicBezTo>
                    <a:pt x="20305" y="2989"/>
                    <a:pt x="20212" y="2916"/>
                    <a:pt x="20130" y="2843"/>
                  </a:cubicBezTo>
                  <a:cubicBezTo>
                    <a:pt x="20048" y="2764"/>
                    <a:pt x="19955" y="2691"/>
                    <a:pt x="19863" y="2618"/>
                  </a:cubicBezTo>
                  <a:cubicBezTo>
                    <a:pt x="19770" y="2545"/>
                    <a:pt x="19688" y="2472"/>
                    <a:pt x="19595" y="2399"/>
                  </a:cubicBezTo>
                  <a:cubicBezTo>
                    <a:pt x="19400" y="2246"/>
                    <a:pt x="19205" y="2094"/>
                    <a:pt x="19009" y="1942"/>
                  </a:cubicBezTo>
                  <a:cubicBezTo>
                    <a:pt x="18824" y="1802"/>
                    <a:pt x="18619" y="1662"/>
                    <a:pt x="18423" y="1528"/>
                  </a:cubicBezTo>
                  <a:cubicBezTo>
                    <a:pt x="18320" y="1461"/>
                    <a:pt x="18218" y="1394"/>
                    <a:pt x="18115" y="1327"/>
                  </a:cubicBezTo>
                  <a:cubicBezTo>
                    <a:pt x="18084" y="1309"/>
                    <a:pt x="18053" y="1285"/>
                    <a:pt x="18012" y="1266"/>
                  </a:cubicBezTo>
                  <a:cubicBezTo>
                    <a:pt x="17940" y="1224"/>
                    <a:pt x="17868" y="1181"/>
                    <a:pt x="17796" y="1138"/>
                  </a:cubicBezTo>
                  <a:cubicBezTo>
                    <a:pt x="17755" y="1114"/>
                    <a:pt x="17714" y="1096"/>
                    <a:pt x="17673" y="1071"/>
                  </a:cubicBezTo>
                  <a:cubicBezTo>
                    <a:pt x="17601" y="1035"/>
                    <a:pt x="17529" y="998"/>
                    <a:pt x="17457" y="962"/>
                  </a:cubicBezTo>
                  <a:cubicBezTo>
                    <a:pt x="17395" y="931"/>
                    <a:pt x="17323" y="907"/>
                    <a:pt x="17261" y="877"/>
                  </a:cubicBezTo>
                  <a:cubicBezTo>
                    <a:pt x="17210" y="852"/>
                    <a:pt x="17159" y="834"/>
                    <a:pt x="17097" y="810"/>
                  </a:cubicBezTo>
                  <a:cubicBezTo>
                    <a:pt x="17025" y="785"/>
                    <a:pt x="16963" y="755"/>
                    <a:pt x="16891" y="731"/>
                  </a:cubicBezTo>
                  <a:cubicBezTo>
                    <a:pt x="16819" y="700"/>
                    <a:pt x="16747" y="676"/>
                    <a:pt x="16665" y="651"/>
                  </a:cubicBezTo>
                  <a:cubicBezTo>
                    <a:pt x="16614" y="633"/>
                    <a:pt x="16562" y="615"/>
                    <a:pt x="16511" y="597"/>
                  </a:cubicBezTo>
                  <a:cubicBezTo>
                    <a:pt x="16418" y="572"/>
                    <a:pt x="16336" y="542"/>
                    <a:pt x="16244" y="517"/>
                  </a:cubicBezTo>
                  <a:cubicBezTo>
                    <a:pt x="16182" y="499"/>
                    <a:pt x="16110" y="475"/>
                    <a:pt x="16048" y="463"/>
                  </a:cubicBezTo>
                  <a:cubicBezTo>
                    <a:pt x="15966" y="444"/>
                    <a:pt x="15884" y="420"/>
                    <a:pt x="15802" y="402"/>
                  </a:cubicBezTo>
                  <a:cubicBezTo>
                    <a:pt x="15740" y="384"/>
                    <a:pt x="15668" y="371"/>
                    <a:pt x="15606" y="353"/>
                  </a:cubicBezTo>
                  <a:cubicBezTo>
                    <a:pt x="15586" y="347"/>
                    <a:pt x="15565" y="347"/>
                    <a:pt x="15545" y="341"/>
                  </a:cubicBezTo>
                  <a:cubicBezTo>
                    <a:pt x="15493" y="329"/>
                    <a:pt x="15432" y="317"/>
                    <a:pt x="15380" y="310"/>
                  </a:cubicBezTo>
                  <a:cubicBezTo>
                    <a:pt x="15308" y="298"/>
                    <a:pt x="15226" y="280"/>
                    <a:pt x="15154" y="268"/>
                  </a:cubicBezTo>
                  <a:cubicBezTo>
                    <a:pt x="15133" y="268"/>
                    <a:pt x="15123" y="262"/>
                    <a:pt x="15103" y="262"/>
                  </a:cubicBezTo>
                  <a:cubicBezTo>
                    <a:pt x="15051" y="256"/>
                    <a:pt x="14989" y="244"/>
                    <a:pt x="14938" y="237"/>
                  </a:cubicBezTo>
                  <a:cubicBezTo>
                    <a:pt x="14856" y="225"/>
                    <a:pt x="14774" y="213"/>
                    <a:pt x="14681" y="195"/>
                  </a:cubicBezTo>
                  <a:cubicBezTo>
                    <a:pt x="14619" y="183"/>
                    <a:pt x="14558" y="177"/>
                    <a:pt x="14506" y="170"/>
                  </a:cubicBezTo>
                  <a:cubicBezTo>
                    <a:pt x="14362" y="152"/>
                    <a:pt x="14218" y="134"/>
                    <a:pt x="14074" y="116"/>
                  </a:cubicBezTo>
                  <a:cubicBezTo>
                    <a:pt x="13910" y="97"/>
                    <a:pt x="13745" y="79"/>
                    <a:pt x="13571" y="67"/>
                  </a:cubicBezTo>
                  <a:cubicBezTo>
                    <a:pt x="13478" y="61"/>
                    <a:pt x="13375" y="55"/>
                    <a:pt x="13283" y="43"/>
                  </a:cubicBezTo>
                  <a:cubicBezTo>
                    <a:pt x="13221" y="37"/>
                    <a:pt x="13159" y="30"/>
                    <a:pt x="13098" y="30"/>
                  </a:cubicBezTo>
                  <a:cubicBezTo>
                    <a:pt x="12933" y="24"/>
                    <a:pt x="12759" y="12"/>
                    <a:pt x="12594" y="6"/>
                  </a:cubicBezTo>
                  <a:cubicBezTo>
                    <a:pt x="12532" y="6"/>
                    <a:pt x="12471" y="6"/>
                    <a:pt x="12409" y="6"/>
                  </a:cubicBezTo>
                  <a:cubicBezTo>
                    <a:pt x="12306" y="6"/>
                    <a:pt x="12193" y="6"/>
                    <a:pt x="12090" y="0"/>
                  </a:cubicBezTo>
                  <a:cubicBezTo>
                    <a:pt x="12080" y="0"/>
                    <a:pt x="12070" y="0"/>
                    <a:pt x="12059" y="0"/>
                  </a:cubicBezTo>
                  <a:cubicBezTo>
                    <a:pt x="12029" y="0"/>
                    <a:pt x="11998" y="0"/>
                    <a:pt x="11967" y="0"/>
                  </a:cubicBezTo>
                  <a:cubicBezTo>
                    <a:pt x="11854" y="0"/>
                    <a:pt x="11741" y="0"/>
                    <a:pt x="11628" y="6"/>
                  </a:cubicBezTo>
                  <a:cubicBezTo>
                    <a:pt x="11484" y="6"/>
                    <a:pt x="11340" y="12"/>
                    <a:pt x="11206" y="18"/>
                  </a:cubicBezTo>
                  <a:cubicBezTo>
                    <a:pt x="11134" y="18"/>
                    <a:pt x="11062" y="24"/>
                    <a:pt x="10980" y="24"/>
                  </a:cubicBezTo>
                  <a:cubicBezTo>
                    <a:pt x="10918" y="24"/>
                    <a:pt x="10846" y="30"/>
                    <a:pt x="10785" y="37"/>
                  </a:cubicBezTo>
                  <a:cubicBezTo>
                    <a:pt x="10641" y="43"/>
                    <a:pt x="10497" y="55"/>
                    <a:pt x="10353" y="61"/>
                  </a:cubicBezTo>
                  <a:cubicBezTo>
                    <a:pt x="10250" y="67"/>
                    <a:pt x="10147" y="79"/>
                    <a:pt x="10034" y="85"/>
                  </a:cubicBezTo>
                  <a:cubicBezTo>
                    <a:pt x="9962" y="91"/>
                    <a:pt x="9890" y="97"/>
                    <a:pt x="9828" y="103"/>
                  </a:cubicBezTo>
                  <a:cubicBezTo>
                    <a:pt x="9654" y="122"/>
                    <a:pt x="9469" y="134"/>
                    <a:pt x="9294" y="152"/>
                  </a:cubicBezTo>
                  <a:cubicBezTo>
                    <a:pt x="9253" y="158"/>
                    <a:pt x="9201" y="164"/>
                    <a:pt x="9160" y="170"/>
                  </a:cubicBezTo>
                  <a:cubicBezTo>
                    <a:pt x="9047" y="183"/>
                    <a:pt x="8934" y="195"/>
                    <a:pt x="8831" y="207"/>
                  </a:cubicBezTo>
                  <a:cubicBezTo>
                    <a:pt x="8687" y="225"/>
                    <a:pt x="8543" y="250"/>
                    <a:pt x="8399" y="268"/>
                  </a:cubicBezTo>
                  <a:cubicBezTo>
                    <a:pt x="8338" y="274"/>
                    <a:pt x="8286" y="280"/>
                    <a:pt x="8225" y="292"/>
                  </a:cubicBezTo>
                  <a:cubicBezTo>
                    <a:pt x="8142" y="304"/>
                    <a:pt x="8070" y="323"/>
                    <a:pt x="7988" y="335"/>
                  </a:cubicBezTo>
                  <a:cubicBezTo>
                    <a:pt x="7896" y="353"/>
                    <a:pt x="7813" y="365"/>
                    <a:pt x="7721" y="384"/>
                  </a:cubicBezTo>
                  <a:cubicBezTo>
                    <a:pt x="7680" y="390"/>
                    <a:pt x="7628" y="402"/>
                    <a:pt x="7587" y="414"/>
                  </a:cubicBezTo>
                  <a:cubicBezTo>
                    <a:pt x="7484" y="438"/>
                    <a:pt x="7392" y="457"/>
                    <a:pt x="7289" y="481"/>
                  </a:cubicBezTo>
                  <a:cubicBezTo>
                    <a:pt x="7227" y="493"/>
                    <a:pt x="7166" y="505"/>
                    <a:pt x="7104" y="524"/>
                  </a:cubicBezTo>
                  <a:cubicBezTo>
                    <a:pt x="6940" y="566"/>
                    <a:pt x="6775" y="609"/>
                    <a:pt x="6600" y="657"/>
                  </a:cubicBezTo>
                  <a:cubicBezTo>
                    <a:pt x="6559" y="670"/>
                    <a:pt x="6528" y="682"/>
                    <a:pt x="6487" y="688"/>
                  </a:cubicBezTo>
                  <a:cubicBezTo>
                    <a:pt x="6384" y="718"/>
                    <a:pt x="6292" y="749"/>
                    <a:pt x="6189" y="779"/>
                  </a:cubicBezTo>
                  <a:cubicBezTo>
                    <a:pt x="6148" y="791"/>
                    <a:pt x="6107" y="804"/>
                    <a:pt x="6066" y="816"/>
                  </a:cubicBezTo>
                  <a:cubicBezTo>
                    <a:pt x="5983" y="846"/>
                    <a:pt x="5901" y="871"/>
                    <a:pt x="5819" y="901"/>
                  </a:cubicBezTo>
                  <a:cubicBezTo>
                    <a:pt x="5747" y="925"/>
                    <a:pt x="5675" y="956"/>
                    <a:pt x="5603" y="980"/>
                  </a:cubicBezTo>
                  <a:cubicBezTo>
                    <a:pt x="5562" y="998"/>
                    <a:pt x="5521" y="1017"/>
                    <a:pt x="5469" y="1029"/>
                  </a:cubicBezTo>
                  <a:cubicBezTo>
                    <a:pt x="5387" y="1065"/>
                    <a:pt x="5295" y="1096"/>
                    <a:pt x="5212" y="1132"/>
                  </a:cubicBezTo>
                  <a:cubicBezTo>
                    <a:pt x="5171" y="1151"/>
                    <a:pt x="5130" y="1163"/>
                    <a:pt x="5099" y="1181"/>
                  </a:cubicBezTo>
                  <a:cubicBezTo>
                    <a:pt x="4955" y="1248"/>
                    <a:pt x="4801" y="1309"/>
                    <a:pt x="4657" y="1376"/>
                  </a:cubicBezTo>
                  <a:cubicBezTo>
                    <a:pt x="4616" y="1394"/>
                    <a:pt x="4575" y="1418"/>
                    <a:pt x="4534" y="1437"/>
                  </a:cubicBezTo>
                  <a:cubicBezTo>
                    <a:pt x="4452" y="1479"/>
                    <a:pt x="4359" y="1522"/>
                    <a:pt x="4277" y="1565"/>
                  </a:cubicBezTo>
                  <a:cubicBezTo>
                    <a:pt x="4236" y="1583"/>
                    <a:pt x="4205" y="1601"/>
                    <a:pt x="4164" y="1619"/>
                  </a:cubicBezTo>
                  <a:cubicBezTo>
                    <a:pt x="4102" y="1656"/>
                    <a:pt x="4040" y="1692"/>
                    <a:pt x="3979" y="1723"/>
                  </a:cubicBezTo>
                  <a:cubicBezTo>
                    <a:pt x="3876" y="1778"/>
                    <a:pt x="3783" y="1832"/>
                    <a:pt x="3681" y="1887"/>
                  </a:cubicBezTo>
                  <a:cubicBezTo>
                    <a:pt x="3557" y="1960"/>
                    <a:pt x="3434" y="2039"/>
                    <a:pt x="3300" y="2113"/>
                  </a:cubicBezTo>
                  <a:cubicBezTo>
                    <a:pt x="3259" y="2137"/>
                    <a:pt x="3228" y="2161"/>
                    <a:pt x="3197" y="2179"/>
                  </a:cubicBezTo>
                  <a:cubicBezTo>
                    <a:pt x="3125" y="2228"/>
                    <a:pt x="3043" y="2283"/>
                    <a:pt x="2971" y="2332"/>
                  </a:cubicBezTo>
                  <a:cubicBezTo>
                    <a:pt x="2940" y="2350"/>
                    <a:pt x="2909" y="2374"/>
                    <a:pt x="2879" y="2393"/>
                  </a:cubicBezTo>
                  <a:cubicBezTo>
                    <a:pt x="2827" y="2429"/>
                    <a:pt x="2776" y="2472"/>
                    <a:pt x="2714" y="2508"/>
                  </a:cubicBezTo>
                  <a:cubicBezTo>
                    <a:pt x="2622" y="2575"/>
                    <a:pt x="2519" y="2648"/>
                    <a:pt x="2437" y="2721"/>
                  </a:cubicBezTo>
                  <a:cubicBezTo>
                    <a:pt x="2334" y="2807"/>
                    <a:pt x="2221" y="2892"/>
                    <a:pt x="2118" y="2977"/>
                  </a:cubicBezTo>
                  <a:cubicBezTo>
                    <a:pt x="2087" y="3001"/>
                    <a:pt x="2056" y="3032"/>
                    <a:pt x="2025" y="3056"/>
                  </a:cubicBezTo>
                  <a:cubicBezTo>
                    <a:pt x="1964" y="3111"/>
                    <a:pt x="1902" y="3166"/>
                    <a:pt x="1840" y="3221"/>
                  </a:cubicBezTo>
                  <a:cubicBezTo>
                    <a:pt x="1820" y="3239"/>
                    <a:pt x="1789" y="3263"/>
                    <a:pt x="1768" y="3281"/>
                  </a:cubicBezTo>
                  <a:cubicBezTo>
                    <a:pt x="1717" y="3330"/>
                    <a:pt x="1676" y="3379"/>
                    <a:pt x="1624" y="3428"/>
                  </a:cubicBezTo>
                  <a:cubicBezTo>
                    <a:pt x="1583" y="3470"/>
                    <a:pt x="1542" y="3519"/>
                    <a:pt x="1491" y="3561"/>
                  </a:cubicBezTo>
                  <a:cubicBezTo>
                    <a:pt x="1460" y="3586"/>
                    <a:pt x="1439" y="3616"/>
                    <a:pt x="1419" y="3641"/>
                  </a:cubicBezTo>
                  <a:cubicBezTo>
                    <a:pt x="1367" y="3695"/>
                    <a:pt x="1316" y="3750"/>
                    <a:pt x="1275" y="3805"/>
                  </a:cubicBezTo>
                  <a:cubicBezTo>
                    <a:pt x="1254" y="3829"/>
                    <a:pt x="1234" y="3854"/>
                    <a:pt x="1213" y="3878"/>
                  </a:cubicBezTo>
                  <a:cubicBezTo>
                    <a:pt x="1131" y="3982"/>
                    <a:pt x="1049" y="4079"/>
                    <a:pt x="977" y="4182"/>
                  </a:cubicBezTo>
                  <a:cubicBezTo>
                    <a:pt x="956" y="4213"/>
                    <a:pt x="936" y="4237"/>
                    <a:pt x="915" y="4268"/>
                  </a:cubicBezTo>
                  <a:cubicBezTo>
                    <a:pt x="874" y="4329"/>
                    <a:pt x="833" y="4389"/>
                    <a:pt x="792" y="4450"/>
                  </a:cubicBezTo>
                  <a:cubicBezTo>
                    <a:pt x="771" y="4487"/>
                    <a:pt x="750" y="4517"/>
                    <a:pt x="720" y="4554"/>
                  </a:cubicBezTo>
                  <a:cubicBezTo>
                    <a:pt x="709" y="4566"/>
                    <a:pt x="709" y="4578"/>
                    <a:pt x="699" y="4584"/>
                  </a:cubicBezTo>
                  <a:cubicBezTo>
                    <a:pt x="679" y="4615"/>
                    <a:pt x="668" y="4645"/>
                    <a:pt x="648" y="4676"/>
                  </a:cubicBezTo>
                  <a:cubicBezTo>
                    <a:pt x="607" y="4755"/>
                    <a:pt x="555" y="4840"/>
                    <a:pt x="514" y="4919"/>
                  </a:cubicBezTo>
                  <a:cubicBezTo>
                    <a:pt x="483" y="4980"/>
                    <a:pt x="463" y="5035"/>
                    <a:pt x="432" y="5096"/>
                  </a:cubicBezTo>
                  <a:cubicBezTo>
                    <a:pt x="411" y="5132"/>
                    <a:pt x="391" y="5169"/>
                    <a:pt x="380" y="5205"/>
                  </a:cubicBezTo>
                  <a:cubicBezTo>
                    <a:pt x="339" y="5297"/>
                    <a:pt x="308" y="5388"/>
                    <a:pt x="267" y="5479"/>
                  </a:cubicBezTo>
                  <a:cubicBezTo>
                    <a:pt x="247" y="5522"/>
                    <a:pt x="236" y="5564"/>
                    <a:pt x="226" y="5607"/>
                  </a:cubicBezTo>
                  <a:cubicBezTo>
                    <a:pt x="216" y="5644"/>
                    <a:pt x="195" y="5680"/>
                    <a:pt x="195" y="5717"/>
                  </a:cubicBezTo>
                  <a:cubicBezTo>
                    <a:pt x="164" y="5820"/>
                    <a:pt x="134" y="5917"/>
                    <a:pt x="113" y="6021"/>
                  </a:cubicBezTo>
                  <a:cubicBezTo>
                    <a:pt x="93" y="6124"/>
                    <a:pt x="72" y="6234"/>
                    <a:pt x="51" y="6338"/>
                  </a:cubicBezTo>
                  <a:cubicBezTo>
                    <a:pt x="31" y="6417"/>
                    <a:pt x="31" y="6502"/>
                    <a:pt x="21" y="6581"/>
                  </a:cubicBezTo>
                  <a:cubicBezTo>
                    <a:pt x="10" y="6636"/>
                    <a:pt x="10" y="6685"/>
                    <a:pt x="0" y="6739"/>
                  </a:cubicBezTo>
                  <a:cubicBezTo>
                    <a:pt x="0" y="6764"/>
                    <a:pt x="0" y="6794"/>
                    <a:pt x="0" y="6818"/>
                  </a:cubicBezTo>
                  <a:cubicBezTo>
                    <a:pt x="0" y="6922"/>
                    <a:pt x="0" y="7025"/>
                    <a:pt x="10" y="7123"/>
                  </a:cubicBezTo>
                  <a:cubicBezTo>
                    <a:pt x="10" y="7159"/>
                    <a:pt x="21" y="7196"/>
                    <a:pt x="21" y="7226"/>
                  </a:cubicBezTo>
                  <a:cubicBezTo>
                    <a:pt x="31" y="7293"/>
                    <a:pt x="41" y="7366"/>
                    <a:pt x="51" y="7433"/>
                  </a:cubicBezTo>
                  <a:cubicBezTo>
                    <a:pt x="51" y="7458"/>
                    <a:pt x="51" y="7488"/>
                    <a:pt x="62" y="7513"/>
                  </a:cubicBezTo>
                  <a:cubicBezTo>
                    <a:pt x="72" y="7561"/>
                    <a:pt x="82" y="7610"/>
                    <a:pt x="93" y="7665"/>
                  </a:cubicBezTo>
                  <a:cubicBezTo>
                    <a:pt x="103" y="7726"/>
                    <a:pt x="123" y="7780"/>
                    <a:pt x="134" y="7841"/>
                  </a:cubicBezTo>
                  <a:cubicBezTo>
                    <a:pt x="144" y="7872"/>
                    <a:pt x="144" y="7908"/>
                    <a:pt x="154" y="7939"/>
                  </a:cubicBezTo>
                  <a:cubicBezTo>
                    <a:pt x="185" y="8048"/>
                    <a:pt x="226" y="8158"/>
                    <a:pt x="257" y="8267"/>
                  </a:cubicBezTo>
                  <a:cubicBezTo>
                    <a:pt x="267" y="8286"/>
                    <a:pt x="278" y="8310"/>
                    <a:pt x="278" y="8328"/>
                  </a:cubicBezTo>
                  <a:cubicBezTo>
                    <a:pt x="298" y="8389"/>
                    <a:pt x="329" y="8456"/>
                    <a:pt x="360" y="8517"/>
                  </a:cubicBezTo>
                  <a:cubicBezTo>
                    <a:pt x="380" y="8560"/>
                    <a:pt x="391" y="8602"/>
                    <a:pt x="411" y="8645"/>
                  </a:cubicBezTo>
                  <a:cubicBezTo>
                    <a:pt x="422" y="8675"/>
                    <a:pt x="442" y="8706"/>
                    <a:pt x="463" y="8736"/>
                  </a:cubicBezTo>
                  <a:cubicBezTo>
                    <a:pt x="493" y="8797"/>
                    <a:pt x="524" y="8858"/>
                    <a:pt x="555" y="8919"/>
                  </a:cubicBezTo>
                  <a:cubicBezTo>
                    <a:pt x="565" y="8949"/>
                    <a:pt x="586" y="8974"/>
                    <a:pt x="596" y="9004"/>
                  </a:cubicBezTo>
                  <a:cubicBezTo>
                    <a:pt x="658" y="9108"/>
                    <a:pt x="720" y="9205"/>
                    <a:pt x="792" y="9308"/>
                  </a:cubicBezTo>
                  <a:cubicBezTo>
                    <a:pt x="812" y="9339"/>
                    <a:pt x="833" y="9369"/>
                    <a:pt x="864" y="9400"/>
                  </a:cubicBezTo>
                  <a:cubicBezTo>
                    <a:pt x="915" y="9461"/>
                    <a:pt x="956" y="9522"/>
                    <a:pt x="1008" y="9582"/>
                  </a:cubicBezTo>
                  <a:cubicBezTo>
                    <a:pt x="1028" y="9607"/>
                    <a:pt x="1049" y="9631"/>
                    <a:pt x="1069" y="9655"/>
                  </a:cubicBezTo>
                  <a:cubicBezTo>
                    <a:pt x="1121" y="9704"/>
                    <a:pt x="1162" y="9759"/>
                    <a:pt x="1213" y="9808"/>
                  </a:cubicBezTo>
                  <a:cubicBezTo>
                    <a:pt x="1254" y="9850"/>
                    <a:pt x="1295" y="9893"/>
                    <a:pt x="1326" y="9936"/>
                  </a:cubicBezTo>
                  <a:cubicBezTo>
                    <a:pt x="1357" y="9966"/>
                    <a:pt x="1388" y="9996"/>
                    <a:pt x="1419" y="10027"/>
                  </a:cubicBezTo>
                  <a:cubicBezTo>
                    <a:pt x="1501" y="10100"/>
                    <a:pt x="1573" y="10173"/>
                    <a:pt x="1655" y="10246"/>
                  </a:cubicBezTo>
                  <a:cubicBezTo>
                    <a:pt x="1748" y="10331"/>
                    <a:pt x="1851" y="10416"/>
                    <a:pt x="1943" y="10502"/>
                  </a:cubicBezTo>
                  <a:cubicBezTo>
                    <a:pt x="1984" y="10532"/>
                    <a:pt x="2015" y="10563"/>
                    <a:pt x="2056" y="10599"/>
                  </a:cubicBezTo>
                  <a:cubicBezTo>
                    <a:pt x="2118" y="10654"/>
                    <a:pt x="2180" y="10703"/>
                    <a:pt x="2241" y="10757"/>
                  </a:cubicBezTo>
                  <a:cubicBezTo>
                    <a:pt x="2272" y="10788"/>
                    <a:pt x="2313" y="10818"/>
                    <a:pt x="2354" y="10849"/>
                  </a:cubicBezTo>
                  <a:cubicBezTo>
                    <a:pt x="2426" y="10910"/>
                    <a:pt x="2498" y="10964"/>
                    <a:pt x="2580" y="11025"/>
                  </a:cubicBezTo>
                  <a:cubicBezTo>
                    <a:pt x="2694" y="11117"/>
                    <a:pt x="2817" y="11208"/>
                    <a:pt x="2940" y="11299"/>
                  </a:cubicBezTo>
                  <a:cubicBezTo>
                    <a:pt x="3095" y="11415"/>
                    <a:pt x="3249" y="11531"/>
                    <a:pt x="3403" y="11652"/>
                  </a:cubicBezTo>
                  <a:cubicBezTo>
                    <a:pt x="3588" y="11792"/>
                    <a:pt x="3763" y="11926"/>
                    <a:pt x="3948" y="12060"/>
                  </a:cubicBezTo>
                  <a:cubicBezTo>
                    <a:pt x="4267" y="12298"/>
                    <a:pt x="4585" y="12541"/>
                    <a:pt x="4904" y="12785"/>
                  </a:cubicBezTo>
                  <a:cubicBezTo>
                    <a:pt x="4996" y="12858"/>
                    <a:pt x="5089" y="12931"/>
                    <a:pt x="5182" y="13004"/>
                  </a:cubicBezTo>
                  <a:cubicBezTo>
                    <a:pt x="5212" y="13028"/>
                    <a:pt x="5243" y="13053"/>
                    <a:pt x="5274" y="13077"/>
                  </a:cubicBezTo>
                  <a:cubicBezTo>
                    <a:pt x="5336" y="13132"/>
                    <a:pt x="5397" y="13180"/>
                    <a:pt x="5459" y="13235"/>
                  </a:cubicBezTo>
                  <a:cubicBezTo>
                    <a:pt x="5552" y="13308"/>
                    <a:pt x="5634" y="13387"/>
                    <a:pt x="5716" y="13460"/>
                  </a:cubicBezTo>
                  <a:cubicBezTo>
                    <a:pt x="5798" y="13533"/>
                    <a:pt x="5891" y="13613"/>
                    <a:pt x="5973" y="13686"/>
                  </a:cubicBezTo>
                  <a:cubicBezTo>
                    <a:pt x="6055" y="13765"/>
                    <a:pt x="6148" y="13838"/>
                    <a:pt x="6230" y="13917"/>
                  </a:cubicBezTo>
                  <a:cubicBezTo>
                    <a:pt x="6312" y="13996"/>
                    <a:pt x="6395" y="14069"/>
                    <a:pt x="6477" y="14148"/>
                  </a:cubicBezTo>
                  <a:cubicBezTo>
                    <a:pt x="6559" y="14227"/>
                    <a:pt x="6631" y="14307"/>
                    <a:pt x="6703" y="14386"/>
                  </a:cubicBezTo>
                  <a:cubicBezTo>
                    <a:pt x="6775" y="14465"/>
                    <a:pt x="6847" y="14544"/>
                    <a:pt x="6919" y="14623"/>
                  </a:cubicBezTo>
                  <a:cubicBezTo>
                    <a:pt x="7001" y="14715"/>
                    <a:pt x="7094" y="14806"/>
                    <a:pt x="7176" y="14903"/>
                  </a:cubicBezTo>
                  <a:cubicBezTo>
                    <a:pt x="7217" y="14952"/>
                    <a:pt x="7269" y="15007"/>
                    <a:pt x="7310" y="15055"/>
                  </a:cubicBezTo>
                  <a:cubicBezTo>
                    <a:pt x="7351" y="15110"/>
                    <a:pt x="7392" y="15171"/>
                    <a:pt x="7443" y="15226"/>
                  </a:cubicBezTo>
                  <a:cubicBezTo>
                    <a:pt x="7505" y="15317"/>
                    <a:pt x="7556" y="15409"/>
                    <a:pt x="7598" y="15500"/>
                  </a:cubicBezTo>
                  <a:cubicBezTo>
                    <a:pt x="7649" y="15609"/>
                    <a:pt x="7690" y="15719"/>
                    <a:pt x="7721" y="15829"/>
                  </a:cubicBezTo>
                  <a:cubicBezTo>
                    <a:pt x="7731" y="15896"/>
                    <a:pt x="7752" y="15969"/>
                    <a:pt x="7762" y="16036"/>
                  </a:cubicBezTo>
                  <a:cubicBezTo>
                    <a:pt x="7772" y="16090"/>
                    <a:pt x="7783" y="16139"/>
                    <a:pt x="7783" y="16194"/>
                  </a:cubicBezTo>
                  <a:cubicBezTo>
                    <a:pt x="7793" y="16261"/>
                    <a:pt x="7803" y="16328"/>
                    <a:pt x="7803" y="16401"/>
                  </a:cubicBezTo>
                  <a:cubicBezTo>
                    <a:pt x="7803" y="16437"/>
                    <a:pt x="7803" y="16474"/>
                    <a:pt x="7813" y="16510"/>
                  </a:cubicBezTo>
                  <a:cubicBezTo>
                    <a:pt x="7813" y="16535"/>
                    <a:pt x="7813" y="16553"/>
                    <a:pt x="7813" y="16577"/>
                  </a:cubicBezTo>
                  <a:cubicBezTo>
                    <a:pt x="7813" y="16596"/>
                    <a:pt x="7824" y="16614"/>
                    <a:pt x="7824" y="16632"/>
                  </a:cubicBezTo>
                  <a:cubicBezTo>
                    <a:pt x="7824" y="16650"/>
                    <a:pt x="7865" y="16663"/>
                    <a:pt x="7896" y="16663"/>
                  </a:cubicBezTo>
                  <a:cubicBezTo>
                    <a:pt x="7927" y="16663"/>
                    <a:pt x="7957" y="16650"/>
                    <a:pt x="7968" y="16632"/>
                  </a:cubicBezTo>
                  <a:cubicBezTo>
                    <a:pt x="7978" y="16608"/>
                    <a:pt x="7978" y="16590"/>
                    <a:pt x="7978" y="16565"/>
                  </a:cubicBezTo>
                  <a:cubicBezTo>
                    <a:pt x="7978" y="16535"/>
                    <a:pt x="7978" y="16504"/>
                    <a:pt x="7988" y="16480"/>
                  </a:cubicBezTo>
                  <a:cubicBezTo>
                    <a:pt x="7988" y="16443"/>
                    <a:pt x="7998" y="16407"/>
                    <a:pt x="7988" y="16377"/>
                  </a:cubicBezTo>
                  <a:cubicBezTo>
                    <a:pt x="7988" y="16316"/>
                    <a:pt x="7988" y="16261"/>
                    <a:pt x="7988" y="16200"/>
                  </a:cubicBezTo>
                  <a:cubicBezTo>
                    <a:pt x="7988" y="16163"/>
                    <a:pt x="7988" y="16127"/>
                    <a:pt x="7988" y="16090"/>
                  </a:cubicBezTo>
                  <a:cubicBezTo>
                    <a:pt x="7978" y="15981"/>
                    <a:pt x="7968" y="15865"/>
                    <a:pt x="7947" y="15756"/>
                  </a:cubicBezTo>
                  <a:cubicBezTo>
                    <a:pt x="7906" y="15549"/>
                    <a:pt x="7844" y="15335"/>
                    <a:pt x="7711" y="15141"/>
                  </a:cubicBezTo>
                  <a:cubicBezTo>
                    <a:pt x="7680" y="15086"/>
                    <a:pt x="7639" y="15037"/>
                    <a:pt x="7608" y="14982"/>
                  </a:cubicBezTo>
                  <a:cubicBezTo>
                    <a:pt x="7577" y="14940"/>
                    <a:pt x="7546" y="14903"/>
                    <a:pt x="7515" y="14861"/>
                  </a:cubicBezTo>
                  <a:cubicBezTo>
                    <a:pt x="7484" y="14824"/>
                    <a:pt x="7454" y="14781"/>
                    <a:pt x="7423" y="14745"/>
                  </a:cubicBezTo>
                  <a:cubicBezTo>
                    <a:pt x="7382" y="14696"/>
                    <a:pt x="7341" y="14641"/>
                    <a:pt x="7289" y="14593"/>
                  </a:cubicBezTo>
                  <a:cubicBezTo>
                    <a:pt x="7145" y="14428"/>
                    <a:pt x="7001" y="14264"/>
                    <a:pt x="6857" y="14100"/>
                  </a:cubicBezTo>
                  <a:cubicBezTo>
                    <a:pt x="6785" y="14020"/>
                    <a:pt x="6703" y="13941"/>
                    <a:pt x="6631" y="13868"/>
                  </a:cubicBezTo>
                  <a:cubicBezTo>
                    <a:pt x="6559" y="13789"/>
                    <a:pt x="6467" y="13716"/>
                    <a:pt x="6384" y="13637"/>
                  </a:cubicBezTo>
                  <a:cubicBezTo>
                    <a:pt x="6220" y="13479"/>
                    <a:pt x="6045" y="13326"/>
                    <a:pt x="5870" y="13168"/>
                  </a:cubicBezTo>
                  <a:cubicBezTo>
                    <a:pt x="5788" y="13095"/>
                    <a:pt x="5696" y="13022"/>
                    <a:pt x="5613" y="12949"/>
                  </a:cubicBezTo>
                  <a:cubicBezTo>
                    <a:pt x="5531" y="12876"/>
                    <a:pt x="5439" y="12809"/>
                    <a:pt x="5356" y="12742"/>
                  </a:cubicBezTo>
                  <a:cubicBezTo>
                    <a:pt x="5182" y="12602"/>
                    <a:pt x="4996" y="12456"/>
                    <a:pt x="4811" y="12316"/>
                  </a:cubicBezTo>
                  <a:cubicBezTo>
                    <a:pt x="4534" y="12097"/>
                    <a:pt x="4246" y="11878"/>
                    <a:pt x="3968" y="11658"/>
                  </a:cubicBezTo>
                  <a:cubicBezTo>
                    <a:pt x="3968" y="11658"/>
                    <a:pt x="3979" y="11664"/>
                    <a:pt x="3979" y="11664"/>
                  </a:cubicBezTo>
                  <a:cubicBezTo>
                    <a:pt x="3783" y="11512"/>
                    <a:pt x="3578" y="11360"/>
                    <a:pt x="3382" y="11208"/>
                  </a:cubicBezTo>
                  <a:cubicBezTo>
                    <a:pt x="3208" y="11074"/>
                    <a:pt x="3043" y="10940"/>
                    <a:pt x="2868" y="10812"/>
                  </a:cubicBezTo>
                  <a:cubicBezTo>
                    <a:pt x="2786" y="10745"/>
                    <a:pt x="2694" y="10678"/>
                    <a:pt x="2611" y="10605"/>
                  </a:cubicBezTo>
                  <a:cubicBezTo>
                    <a:pt x="2519" y="10526"/>
                    <a:pt x="2426" y="10453"/>
                    <a:pt x="2344" y="10374"/>
                  </a:cubicBezTo>
                  <a:cubicBezTo>
                    <a:pt x="2241" y="10283"/>
                    <a:pt x="2138" y="10191"/>
                    <a:pt x="2046" y="10106"/>
                  </a:cubicBezTo>
                  <a:cubicBezTo>
                    <a:pt x="1964" y="10027"/>
                    <a:pt x="1881" y="9948"/>
                    <a:pt x="1799" y="9869"/>
                  </a:cubicBezTo>
                  <a:cubicBezTo>
                    <a:pt x="1758" y="9832"/>
                    <a:pt x="1727" y="9795"/>
                    <a:pt x="1686" y="9759"/>
                  </a:cubicBezTo>
                  <a:cubicBezTo>
                    <a:pt x="1624" y="9686"/>
                    <a:pt x="1552" y="9619"/>
                    <a:pt x="1491" y="9546"/>
                  </a:cubicBezTo>
                  <a:cubicBezTo>
                    <a:pt x="1450" y="9503"/>
                    <a:pt x="1419" y="9455"/>
                    <a:pt x="1388" y="9412"/>
                  </a:cubicBezTo>
                  <a:cubicBezTo>
                    <a:pt x="1347" y="9357"/>
                    <a:pt x="1306" y="9302"/>
                    <a:pt x="1265" y="9248"/>
                  </a:cubicBezTo>
                  <a:cubicBezTo>
                    <a:pt x="1234" y="9199"/>
                    <a:pt x="1203" y="9144"/>
                    <a:pt x="1172" y="9095"/>
                  </a:cubicBezTo>
                  <a:cubicBezTo>
                    <a:pt x="1151" y="9059"/>
                    <a:pt x="1121" y="9022"/>
                    <a:pt x="1100" y="8986"/>
                  </a:cubicBezTo>
                  <a:cubicBezTo>
                    <a:pt x="1090" y="8974"/>
                    <a:pt x="1079" y="8955"/>
                    <a:pt x="1069" y="8943"/>
                  </a:cubicBezTo>
                  <a:cubicBezTo>
                    <a:pt x="1038" y="8876"/>
                    <a:pt x="1008" y="8815"/>
                    <a:pt x="966" y="8748"/>
                  </a:cubicBezTo>
                  <a:cubicBezTo>
                    <a:pt x="946" y="8712"/>
                    <a:pt x="925" y="8675"/>
                    <a:pt x="905" y="8639"/>
                  </a:cubicBezTo>
                  <a:cubicBezTo>
                    <a:pt x="894" y="8627"/>
                    <a:pt x="884" y="8608"/>
                    <a:pt x="884" y="8596"/>
                  </a:cubicBezTo>
                  <a:cubicBezTo>
                    <a:pt x="833" y="8474"/>
                    <a:pt x="781" y="8353"/>
                    <a:pt x="730" y="8231"/>
                  </a:cubicBezTo>
                  <a:cubicBezTo>
                    <a:pt x="720" y="8213"/>
                    <a:pt x="720" y="8194"/>
                    <a:pt x="709" y="8182"/>
                  </a:cubicBezTo>
                  <a:cubicBezTo>
                    <a:pt x="699" y="8140"/>
                    <a:pt x="679" y="8097"/>
                    <a:pt x="668" y="8054"/>
                  </a:cubicBezTo>
                  <a:cubicBezTo>
                    <a:pt x="648" y="7993"/>
                    <a:pt x="627" y="7933"/>
                    <a:pt x="607" y="7878"/>
                  </a:cubicBezTo>
                  <a:cubicBezTo>
                    <a:pt x="586" y="7805"/>
                    <a:pt x="576" y="7732"/>
                    <a:pt x="555" y="7659"/>
                  </a:cubicBezTo>
                  <a:cubicBezTo>
                    <a:pt x="545" y="7598"/>
                    <a:pt x="524" y="7543"/>
                    <a:pt x="524" y="7488"/>
                  </a:cubicBezTo>
                  <a:cubicBezTo>
                    <a:pt x="514" y="7385"/>
                    <a:pt x="493" y="7281"/>
                    <a:pt x="483" y="7178"/>
                  </a:cubicBezTo>
                  <a:cubicBezTo>
                    <a:pt x="473" y="7111"/>
                    <a:pt x="473" y="7044"/>
                    <a:pt x="473" y="6977"/>
                  </a:cubicBezTo>
                  <a:cubicBezTo>
                    <a:pt x="473" y="6928"/>
                    <a:pt x="473" y="6879"/>
                    <a:pt x="473" y="6825"/>
                  </a:cubicBezTo>
                  <a:cubicBezTo>
                    <a:pt x="473" y="6806"/>
                    <a:pt x="473" y="6782"/>
                    <a:pt x="473" y="6764"/>
                  </a:cubicBezTo>
                  <a:cubicBezTo>
                    <a:pt x="483" y="6666"/>
                    <a:pt x="493" y="6569"/>
                    <a:pt x="504" y="6478"/>
                  </a:cubicBezTo>
                  <a:cubicBezTo>
                    <a:pt x="504" y="6453"/>
                    <a:pt x="504" y="6423"/>
                    <a:pt x="514" y="6398"/>
                  </a:cubicBezTo>
                  <a:cubicBezTo>
                    <a:pt x="514" y="6368"/>
                    <a:pt x="524" y="6338"/>
                    <a:pt x="535" y="6307"/>
                  </a:cubicBezTo>
                  <a:cubicBezTo>
                    <a:pt x="555" y="6222"/>
                    <a:pt x="565" y="6143"/>
                    <a:pt x="586" y="6057"/>
                  </a:cubicBezTo>
                  <a:cubicBezTo>
                    <a:pt x="607" y="5978"/>
                    <a:pt x="627" y="5899"/>
                    <a:pt x="648" y="5820"/>
                  </a:cubicBezTo>
                  <a:cubicBezTo>
                    <a:pt x="668" y="5747"/>
                    <a:pt x="689" y="5674"/>
                    <a:pt x="720" y="5607"/>
                  </a:cubicBezTo>
                  <a:cubicBezTo>
                    <a:pt x="740" y="5534"/>
                    <a:pt x="771" y="5467"/>
                    <a:pt x="802" y="5394"/>
                  </a:cubicBezTo>
                  <a:cubicBezTo>
                    <a:pt x="822" y="5333"/>
                    <a:pt x="853" y="5266"/>
                    <a:pt x="884" y="5205"/>
                  </a:cubicBezTo>
                  <a:cubicBezTo>
                    <a:pt x="925" y="5120"/>
                    <a:pt x="956" y="5041"/>
                    <a:pt x="997" y="4956"/>
                  </a:cubicBezTo>
                  <a:cubicBezTo>
                    <a:pt x="1008" y="4931"/>
                    <a:pt x="1028" y="4901"/>
                    <a:pt x="1038" y="4876"/>
                  </a:cubicBezTo>
                  <a:cubicBezTo>
                    <a:pt x="1069" y="4822"/>
                    <a:pt x="1100" y="4767"/>
                    <a:pt x="1131" y="4706"/>
                  </a:cubicBezTo>
                  <a:cubicBezTo>
                    <a:pt x="1141" y="4682"/>
                    <a:pt x="1162" y="4651"/>
                    <a:pt x="1172" y="4627"/>
                  </a:cubicBezTo>
                  <a:cubicBezTo>
                    <a:pt x="1193" y="4596"/>
                    <a:pt x="1213" y="4566"/>
                    <a:pt x="1234" y="4536"/>
                  </a:cubicBezTo>
                  <a:cubicBezTo>
                    <a:pt x="1285" y="4462"/>
                    <a:pt x="1326" y="4389"/>
                    <a:pt x="1378" y="4316"/>
                  </a:cubicBezTo>
                  <a:cubicBezTo>
                    <a:pt x="1429" y="4249"/>
                    <a:pt x="1491" y="4176"/>
                    <a:pt x="1542" y="4109"/>
                  </a:cubicBezTo>
                  <a:cubicBezTo>
                    <a:pt x="1583" y="4061"/>
                    <a:pt x="1624" y="4006"/>
                    <a:pt x="1665" y="3957"/>
                  </a:cubicBezTo>
                  <a:cubicBezTo>
                    <a:pt x="1737" y="3872"/>
                    <a:pt x="1809" y="3793"/>
                    <a:pt x="1881" y="3708"/>
                  </a:cubicBezTo>
                  <a:cubicBezTo>
                    <a:pt x="1933" y="3653"/>
                    <a:pt x="1994" y="3592"/>
                    <a:pt x="2046" y="3537"/>
                  </a:cubicBezTo>
                  <a:cubicBezTo>
                    <a:pt x="2097" y="3482"/>
                    <a:pt x="2149" y="3428"/>
                    <a:pt x="2200" y="3379"/>
                  </a:cubicBezTo>
                  <a:cubicBezTo>
                    <a:pt x="2293" y="3300"/>
                    <a:pt x="2375" y="3221"/>
                    <a:pt x="2467" y="3141"/>
                  </a:cubicBezTo>
                  <a:cubicBezTo>
                    <a:pt x="2519" y="3099"/>
                    <a:pt x="2570" y="3050"/>
                    <a:pt x="2632" y="3007"/>
                  </a:cubicBezTo>
                  <a:cubicBezTo>
                    <a:pt x="2704" y="2947"/>
                    <a:pt x="2786" y="2886"/>
                    <a:pt x="2858" y="2831"/>
                  </a:cubicBezTo>
                  <a:cubicBezTo>
                    <a:pt x="2930" y="2776"/>
                    <a:pt x="3012" y="2715"/>
                    <a:pt x="3084" y="2660"/>
                  </a:cubicBezTo>
                  <a:cubicBezTo>
                    <a:pt x="3146" y="2612"/>
                    <a:pt x="3208" y="2569"/>
                    <a:pt x="3269" y="2526"/>
                  </a:cubicBezTo>
                  <a:cubicBezTo>
                    <a:pt x="3382" y="2453"/>
                    <a:pt x="3485" y="2380"/>
                    <a:pt x="3598" y="2307"/>
                  </a:cubicBezTo>
                  <a:cubicBezTo>
                    <a:pt x="3670" y="2259"/>
                    <a:pt x="3742" y="2216"/>
                    <a:pt x="3814" y="2173"/>
                  </a:cubicBezTo>
                  <a:cubicBezTo>
                    <a:pt x="3876" y="2137"/>
                    <a:pt x="3938" y="2100"/>
                    <a:pt x="3999" y="2064"/>
                  </a:cubicBezTo>
                  <a:cubicBezTo>
                    <a:pt x="4020" y="2046"/>
                    <a:pt x="4051" y="2033"/>
                    <a:pt x="4071" y="2015"/>
                  </a:cubicBezTo>
                  <a:cubicBezTo>
                    <a:pt x="4184" y="1954"/>
                    <a:pt x="4287" y="1893"/>
                    <a:pt x="4400" y="1832"/>
                  </a:cubicBezTo>
                  <a:cubicBezTo>
                    <a:pt x="4431" y="1814"/>
                    <a:pt x="4462" y="1796"/>
                    <a:pt x="4503" y="1778"/>
                  </a:cubicBezTo>
                  <a:cubicBezTo>
                    <a:pt x="4534" y="1759"/>
                    <a:pt x="4575" y="1741"/>
                    <a:pt x="4606" y="1723"/>
                  </a:cubicBezTo>
                  <a:cubicBezTo>
                    <a:pt x="4709" y="1668"/>
                    <a:pt x="4822" y="1619"/>
                    <a:pt x="4925" y="1565"/>
                  </a:cubicBezTo>
                  <a:cubicBezTo>
                    <a:pt x="5017" y="1522"/>
                    <a:pt x="5110" y="1485"/>
                    <a:pt x="5192" y="1443"/>
                  </a:cubicBezTo>
                  <a:cubicBezTo>
                    <a:pt x="5264" y="1412"/>
                    <a:pt x="5336" y="1376"/>
                    <a:pt x="5408" y="1352"/>
                  </a:cubicBezTo>
                  <a:cubicBezTo>
                    <a:pt x="5531" y="1303"/>
                    <a:pt x="5665" y="1248"/>
                    <a:pt x="5788" y="1199"/>
                  </a:cubicBezTo>
                  <a:cubicBezTo>
                    <a:pt x="5870" y="1169"/>
                    <a:pt x="5963" y="1138"/>
                    <a:pt x="6045" y="1108"/>
                  </a:cubicBezTo>
                  <a:cubicBezTo>
                    <a:pt x="6107" y="1084"/>
                    <a:pt x="6179" y="1059"/>
                    <a:pt x="6240" y="1035"/>
                  </a:cubicBezTo>
                  <a:cubicBezTo>
                    <a:pt x="6271" y="1023"/>
                    <a:pt x="6302" y="1011"/>
                    <a:pt x="6323" y="1005"/>
                  </a:cubicBezTo>
                  <a:cubicBezTo>
                    <a:pt x="6456" y="962"/>
                    <a:pt x="6590" y="919"/>
                    <a:pt x="6724" y="883"/>
                  </a:cubicBezTo>
                  <a:cubicBezTo>
                    <a:pt x="6755" y="877"/>
                    <a:pt x="6785" y="864"/>
                    <a:pt x="6816" y="858"/>
                  </a:cubicBezTo>
                  <a:cubicBezTo>
                    <a:pt x="6868" y="846"/>
                    <a:pt x="6919" y="834"/>
                    <a:pt x="6970" y="816"/>
                  </a:cubicBezTo>
                  <a:cubicBezTo>
                    <a:pt x="7083" y="785"/>
                    <a:pt x="7197" y="755"/>
                    <a:pt x="7310" y="724"/>
                  </a:cubicBezTo>
                  <a:cubicBezTo>
                    <a:pt x="7412" y="700"/>
                    <a:pt x="7515" y="676"/>
                    <a:pt x="7628" y="657"/>
                  </a:cubicBezTo>
                  <a:cubicBezTo>
                    <a:pt x="7711" y="639"/>
                    <a:pt x="7803" y="621"/>
                    <a:pt x="7885" y="603"/>
                  </a:cubicBezTo>
                  <a:cubicBezTo>
                    <a:pt x="8029" y="578"/>
                    <a:pt x="8163" y="554"/>
                    <a:pt x="8307" y="530"/>
                  </a:cubicBezTo>
                  <a:cubicBezTo>
                    <a:pt x="8399" y="511"/>
                    <a:pt x="8492" y="499"/>
                    <a:pt x="8584" y="487"/>
                  </a:cubicBezTo>
                  <a:cubicBezTo>
                    <a:pt x="8656" y="475"/>
                    <a:pt x="8739" y="463"/>
                    <a:pt x="8811" y="457"/>
                  </a:cubicBezTo>
                  <a:cubicBezTo>
                    <a:pt x="8842" y="451"/>
                    <a:pt x="8862" y="451"/>
                    <a:pt x="8893" y="444"/>
                  </a:cubicBezTo>
                  <a:cubicBezTo>
                    <a:pt x="9037" y="426"/>
                    <a:pt x="9181" y="408"/>
                    <a:pt x="9314" y="396"/>
                  </a:cubicBezTo>
                  <a:cubicBezTo>
                    <a:pt x="9530" y="371"/>
                    <a:pt x="9746" y="353"/>
                    <a:pt x="9962" y="335"/>
                  </a:cubicBezTo>
                  <a:cubicBezTo>
                    <a:pt x="10116" y="323"/>
                    <a:pt x="10281" y="310"/>
                    <a:pt x="10435" y="298"/>
                  </a:cubicBezTo>
                  <a:cubicBezTo>
                    <a:pt x="10589" y="286"/>
                    <a:pt x="10733" y="280"/>
                    <a:pt x="10887" y="274"/>
                  </a:cubicBezTo>
                  <a:cubicBezTo>
                    <a:pt x="11031" y="268"/>
                    <a:pt x="11175" y="262"/>
                    <a:pt x="11319" y="256"/>
                  </a:cubicBezTo>
                  <a:cubicBezTo>
                    <a:pt x="11391" y="256"/>
                    <a:pt x="11463" y="250"/>
                    <a:pt x="11545" y="250"/>
                  </a:cubicBezTo>
                  <a:cubicBezTo>
                    <a:pt x="11607" y="250"/>
                    <a:pt x="11679" y="250"/>
                    <a:pt x="11741" y="250"/>
                  </a:cubicBezTo>
                  <a:cubicBezTo>
                    <a:pt x="11885" y="250"/>
                    <a:pt x="12029" y="244"/>
                    <a:pt x="12183" y="250"/>
                  </a:cubicBezTo>
                  <a:cubicBezTo>
                    <a:pt x="12286" y="250"/>
                    <a:pt x="12388" y="250"/>
                    <a:pt x="12501" y="256"/>
                  </a:cubicBezTo>
                  <a:cubicBezTo>
                    <a:pt x="12553" y="256"/>
                    <a:pt x="12604" y="256"/>
                    <a:pt x="12656" y="256"/>
                  </a:cubicBezTo>
                  <a:cubicBezTo>
                    <a:pt x="12748" y="262"/>
                    <a:pt x="12841" y="262"/>
                    <a:pt x="12944" y="268"/>
                  </a:cubicBezTo>
                  <a:cubicBezTo>
                    <a:pt x="13016" y="274"/>
                    <a:pt x="13077" y="274"/>
                    <a:pt x="13149" y="280"/>
                  </a:cubicBezTo>
                  <a:cubicBezTo>
                    <a:pt x="13293" y="292"/>
                    <a:pt x="13447" y="304"/>
                    <a:pt x="13591" y="317"/>
                  </a:cubicBezTo>
                  <a:cubicBezTo>
                    <a:pt x="13694" y="329"/>
                    <a:pt x="13797" y="341"/>
                    <a:pt x="13900" y="347"/>
                  </a:cubicBezTo>
                  <a:cubicBezTo>
                    <a:pt x="13982" y="353"/>
                    <a:pt x="14064" y="365"/>
                    <a:pt x="14146" y="371"/>
                  </a:cubicBezTo>
                  <a:cubicBezTo>
                    <a:pt x="14280" y="390"/>
                    <a:pt x="14414" y="408"/>
                    <a:pt x="14547" y="426"/>
                  </a:cubicBezTo>
                  <a:cubicBezTo>
                    <a:pt x="14630" y="438"/>
                    <a:pt x="14712" y="451"/>
                    <a:pt x="14784" y="463"/>
                  </a:cubicBezTo>
                  <a:cubicBezTo>
                    <a:pt x="14856" y="475"/>
                    <a:pt x="14917" y="487"/>
                    <a:pt x="14989" y="493"/>
                  </a:cubicBezTo>
                  <a:cubicBezTo>
                    <a:pt x="15020" y="499"/>
                    <a:pt x="15051" y="499"/>
                    <a:pt x="15072" y="505"/>
                  </a:cubicBezTo>
                  <a:cubicBezTo>
                    <a:pt x="15185" y="530"/>
                    <a:pt x="15308" y="554"/>
                    <a:pt x="15421" y="572"/>
                  </a:cubicBezTo>
                  <a:cubicBezTo>
                    <a:pt x="15452" y="578"/>
                    <a:pt x="15493" y="584"/>
                    <a:pt x="15524" y="591"/>
                  </a:cubicBezTo>
                  <a:cubicBezTo>
                    <a:pt x="15565" y="597"/>
                    <a:pt x="15606" y="609"/>
                    <a:pt x="15647" y="621"/>
                  </a:cubicBezTo>
                  <a:cubicBezTo>
                    <a:pt x="15740" y="645"/>
                    <a:pt x="15832" y="670"/>
                    <a:pt x="15925" y="688"/>
                  </a:cubicBezTo>
                  <a:cubicBezTo>
                    <a:pt x="16059" y="724"/>
                    <a:pt x="16182" y="767"/>
                    <a:pt x="16316" y="804"/>
                  </a:cubicBezTo>
                  <a:cubicBezTo>
                    <a:pt x="16347" y="816"/>
                    <a:pt x="16377" y="822"/>
                    <a:pt x="16408" y="834"/>
                  </a:cubicBezTo>
                  <a:cubicBezTo>
                    <a:pt x="16490" y="864"/>
                    <a:pt x="16573" y="889"/>
                    <a:pt x="16655" y="919"/>
                  </a:cubicBezTo>
                  <a:cubicBezTo>
                    <a:pt x="16768" y="956"/>
                    <a:pt x="16871" y="998"/>
                    <a:pt x="16984" y="1041"/>
                  </a:cubicBezTo>
                  <a:cubicBezTo>
                    <a:pt x="17025" y="1059"/>
                    <a:pt x="17066" y="1078"/>
                    <a:pt x="17107" y="1096"/>
                  </a:cubicBezTo>
                  <a:cubicBezTo>
                    <a:pt x="17159" y="1120"/>
                    <a:pt x="17210" y="1138"/>
                    <a:pt x="17251" y="1163"/>
                  </a:cubicBezTo>
                  <a:cubicBezTo>
                    <a:pt x="17333" y="1205"/>
                    <a:pt x="17426" y="1248"/>
                    <a:pt x="17508" y="1291"/>
                  </a:cubicBezTo>
                  <a:cubicBezTo>
                    <a:pt x="17529" y="1303"/>
                    <a:pt x="17549" y="1315"/>
                    <a:pt x="17570" y="1327"/>
                  </a:cubicBezTo>
                  <a:cubicBezTo>
                    <a:pt x="17621" y="1358"/>
                    <a:pt x="17683" y="1394"/>
                    <a:pt x="17734" y="1425"/>
                  </a:cubicBezTo>
                  <a:cubicBezTo>
                    <a:pt x="17765" y="1443"/>
                    <a:pt x="17796" y="1455"/>
                    <a:pt x="17817" y="1473"/>
                  </a:cubicBezTo>
                  <a:cubicBezTo>
                    <a:pt x="17848" y="1498"/>
                    <a:pt x="17889" y="1522"/>
                    <a:pt x="17930" y="1546"/>
                  </a:cubicBezTo>
                  <a:cubicBezTo>
                    <a:pt x="18002" y="1595"/>
                    <a:pt x="18074" y="1638"/>
                    <a:pt x="18146" y="1686"/>
                  </a:cubicBezTo>
                  <a:cubicBezTo>
                    <a:pt x="18238" y="1747"/>
                    <a:pt x="18320" y="1808"/>
                    <a:pt x="18413" y="1869"/>
                  </a:cubicBezTo>
                  <a:cubicBezTo>
                    <a:pt x="18475" y="1912"/>
                    <a:pt x="18536" y="1960"/>
                    <a:pt x="18608" y="2009"/>
                  </a:cubicBezTo>
                  <a:cubicBezTo>
                    <a:pt x="18742" y="2100"/>
                    <a:pt x="18865" y="2198"/>
                    <a:pt x="18989" y="2295"/>
                  </a:cubicBezTo>
                  <a:cubicBezTo>
                    <a:pt x="19122" y="2399"/>
                    <a:pt x="19246" y="2502"/>
                    <a:pt x="19379" y="2606"/>
                  </a:cubicBezTo>
                  <a:cubicBezTo>
                    <a:pt x="19513" y="2715"/>
                    <a:pt x="19647" y="2831"/>
                    <a:pt x="19791" y="2940"/>
                  </a:cubicBezTo>
                  <a:cubicBezTo>
                    <a:pt x="19852" y="2995"/>
                    <a:pt x="19914" y="3050"/>
                    <a:pt x="19976" y="3105"/>
                  </a:cubicBezTo>
                  <a:cubicBezTo>
                    <a:pt x="19996" y="3123"/>
                    <a:pt x="20017" y="3141"/>
                    <a:pt x="20037" y="3160"/>
                  </a:cubicBezTo>
                  <a:cubicBezTo>
                    <a:pt x="20068" y="3190"/>
                    <a:pt x="20099" y="3221"/>
                    <a:pt x="20120" y="3245"/>
                  </a:cubicBezTo>
                  <a:cubicBezTo>
                    <a:pt x="20171" y="3300"/>
                    <a:pt x="20222" y="3348"/>
                    <a:pt x="20274" y="3403"/>
                  </a:cubicBezTo>
                  <a:cubicBezTo>
                    <a:pt x="20325" y="3470"/>
                    <a:pt x="20387" y="3537"/>
                    <a:pt x="20438" y="3604"/>
                  </a:cubicBezTo>
                  <a:cubicBezTo>
                    <a:pt x="20479" y="3659"/>
                    <a:pt x="20510" y="3714"/>
                    <a:pt x="20551" y="3768"/>
                  </a:cubicBezTo>
                  <a:cubicBezTo>
                    <a:pt x="20582" y="3811"/>
                    <a:pt x="20613" y="3860"/>
                    <a:pt x="20634" y="3902"/>
                  </a:cubicBezTo>
                  <a:cubicBezTo>
                    <a:pt x="20664" y="3951"/>
                    <a:pt x="20695" y="4006"/>
                    <a:pt x="20726" y="4055"/>
                  </a:cubicBezTo>
                  <a:cubicBezTo>
                    <a:pt x="20767" y="4122"/>
                    <a:pt x="20798" y="4188"/>
                    <a:pt x="20839" y="4255"/>
                  </a:cubicBezTo>
                  <a:cubicBezTo>
                    <a:pt x="20870" y="4310"/>
                    <a:pt x="20891" y="4359"/>
                    <a:pt x="20911" y="4414"/>
                  </a:cubicBezTo>
                  <a:cubicBezTo>
                    <a:pt x="20932" y="4462"/>
                    <a:pt x="20952" y="4511"/>
                    <a:pt x="20973" y="4554"/>
                  </a:cubicBezTo>
                  <a:cubicBezTo>
                    <a:pt x="20993" y="4596"/>
                    <a:pt x="21004" y="4633"/>
                    <a:pt x="21024" y="4676"/>
                  </a:cubicBezTo>
                  <a:cubicBezTo>
                    <a:pt x="21035" y="4694"/>
                    <a:pt x="21035" y="4712"/>
                    <a:pt x="21045" y="4724"/>
                  </a:cubicBezTo>
                  <a:cubicBezTo>
                    <a:pt x="21065" y="4785"/>
                    <a:pt x="21086" y="4852"/>
                    <a:pt x="21107" y="4913"/>
                  </a:cubicBezTo>
                  <a:cubicBezTo>
                    <a:pt x="21127" y="4998"/>
                    <a:pt x="21137" y="5083"/>
                    <a:pt x="21148" y="5169"/>
                  </a:cubicBezTo>
                  <a:cubicBezTo>
                    <a:pt x="21158" y="5230"/>
                    <a:pt x="21158" y="5296"/>
                    <a:pt x="21168" y="5357"/>
                  </a:cubicBezTo>
                  <a:cubicBezTo>
                    <a:pt x="21168" y="5406"/>
                    <a:pt x="21168" y="5455"/>
                    <a:pt x="21168" y="5497"/>
                  </a:cubicBezTo>
                  <a:cubicBezTo>
                    <a:pt x="21168" y="5534"/>
                    <a:pt x="21168" y="5577"/>
                    <a:pt x="21168" y="5613"/>
                  </a:cubicBezTo>
                  <a:cubicBezTo>
                    <a:pt x="21158" y="5680"/>
                    <a:pt x="21158" y="5741"/>
                    <a:pt x="21148" y="5808"/>
                  </a:cubicBezTo>
                  <a:cubicBezTo>
                    <a:pt x="21137" y="5893"/>
                    <a:pt x="21117" y="5978"/>
                    <a:pt x="21107" y="6064"/>
                  </a:cubicBezTo>
                  <a:cubicBezTo>
                    <a:pt x="21086" y="6124"/>
                    <a:pt x="21076" y="6185"/>
                    <a:pt x="21055" y="6240"/>
                  </a:cubicBezTo>
                  <a:cubicBezTo>
                    <a:pt x="21045" y="6295"/>
                    <a:pt x="21024" y="6350"/>
                    <a:pt x="21004" y="6404"/>
                  </a:cubicBezTo>
                  <a:cubicBezTo>
                    <a:pt x="20983" y="6453"/>
                    <a:pt x="20973" y="6502"/>
                    <a:pt x="20952" y="6551"/>
                  </a:cubicBezTo>
                  <a:cubicBezTo>
                    <a:pt x="20921" y="6611"/>
                    <a:pt x="20901" y="6672"/>
                    <a:pt x="20870" y="6733"/>
                  </a:cubicBezTo>
                  <a:cubicBezTo>
                    <a:pt x="20839" y="6800"/>
                    <a:pt x="20808" y="6867"/>
                    <a:pt x="20767" y="6934"/>
                  </a:cubicBezTo>
                  <a:cubicBezTo>
                    <a:pt x="20736" y="6989"/>
                    <a:pt x="20706" y="7044"/>
                    <a:pt x="20675" y="7099"/>
                  </a:cubicBezTo>
                  <a:cubicBezTo>
                    <a:pt x="20654" y="7141"/>
                    <a:pt x="20623" y="7190"/>
                    <a:pt x="20592" y="7232"/>
                  </a:cubicBezTo>
                  <a:cubicBezTo>
                    <a:pt x="20551" y="7293"/>
                    <a:pt x="20510" y="7354"/>
                    <a:pt x="20479" y="7421"/>
                  </a:cubicBezTo>
                  <a:cubicBezTo>
                    <a:pt x="20459" y="7452"/>
                    <a:pt x="20428" y="7488"/>
                    <a:pt x="20407" y="7519"/>
                  </a:cubicBezTo>
                  <a:cubicBezTo>
                    <a:pt x="20377" y="7561"/>
                    <a:pt x="20346" y="7598"/>
                    <a:pt x="20315" y="7640"/>
                  </a:cubicBezTo>
                  <a:cubicBezTo>
                    <a:pt x="20243" y="7726"/>
                    <a:pt x="20171" y="7811"/>
                    <a:pt x="20099" y="7890"/>
                  </a:cubicBezTo>
                  <a:cubicBezTo>
                    <a:pt x="20027" y="7969"/>
                    <a:pt x="19955" y="8048"/>
                    <a:pt x="19883" y="8127"/>
                  </a:cubicBezTo>
                  <a:cubicBezTo>
                    <a:pt x="19811" y="8207"/>
                    <a:pt x="19739" y="8286"/>
                    <a:pt x="19667" y="8371"/>
                  </a:cubicBezTo>
                  <a:cubicBezTo>
                    <a:pt x="19513" y="8535"/>
                    <a:pt x="19359" y="8700"/>
                    <a:pt x="19205" y="8858"/>
                  </a:cubicBezTo>
                  <a:cubicBezTo>
                    <a:pt x="19133" y="8931"/>
                    <a:pt x="19050" y="9010"/>
                    <a:pt x="18978" y="9083"/>
                  </a:cubicBezTo>
                  <a:cubicBezTo>
                    <a:pt x="18906" y="9150"/>
                    <a:pt x="18834" y="9223"/>
                    <a:pt x="18763" y="9290"/>
                  </a:cubicBezTo>
                  <a:cubicBezTo>
                    <a:pt x="18598" y="9448"/>
                    <a:pt x="18444" y="9607"/>
                    <a:pt x="18279" y="9765"/>
                  </a:cubicBezTo>
                  <a:cubicBezTo>
                    <a:pt x="18125" y="9917"/>
                    <a:pt x="17981" y="10076"/>
                    <a:pt x="17827" y="10228"/>
                  </a:cubicBezTo>
                  <a:cubicBezTo>
                    <a:pt x="17734" y="10319"/>
                    <a:pt x="17652" y="10404"/>
                    <a:pt x="17560" y="10496"/>
                  </a:cubicBezTo>
                  <a:cubicBezTo>
                    <a:pt x="17529" y="10526"/>
                    <a:pt x="17498" y="10556"/>
                    <a:pt x="17477" y="10587"/>
                  </a:cubicBezTo>
                  <a:cubicBezTo>
                    <a:pt x="17436" y="10630"/>
                    <a:pt x="17395" y="10672"/>
                    <a:pt x="17354" y="10715"/>
                  </a:cubicBezTo>
                  <a:cubicBezTo>
                    <a:pt x="17282" y="10794"/>
                    <a:pt x="17210" y="10879"/>
                    <a:pt x="17148" y="10958"/>
                  </a:cubicBezTo>
                  <a:cubicBezTo>
                    <a:pt x="17076" y="11050"/>
                    <a:pt x="17004" y="11135"/>
                    <a:pt x="16933" y="11226"/>
                  </a:cubicBezTo>
                  <a:cubicBezTo>
                    <a:pt x="16809" y="11384"/>
                    <a:pt x="16686" y="11549"/>
                    <a:pt x="16562" y="11713"/>
                  </a:cubicBezTo>
                  <a:cubicBezTo>
                    <a:pt x="16532" y="11756"/>
                    <a:pt x="16501" y="11798"/>
                    <a:pt x="16470" y="11841"/>
                  </a:cubicBezTo>
                  <a:cubicBezTo>
                    <a:pt x="16439" y="11896"/>
                    <a:pt x="16398" y="11951"/>
                    <a:pt x="16367" y="12005"/>
                  </a:cubicBezTo>
                  <a:cubicBezTo>
                    <a:pt x="16316" y="12085"/>
                    <a:pt x="16275" y="12164"/>
                    <a:pt x="16233" y="12243"/>
                  </a:cubicBezTo>
                  <a:cubicBezTo>
                    <a:pt x="16213" y="12285"/>
                    <a:pt x="16192" y="12334"/>
                    <a:pt x="16172" y="12383"/>
                  </a:cubicBezTo>
                  <a:cubicBezTo>
                    <a:pt x="16151" y="12419"/>
                    <a:pt x="16141" y="12450"/>
                    <a:pt x="16120" y="12486"/>
                  </a:cubicBezTo>
                  <a:cubicBezTo>
                    <a:pt x="16079" y="12578"/>
                    <a:pt x="16048" y="12663"/>
                    <a:pt x="16018" y="12754"/>
                  </a:cubicBezTo>
                  <a:cubicBezTo>
                    <a:pt x="15946" y="12943"/>
                    <a:pt x="15884" y="13132"/>
                    <a:pt x="15822" y="13320"/>
                  </a:cubicBezTo>
                  <a:cubicBezTo>
                    <a:pt x="15740" y="13588"/>
                    <a:pt x="15678" y="13862"/>
                    <a:pt x="15617" y="14130"/>
                  </a:cubicBezTo>
                  <a:cubicBezTo>
                    <a:pt x="15565" y="14398"/>
                    <a:pt x="15514" y="14666"/>
                    <a:pt x="15452" y="14928"/>
                  </a:cubicBezTo>
                  <a:cubicBezTo>
                    <a:pt x="15370" y="15256"/>
                    <a:pt x="15298" y="15591"/>
                    <a:pt x="15205" y="15920"/>
                  </a:cubicBezTo>
                  <a:cubicBezTo>
                    <a:pt x="15082" y="16377"/>
                    <a:pt x="14619" y="16797"/>
                    <a:pt x="13859" y="16955"/>
                  </a:cubicBezTo>
                  <a:cubicBezTo>
                    <a:pt x="13416" y="17046"/>
                    <a:pt x="12913" y="17040"/>
                    <a:pt x="12450" y="17101"/>
                  </a:cubicBezTo>
                  <a:cubicBezTo>
                    <a:pt x="12358" y="17113"/>
                    <a:pt x="12255" y="17125"/>
                    <a:pt x="12162" y="17138"/>
                  </a:cubicBezTo>
                  <a:cubicBezTo>
                    <a:pt x="12111" y="17144"/>
                    <a:pt x="12070" y="17150"/>
                    <a:pt x="12018" y="17156"/>
                  </a:cubicBezTo>
                  <a:cubicBezTo>
                    <a:pt x="11730" y="17198"/>
                    <a:pt x="11453" y="17241"/>
                    <a:pt x="11175" y="17296"/>
                  </a:cubicBezTo>
                  <a:cubicBezTo>
                    <a:pt x="11093" y="17314"/>
                    <a:pt x="11000" y="17326"/>
                    <a:pt x="10918" y="17345"/>
                  </a:cubicBezTo>
                  <a:cubicBezTo>
                    <a:pt x="10857" y="17357"/>
                    <a:pt x="10795" y="17369"/>
                    <a:pt x="10733" y="17381"/>
                  </a:cubicBezTo>
                  <a:cubicBezTo>
                    <a:pt x="10589" y="17411"/>
                    <a:pt x="10445" y="17442"/>
                    <a:pt x="10301" y="17478"/>
                  </a:cubicBezTo>
                  <a:cubicBezTo>
                    <a:pt x="10250" y="17491"/>
                    <a:pt x="10188" y="17503"/>
                    <a:pt x="10137" y="17515"/>
                  </a:cubicBezTo>
                  <a:cubicBezTo>
                    <a:pt x="10065" y="17533"/>
                    <a:pt x="9983" y="17551"/>
                    <a:pt x="9911" y="17570"/>
                  </a:cubicBezTo>
                  <a:cubicBezTo>
                    <a:pt x="9828" y="17594"/>
                    <a:pt x="9746" y="17612"/>
                    <a:pt x="9664" y="17637"/>
                  </a:cubicBezTo>
                  <a:cubicBezTo>
                    <a:pt x="9602" y="17655"/>
                    <a:pt x="9551" y="17673"/>
                    <a:pt x="9499" y="17692"/>
                  </a:cubicBezTo>
                  <a:cubicBezTo>
                    <a:pt x="9448" y="17710"/>
                    <a:pt x="9386" y="17728"/>
                    <a:pt x="9335" y="17746"/>
                  </a:cubicBezTo>
                  <a:cubicBezTo>
                    <a:pt x="9263" y="17777"/>
                    <a:pt x="9191" y="17801"/>
                    <a:pt x="9119" y="17832"/>
                  </a:cubicBezTo>
                  <a:cubicBezTo>
                    <a:pt x="9099" y="17838"/>
                    <a:pt x="9088" y="17844"/>
                    <a:pt x="9068" y="17856"/>
                  </a:cubicBezTo>
                  <a:cubicBezTo>
                    <a:pt x="9027" y="17874"/>
                    <a:pt x="8985" y="17892"/>
                    <a:pt x="8944" y="17911"/>
                  </a:cubicBezTo>
                  <a:cubicBezTo>
                    <a:pt x="8883" y="17935"/>
                    <a:pt x="8821" y="17965"/>
                    <a:pt x="8770" y="17996"/>
                  </a:cubicBezTo>
                  <a:cubicBezTo>
                    <a:pt x="8718" y="18020"/>
                    <a:pt x="8656" y="18045"/>
                    <a:pt x="8615" y="18075"/>
                  </a:cubicBezTo>
                  <a:cubicBezTo>
                    <a:pt x="8584" y="18093"/>
                    <a:pt x="8543" y="18112"/>
                    <a:pt x="8513" y="18130"/>
                  </a:cubicBezTo>
                  <a:cubicBezTo>
                    <a:pt x="8492" y="18142"/>
                    <a:pt x="8471" y="18148"/>
                    <a:pt x="8451" y="18160"/>
                  </a:cubicBezTo>
                  <a:cubicBezTo>
                    <a:pt x="8389" y="18197"/>
                    <a:pt x="8327" y="18233"/>
                    <a:pt x="8276" y="18270"/>
                  </a:cubicBezTo>
                  <a:cubicBezTo>
                    <a:pt x="8204" y="18319"/>
                    <a:pt x="8142" y="18367"/>
                    <a:pt x="8081" y="18422"/>
                  </a:cubicBezTo>
                  <a:cubicBezTo>
                    <a:pt x="8019" y="18477"/>
                    <a:pt x="7978" y="18538"/>
                    <a:pt x="7937" y="18599"/>
                  </a:cubicBezTo>
                  <a:cubicBezTo>
                    <a:pt x="7916" y="18623"/>
                    <a:pt x="7906" y="18653"/>
                    <a:pt x="7896" y="18678"/>
                  </a:cubicBezTo>
                  <a:cubicBezTo>
                    <a:pt x="7885" y="18714"/>
                    <a:pt x="7875" y="18751"/>
                    <a:pt x="7885" y="18781"/>
                  </a:cubicBezTo>
                  <a:cubicBezTo>
                    <a:pt x="7885" y="18860"/>
                    <a:pt x="7927" y="18933"/>
                    <a:pt x="7988" y="19000"/>
                  </a:cubicBezTo>
                  <a:cubicBezTo>
                    <a:pt x="8019" y="19031"/>
                    <a:pt x="8050" y="19055"/>
                    <a:pt x="8091" y="19080"/>
                  </a:cubicBezTo>
                  <a:cubicBezTo>
                    <a:pt x="8122" y="19098"/>
                    <a:pt x="8153" y="19116"/>
                    <a:pt x="8184" y="19134"/>
                  </a:cubicBezTo>
                  <a:cubicBezTo>
                    <a:pt x="8204" y="19147"/>
                    <a:pt x="8235" y="19165"/>
                    <a:pt x="8266" y="19177"/>
                  </a:cubicBezTo>
                  <a:cubicBezTo>
                    <a:pt x="8153" y="19244"/>
                    <a:pt x="8040" y="19317"/>
                    <a:pt x="7957" y="19396"/>
                  </a:cubicBezTo>
                  <a:cubicBezTo>
                    <a:pt x="7906" y="19445"/>
                    <a:pt x="7865" y="19500"/>
                    <a:pt x="7824" y="19554"/>
                  </a:cubicBezTo>
                  <a:cubicBezTo>
                    <a:pt x="7783" y="19615"/>
                    <a:pt x="7731" y="19682"/>
                    <a:pt x="7711" y="19749"/>
                  </a:cubicBezTo>
                  <a:cubicBezTo>
                    <a:pt x="7700" y="19786"/>
                    <a:pt x="7690" y="19822"/>
                    <a:pt x="7690" y="19859"/>
                  </a:cubicBezTo>
                  <a:cubicBezTo>
                    <a:pt x="7690" y="19895"/>
                    <a:pt x="7700" y="19932"/>
                    <a:pt x="7711" y="19962"/>
                  </a:cubicBezTo>
                  <a:cubicBezTo>
                    <a:pt x="7721" y="19987"/>
                    <a:pt x="7731" y="20017"/>
                    <a:pt x="7741" y="20041"/>
                  </a:cubicBezTo>
                  <a:cubicBezTo>
                    <a:pt x="7762" y="20078"/>
                    <a:pt x="7793" y="20115"/>
                    <a:pt x="7813" y="20151"/>
                  </a:cubicBezTo>
                  <a:cubicBezTo>
                    <a:pt x="7855" y="20206"/>
                    <a:pt x="7916" y="20255"/>
                    <a:pt x="7998" y="20297"/>
                  </a:cubicBezTo>
                  <a:cubicBezTo>
                    <a:pt x="8081" y="20346"/>
                    <a:pt x="8184" y="20376"/>
                    <a:pt x="8286" y="20407"/>
                  </a:cubicBezTo>
                  <a:cubicBezTo>
                    <a:pt x="8389" y="20437"/>
                    <a:pt x="8492" y="20462"/>
                    <a:pt x="8595" y="20486"/>
                  </a:cubicBezTo>
                  <a:cubicBezTo>
                    <a:pt x="8687" y="20510"/>
                    <a:pt x="8790" y="20529"/>
                    <a:pt x="8893" y="20547"/>
                  </a:cubicBezTo>
                  <a:cubicBezTo>
                    <a:pt x="9006" y="20565"/>
                    <a:pt x="9119" y="20583"/>
                    <a:pt x="9242" y="20602"/>
                  </a:cubicBezTo>
                  <a:cubicBezTo>
                    <a:pt x="9191" y="20644"/>
                    <a:pt x="9140" y="20693"/>
                    <a:pt x="9109" y="20742"/>
                  </a:cubicBezTo>
                  <a:cubicBezTo>
                    <a:pt x="9057" y="20802"/>
                    <a:pt x="9016" y="20869"/>
                    <a:pt x="8996" y="20936"/>
                  </a:cubicBezTo>
                  <a:cubicBezTo>
                    <a:pt x="8975" y="21003"/>
                    <a:pt x="8965" y="21070"/>
                    <a:pt x="8985" y="21143"/>
                  </a:cubicBezTo>
                  <a:cubicBezTo>
                    <a:pt x="9006" y="21204"/>
                    <a:pt x="9047" y="21265"/>
                    <a:pt x="9109" y="21314"/>
                  </a:cubicBezTo>
                  <a:cubicBezTo>
                    <a:pt x="9140" y="21338"/>
                    <a:pt x="9181" y="21369"/>
                    <a:pt x="9222" y="21387"/>
                  </a:cubicBezTo>
                  <a:cubicBezTo>
                    <a:pt x="9263" y="21411"/>
                    <a:pt x="9314" y="21430"/>
                    <a:pt x="9356" y="21448"/>
                  </a:cubicBezTo>
                  <a:cubicBezTo>
                    <a:pt x="9448" y="21484"/>
                    <a:pt x="9551" y="21509"/>
                    <a:pt x="9643" y="21533"/>
                  </a:cubicBezTo>
                  <a:cubicBezTo>
                    <a:pt x="9736" y="21551"/>
                    <a:pt x="9818" y="21563"/>
                    <a:pt x="9911" y="21570"/>
                  </a:cubicBezTo>
                  <a:cubicBezTo>
                    <a:pt x="9972" y="21576"/>
                    <a:pt x="10034" y="21582"/>
                    <a:pt x="10096" y="21588"/>
                  </a:cubicBezTo>
                  <a:cubicBezTo>
                    <a:pt x="10137" y="21594"/>
                    <a:pt x="10178" y="21594"/>
                    <a:pt x="10229" y="21594"/>
                  </a:cubicBezTo>
                  <a:cubicBezTo>
                    <a:pt x="10312" y="21594"/>
                    <a:pt x="10404" y="21600"/>
                    <a:pt x="10486" y="21600"/>
                  </a:cubicBezTo>
                  <a:cubicBezTo>
                    <a:pt x="10548" y="21600"/>
                    <a:pt x="10620" y="21600"/>
                    <a:pt x="10682" y="21600"/>
                  </a:cubicBezTo>
                  <a:cubicBezTo>
                    <a:pt x="10743" y="21600"/>
                    <a:pt x="10805" y="21600"/>
                    <a:pt x="10867" y="21600"/>
                  </a:cubicBezTo>
                  <a:cubicBezTo>
                    <a:pt x="10959" y="21600"/>
                    <a:pt x="11052" y="21594"/>
                    <a:pt x="11134" y="21594"/>
                  </a:cubicBezTo>
                  <a:cubicBezTo>
                    <a:pt x="11196" y="21594"/>
                    <a:pt x="11268" y="21588"/>
                    <a:pt x="11329" y="21588"/>
                  </a:cubicBezTo>
                  <a:cubicBezTo>
                    <a:pt x="11391" y="21588"/>
                    <a:pt x="11453" y="21582"/>
                    <a:pt x="11504" y="21582"/>
                  </a:cubicBezTo>
                  <a:cubicBezTo>
                    <a:pt x="11597" y="21576"/>
                    <a:pt x="11689" y="21570"/>
                    <a:pt x="11782" y="21563"/>
                  </a:cubicBezTo>
                  <a:cubicBezTo>
                    <a:pt x="11864" y="21557"/>
                    <a:pt x="11936" y="21551"/>
                    <a:pt x="12018" y="21545"/>
                  </a:cubicBezTo>
                  <a:cubicBezTo>
                    <a:pt x="12080" y="21539"/>
                    <a:pt x="12142" y="21533"/>
                    <a:pt x="12214" y="21527"/>
                  </a:cubicBezTo>
                  <a:cubicBezTo>
                    <a:pt x="12306" y="21515"/>
                    <a:pt x="12388" y="21503"/>
                    <a:pt x="12481" y="21490"/>
                  </a:cubicBezTo>
                  <a:cubicBezTo>
                    <a:pt x="12543" y="21484"/>
                    <a:pt x="12594" y="21472"/>
                    <a:pt x="12656" y="21466"/>
                  </a:cubicBezTo>
                  <a:cubicBezTo>
                    <a:pt x="12717" y="21454"/>
                    <a:pt x="12779" y="21448"/>
                    <a:pt x="12841" y="21436"/>
                  </a:cubicBezTo>
                  <a:cubicBezTo>
                    <a:pt x="12923" y="21417"/>
                    <a:pt x="13016" y="21405"/>
                    <a:pt x="13098" y="21387"/>
                  </a:cubicBezTo>
                  <a:cubicBezTo>
                    <a:pt x="13159" y="21375"/>
                    <a:pt x="13221" y="21363"/>
                    <a:pt x="13283" y="21344"/>
                  </a:cubicBezTo>
                  <a:cubicBezTo>
                    <a:pt x="13427" y="21314"/>
                    <a:pt x="13571" y="21277"/>
                    <a:pt x="13704" y="21235"/>
                  </a:cubicBezTo>
                  <a:cubicBezTo>
                    <a:pt x="13838" y="21198"/>
                    <a:pt x="13961" y="21162"/>
                    <a:pt x="14085" y="21119"/>
                  </a:cubicBezTo>
                  <a:cubicBezTo>
                    <a:pt x="14116" y="21107"/>
                    <a:pt x="14146" y="21095"/>
                    <a:pt x="14177" y="21089"/>
                  </a:cubicBezTo>
                  <a:cubicBezTo>
                    <a:pt x="14198" y="21083"/>
                    <a:pt x="14218" y="21076"/>
                    <a:pt x="14239" y="21064"/>
                  </a:cubicBezTo>
                  <a:cubicBezTo>
                    <a:pt x="14270" y="21052"/>
                    <a:pt x="14290" y="21040"/>
                    <a:pt x="14321" y="21028"/>
                  </a:cubicBezTo>
                  <a:cubicBezTo>
                    <a:pt x="14362" y="21009"/>
                    <a:pt x="14393" y="20979"/>
                    <a:pt x="14403" y="20949"/>
                  </a:cubicBezTo>
                  <a:cubicBezTo>
                    <a:pt x="14434" y="20906"/>
                    <a:pt x="14414" y="20851"/>
                    <a:pt x="14373" y="20815"/>
                  </a:cubicBezTo>
                  <a:cubicBezTo>
                    <a:pt x="14352" y="20796"/>
                    <a:pt x="14311" y="20766"/>
                    <a:pt x="14270" y="20754"/>
                  </a:cubicBezTo>
                  <a:cubicBezTo>
                    <a:pt x="14239" y="20742"/>
                    <a:pt x="14208" y="20736"/>
                    <a:pt x="14177" y="20729"/>
                  </a:cubicBezTo>
                  <a:cubicBezTo>
                    <a:pt x="14136" y="20717"/>
                    <a:pt x="14085" y="20711"/>
                    <a:pt x="14033" y="20711"/>
                  </a:cubicBezTo>
                  <a:cubicBezTo>
                    <a:pt x="13961" y="20705"/>
                    <a:pt x="13889" y="20699"/>
                    <a:pt x="13817" y="20699"/>
                  </a:cubicBezTo>
                  <a:cubicBezTo>
                    <a:pt x="13766" y="20699"/>
                    <a:pt x="13715" y="20699"/>
                    <a:pt x="13673" y="20699"/>
                  </a:cubicBezTo>
                  <a:cubicBezTo>
                    <a:pt x="13632" y="20699"/>
                    <a:pt x="13602" y="20699"/>
                    <a:pt x="13560" y="20699"/>
                  </a:cubicBezTo>
                  <a:cubicBezTo>
                    <a:pt x="13488" y="20705"/>
                    <a:pt x="13427" y="20705"/>
                    <a:pt x="13355" y="20711"/>
                  </a:cubicBezTo>
                  <a:cubicBezTo>
                    <a:pt x="13262" y="20717"/>
                    <a:pt x="13170" y="20723"/>
                    <a:pt x="13077" y="20736"/>
                  </a:cubicBezTo>
                  <a:cubicBezTo>
                    <a:pt x="13005" y="20742"/>
                    <a:pt x="12923" y="20754"/>
                    <a:pt x="12851" y="20760"/>
                  </a:cubicBezTo>
                  <a:cubicBezTo>
                    <a:pt x="12779" y="20766"/>
                    <a:pt x="12707" y="20778"/>
                    <a:pt x="12635" y="20790"/>
                  </a:cubicBezTo>
                  <a:cubicBezTo>
                    <a:pt x="12604" y="20796"/>
                    <a:pt x="12573" y="20802"/>
                    <a:pt x="12543" y="20809"/>
                  </a:cubicBezTo>
                  <a:cubicBezTo>
                    <a:pt x="12512" y="20815"/>
                    <a:pt x="12481" y="20821"/>
                    <a:pt x="12460" y="20827"/>
                  </a:cubicBezTo>
                  <a:cubicBezTo>
                    <a:pt x="12388" y="20845"/>
                    <a:pt x="12327" y="20857"/>
                    <a:pt x="12255" y="20876"/>
                  </a:cubicBezTo>
                  <a:cubicBezTo>
                    <a:pt x="12203" y="20888"/>
                    <a:pt x="12152" y="20900"/>
                    <a:pt x="12111" y="20912"/>
                  </a:cubicBezTo>
                  <a:cubicBezTo>
                    <a:pt x="12018" y="20943"/>
                    <a:pt x="11915" y="20973"/>
                    <a:pt x="11823" y="21003"/>
                  </a:cubicBezTo>
                  <a:cubicBezTo>
                    <a:pt x="11730" y="21034"/>
                    <a:pt x="11648" y="21064"/>
                    <a:pt x="11566" y="21101"/>
                  </a:cubicBezTo>
                  <a:cubicBezTo>
                    <a:pt x="11504" y="21125"/>
                    <a:pt x="11453" y="21149"/>
                    <a:pt x="11401" y="21180"/>
                  </a:cubicBezTo>
                  <a:cubicBezTo>
                    <a:pt x="11329" y="21216"/>
                    <a:pt x="11278" y="21259"/>
                    <a:pt x="11247" y="21308"/>
                  </a:cubicBezTo>
                  <a:cubicBezTo>
                    <a:pt x="11155" y="21314"/>
                    <a:pt x="11062" y="21314"/>
                    <a:pt x="10980" y="21314"/>
                  </a:cubicBezTo>
                  <a:cubicBezTo>
                    <a:pt x="10918" y="21314"/>
                    <a:pt x="10857" y="21320"/>
                    <a:pt x="10795" y="21320"/>
                  </a:cubicBezTo>
                  <a:cubicBezTo>
                    <a:pt x="10713" y="21320"/>
                    <a:pt x="10620" y="21320"/>
                    <a:pt x="10538" y="21320"/>
                  </a:cubicBezTo>
                  <a:cubicBezTo>
                    <a:pt x="10476" y="21320"/>
                    <a:pt x="10414" y="21314"/>
                    <a:pt x="10363" y="21314"/>
                  </a:cubicBezTo>
                  <a:cubicBezTo>
                    <a:pt x="10271" y="21308"/>
                    <a:pt x="10178" y="21308"/>
                    <a:pt x="10075" y="21302"/>
                  </a:cubicBezTo>
                  <a:cubicBezTo>
                    <a:pt x="9952" y="21290"/>
                    <a:pt x="9828" y="21271"/>
                    <a:pt x="9705" y="21247"/>
                  </a:cubicBezTo>
                  <a:cubicBezTo>
                    <a:pt x="9654" y="21235"/>
                    <a:pt x="9613" y="21216"/>
                    <a:pt x="9571" y="21198"/>
                  </a:cubicBezTo>
                  <a:cubicBezTo>
                    <a:pt x="9541" y="21186"/>
                    <a:pt x="9510" y="21168"/>
                    <a:pt x="9489" y="21149"/>
                  </a:cubicBezTo>
                  <a:cubicBezTo>
                    <a:pt x="9479" y="21137"/>
                    <a:pt x="9458" y="21125"/>
                    <a:pt x="9448" y="21107"/>
                  </a:cubicBezTo>
                  <a:cubicBezTo>
                    <a:pt x="9438" y="21095"/>
                    <a:pt x="9438" y="21089"/>
                    <a:pt x="9438" y="21076"/>
                  </a:cubicBezTo>
                  <a:cubicBezTo>
                    <a:pt x="9438" y="21052"/>
                    <a:pt x="9438" y="21034"/>
                    <a:pt x="9438" y="21009"/>
                  </a:cubicBezTo>
                  <a:cubicBezTo>
                    <a:pt x="9448" y="20961"/>
                    <a:pt x="9479" y="20918"/>
                    <a:pt x="9499" y="20876"/>
                  </a:cubicBezTo>
                  <a:cubicBezTo>
                    <a:pt x="9541" y="20827"/>
                    <a:pt x="9582" y="20784"/>
                    <a:pt x="9633" y="20736"/>
                  </a:cubicBezTo>
                  <a:cubicBezTo>
                    <a:pt x="9674" y="20705"/>
                    <a:pt x="9726" y="20675"/>
                    <a:pt x="9777" y="20644"/>
                  </a:cubicBezTo>
                  <a:cubicBezTo>
                    <a:pt x="9818" y="20650"/>
                    <a:pt x="9870" y="20650"/>
                    <a:pt x="9911" y="20656"/>
                  </a:cubicBezTo>
                  <a:cubicBezTo>
                    <a:pt x="10003" y="20662"/>
                    <a:pt x="10096" y="20662"/>
                    <a:pt x="10188" y="20669"/>
                  </a:cubicBezTo>
                  <a:cubicBezTo>
                    <a:pt x="10332" y="20675"/>
                    <a:pt x="10476" y="20669"/>
                    <a:pt x="10630" y="20669"/>
                  </a:cubicBezTo>
                  <a:cubicBezTo>
                    <a:pt x="10774" y="20669"/>
                    <a:pt x="10918" y="20662"/>
                    <a:pt x="11062" y="20662"/>
                  </a:cubicBezTo>
                  <a:cubicBezTo>
                    <a:pt x="11206" y="20662"/>
                    <a:pt x="11350" y="20650"/>
                    <a:pt x="11494" y="20650"/>
                  </a:cubicBezTo>
                  <a:cubicBezTo>
                    <a:pt x="11638" y="20644"/>
                    <a:pt x="11782" y="20632"/>
                    <a:pt x="11926" y="20626"/>
                  </a:cubicBezTo>
                  <a:cubicBezTo>
                    <a:pt x="12090" y="20614"/>
                    <a:pt x="12244" y="20602"/>
                    <a:pt x="12409" y="20583"/>
                  </a:cubicBezTo>
                  <a:cubicBezTo>
                    <a:pt x="12553" y="20571"/>
                    <a:pt x="12697" y="20553"/>
                    <a:pt x="12841" y="20535"/>
                  </a:cubicBezTo>
                  <a:cubicBezTo>
                    <a:pt x="12985" y="20516"/>
                    <a:pt x="13118" y="20498"/>
                    <a:pt x="13252" y="20480"/>
                  </a:cubicBezTo>
                  <a:cubicBezTo>
                    <a:pt x="13314" y="20474"/>
                    <a:pt x="13386" y="20462"/>
                    <a:pt x="13447" y="20449"/>
                  </a:cubicBezTo>
                  <a:cubicBezTo>
                    <a:pt x="13509" y="20437"/>
                    <a:pt x="13560" y="20431"/>
                    <a:pt x="13622" y="20419"/>
                  </a:cubicBezTo>
                  <a:cubicBezTo>
                    <a:pt x="13704" y="20401"/>
                    <a:pt x="13797" y="20388"/>
                    <a:pt x="13879" y="20370"/>
                  </a:cubicBezTo>
                  <a:cubicBezTo>
                    <a:pt x="13941" y="20358"/>
                    <a:pt x="14002" y="20346"/>
                    <a:pt x="14064" y="20328"/>
                  </a:cubicBezTo>
                  <a:cubicBezTo>
                    <a:pt x="14126" y="20315"/>
                    <a:pt x="14177" y="20303"/>
                    <a:pt x="14239" y="20285"/>
                  </a:cubicBezTo>
                  <a:cubicBezTo>
                    <a:pt x="14321" y="20267"/>
                    <a:pt x="14403" y="20248"/>
                    <a:pt x="14486" y="20224"/>
                  </a:cubicBezTo>
                  <a:cubicBezTo>
                    <a:pt x="14588" y="20194"/>
                    <a:pt x="14702" y="20169"/>
                    <a:pt x="14804" y="20127"/>
                  </a:cubicBezTo>
                  <a:cubicBezTo>
                    <a:pt x="14856" y="20108"/>
                    <a:pt x="14897" y="20084"/>
                    <a:pt x="14938" y="20060"/>
                  </a:cubicBezTo>
                  <a:cubicBezTo>
                    <a:pt x="14969" y="20035"/>
                    <a:pt x="15000" y="20011"/>
                    <a:pt x="15031" y="19981"/>
                  </a:cubicBezTo>
                  <a:cubicBezTo>
                    <a:pt x="15041" y="19968"/>
                    <a:pt x="15051" y="19956"/>
                    <a:pt x="15051" y="19944"/>
                  </a:cubicBezTo>
                  <a:cubicBezTo>
                    <a:pt x="15061" y="19932"/>
                    <a:pt x="15072" y="19914"/>
                    <a:pt x="15072" y="19895"/>
                  </a:cubicBezTo>
                  <a:cubicBezTo>
                    <a:pt x="15072" y="19877"/>
                    <a:pt x="15072" y="19859"/>
                    <a:pt x="15061" y="19834"/>
                  </a:cubicBezTo>
                  <a:cubicBezTo>
                    <a:pt x="15061" y="19828"/>
                    <a:pt x="15061" y="19828"/>
                    <a:pt x="15051" y="19822"/>
                  </a:cubicBezTo>
                  <a:cubicBezTo>
                    <a:pt x="15041" y="19810"/>
                    <a:pt x="15031" y="19792"/>
                    <a:pt x="15020" y="19780"/>
                  </a:cubicBezTo>
                  <a:cubicBezTo>
                    <a:pt x="15000" y="19755"/>
                    <a:pt x="14969" y="19737"/>
                    <a:pt x="14948" y="19719"/>
                  </a:cubicBezTo>
                  <a:cubicBezTo>
                    <a:pt x="14917" y="19694"/>
                    <a:pt x="14866" y="19670"/>
                    <a:pt x="14825" y="19652"/>
                  </a:cubicBezTo>
                  <a:cubicBezTo>
                    <a:pt x="14794" y="19640"/>
                    <a:pt x="14753" y="19621"/>
                    <a:pt x="14712" y="19609"/>
                  </a:cubicBezTo>
                  <a:cubicBezTo>
                    <a:pt x="14609" y="19579"/>
                    <a:pt x="14496" y="19554"/>
                    <a:pt x="14383" y="19536"/>
                  </a:cubicBezTo>
                  <a:cubicBezTo>
                    <a:pt x="14342" y="19530"/>
                    <a:pt x="14290" y="19518"/>
                    <a:pt x="14239" y="19512"/>
                  </a:cubicBezTo>
                  <a:cubicBezTo>
                    <a:pt x="14177" y="19506"/>
                    <a:pt x="14116" y="19500"/>
                    <a:pt x="14054" y="19500"/>
                  </a:cubicBezTo>
                  <a:cubicBezTo>
                    <a:pt x="13951" y="19494"/>
                    <a:pt x="13838" y="19494"/>
                    <a:pt x="13735" y="19500"/>
                  </a:cubicBezTo>
                  <a:cubicBezTo>
                    <a:pt x="13478" y="19500"/>
                    <a:pt x="13231" y="19524"/>
                    <a:pt x="12974" y="19542"/>
                  </a:cubicBezTo>
                  <a:cubicBezTo>
                    <a:pt x="12913" y="19548"/>
                    <a:pt x="12841" y="19554"/>
                    <a:pt x="12779" y="19561"/>
                  </a:cubicBezTo>
                  <a:cubicBezTo>
                    <a:pt x="12676" y="19573"/>
                    <a:pt x="12584" y="19579"/>
                    <a:pt x="12481" y="19591"/>
                  </a:cubicBezTo>
                  <a:cubicBezTo>
                    <a:pt x="12337" y="19603"/>
                    <a:pt x="12203" y="19628"/>
                    <a:pt x="12059" y="19646"/>
                  </a:cubicBezTo>
                  <a:cubicBezTo>
                    <a:pt x="11915" y="19664"/>
                    <a:pt x="11782" y="19688"/>
                    <a:pt x="11648" y="19713"/>
                  </a:cubicBezTo>
                  <a:cubicBezTo>
                    <a:pt x="11515" y="19737"/>
                    <a:pt x="11371" y="19768"/>
                    <a:pt x="11237" y="19792"/>
                  </a:cubicBezTo>
                  <a:cubicBezTo>
                    <a:pt x="11083" y="19822"/>
                    <a:pt x="10929" y="19853"/>
                    <a:pt x="10774" y="19889"/>
                  </a:cubicBezTo>
                  <a:cubicBezTo>
                    <a:pt x="10579" y="19938"/>
                    <a:pt x="10384" y="19993"/>
                    <a:pt x="10209" y="20060"/>
                  </a:cubicBezTo>
                  <a:cubicBezTo>
                    <a:pt x="10116" y="20090"/>
                    <a:pt x="10034" y="20127"/>
                    <a:pt x="9952" y="20163"/>
                  </a:cubicBezTo>
                  <a:cubicBezTo>
                    <a:pt x="9849" y="20206"/>
                    <a:pt x="9736" y="20255"/>
                    <a:pt x="9643" y="20303"/>
                  </a:cubicBezTo>
                  <a:cubicBezTo>
                    <a:pt x="9623" y="20309"/>
                    <a:pt x="9613" y="20322"/>
                    <a:pt x="9592" y="20328"/>
                  </a:cubicBezTo>
                  <a:cubicBezTo>
                    <a:pt x="9582" y="20328"/>
                    <a:pt x="9571" y="20328"/>
                    <a:pt x="9561" y="20328"/>
                  </a:cubicBezTo>
                  <a:cubicBezTo>
                    <a:pt x="9263" y="20297"/>
                    <a:pt x="8975" y="20255"/>
                    <a:pt x="8687" y="20188"/>
                  </a:cubicBezTo>
                  <a:cubicBezTo>
                    <a:pt x="8564" y="20157"/>
                    <a:pt x="8430" y="20121"/>
                    <a:pt x="8317" y="20072"/>
                  </a:cubicBezTo>
                  <a:cubicBezTo>
                    <a:pt x="8297" y="20060"/>
                    <a:pt x="8276" y="20048"/>
                    <a:pt x="8245" y="20035"/>
                  </a:cubicBezTo>
                  <a:cubicBezTo>
                    <a:pt x="8214" y="20011"/>
                    <a:pt x="8194" y="19987"/>
                    <a:pt x="8184" y="19962"/>
                  </a:cubicBezTo>
                  <a:cubicBezTo>
                    <a:pt x="8163" y="19938"/>
                    <a:pt x="8153" y="19908"/>
                    <a:pt x="8142" y="19877"/>
                  </a:cubicBezTo>
                  <a:cubicBezTo>
                    <a:pt x="8142" y="19853"/>
                    <a:pt x="8142" y="19828"/>
                    <a:pt x="8142" y="19804"/>
                  </a:cubicBezTo>
                  <a:cubicBezTo>
                    <a:pt x="8163" y="19749"/>
                    <a:pt x="8194" y="19701"/>
                    <a:pt x="8225" y="19652"/>
                  </a:cubicBezTo>
                  <a:cubicBezTo>
                    <a:pt x="8245" y="19615"/>
                    <a:pt x="8276" y="19585"/>
                    <a:pt x="8307" y="19554"/>
                  </a:cubicBezTo>
                  <a:cubicBezTo>
                    <a:pt x="8338" y="19524"/>
                    <a:pt x="8369" y="19494"/>
                    <a:pt x="8410" y="19469"/>
                  </a:cubicBezTo>
                  <a:cubicBezTo>
                    <a:pt x="8492" y="19408"/>
                    <a:pt x="8584" y="19354"/>
                    <a:pt x="8687" y="19305"/>
                  </a:cubicBezTo>
                  <a:cubicBezTo>
                    <a:pt x="8790" y="19329"/>
                    <a:pt x="8893" y="19354"/>
                    <a:pt x="9006" y="19372"/>
                  </a:cubicBezTo>
                  <a:cubicBezTo>
                    <a:pt x="9099" y="19390"/>
                    <a:pt x="9191" y="19402"/>
                    <a:pt x="9284" y="19421"/>
                  </a:cubicBezTo>
                  <a:cubicBezTo>
                    <a:pt x="9335" y="19427"/>
                    <a:pt x="9386" y="19433"/>
                    <a:pt x="9428" y="19439"/>
                  </a:cubicBezTo>
                  <a:cubicBezTo>
                    <a:pt x="9479" y="19445"/>
                    <a:pt x="9530" y="19451"/>
                    <a:pt x="9582" y="19457"/>
                  </a:cubicBezTo>
                  <a:cubicBezTo>
                    <a:pt x="9664" y="19463"/>
                    <a:pt x="9736" y="19469"/>
                    <a:pt x="9818" y="19475"/>
                  </a:cubicBezTo>
                  <a:cubicBezTo>
                    <a:pt x="9890" y="19481"/>
                    <a:pt x="9962" y="19488"/>
                    <a:pt x="10034" y="19494"/>
                  </a:cubicBezTo>
                  <a:cubicBezTo>
                    <a:pt x="10127" y="19500"/>
                    <a:pt x="10219" y="19506"/>
                    <a:pt x="10312" y="19512"/>
                  </a:cubicBezTo>
                  <a:cubicBezTo>
                    <a:pt x="10445" y="19518"/>
                    <a:pt x="10569" y="19524"/>
                    <a:pt x="10702" y="19524"/>
                  </a:cubicBezTo>
                  <a:cubicBezTo>
                    <a:pt x="10805" y="19524"/>
                    <a:pt x="10908" y="19524"/>
                    <a:pt x="11011" y="19518"/>
                  </a:cubicBezTo>
                  <a:cubicBezTo>
                    <a:pt x="11093" y="19518"/>
                    <a:pt x="11186" y="19512"/>
                    <a:pt x="11268" y="19506"/>
                  </a:cubicBezTo>
                  <a:cubicBezTo>
                    <a:pt x="11350" y="19500"/>
                    <a:pt x="11432" y="19494"/>
                    <a:pt x="11515" y="19488"/>
                  </a:cubicBezTo>
                  <a:cubicBezTo>
                    <a:pt x="11556" y="19481"/>
                    <a:pt x="11607" y="19481"/>
                    <a:pt x="11648" y="19475"/>
                  </a:cubicBezTo>
                  <a:cubicBezTo>
                    <a:pt x="11689" y="19475"/>
                    <a:pt x="11730" y="19469"/>
                    <a:pt x="11772" y="19463"/>
                  </a:cubicBezTo>
                  <a:cubicBezTo>
                    <a:pt x="11844" y="19457"/>
                    <a:pt x="11915" y="19445"/>
                    <a:pt x="11998" y="19439"/>
                  </a:cubicBezTo>
                  <a:cubicBezTo>
                    <a:pt x="12059" y="19433"/>
                    <a:pt x="12121" y="19427"/>
                    <a:pt x="12183" y="19421"/>
                  </a:cubicBezTo>
                  <a:cubicBezTo>
                    <a:pt x="12265" y="19408"/>
                    <a:pt x="12347" y="19396"/>
                    <a:pt x="12440" y="19384"/>
                  </a:cubicBezTo>
                  <a:cubicBezTo>
                    <a:pt x="12491" y="19378"/>
                    <a:pt x="12543" y="19372"/>
                    <a:pt x="12594" y="19360"/>
                  </a:cubicBezTo>
                  <a:cubicBezTo>
                    <a:pt x="12687" y="19341"/>
                    <a:pt x="12779" y="19329"/>
                    <a:pt x="12872" y="19311"/>
                  </a:cubicBezTo>
                  <a:cubicBezTo>
                    <a:pt x="13005" y="19287"/>
                    <a:pt x="13129" y="19256"/>
                    <a:pt x="13252" y="19232"/>
                  </a:cubicBezTo>
                  <a:cubicBezTo>
                    <a:pt x="13293" y="19226"/>
                    <a:pt x="13324" y="19214"/>
                    <a:pt x="13365" y="19201"/>
                  </a:cubicBezTo>
                  <a:cubicBezTo>
                    <a:pt x="13416" y="19189"/>
                    <a:pt x="13458" y="19177"/>
                    <a:pt x="13509" y="19165"/>
                  </a:cubicBezTo>
                  <a:cubicBezTo>
                    <a:pt x="13540" y="19159"/>
                    <a:pt x="13560" y="19153"/>
                    <a:pt x="13591" y="19141"/>
                  </a:cubicBezTo>
                  <a:cubicBezTo>
                    <a:pt x="13622" y="19134"/>
                    <a:pt x="13643" y="19122"/>
                    <a:pt x="13663" y="19116"/>
                  </a:cubicBezTo>
                  <a:cubicBezTo>
                    <a:pt x="13725" y="19098"/>
                    <a:pt x="13787" y="19080"/>
                    <a:pt x="13848" y="19055"/>
                  </a:cubicBezTo>
                  <a:cubicBezTo>
                    <a:pt x="13920" y="19031"/>
                    <a:pt x="13992" y="19007"/>
                    <a:pt x="14064" y="18976"/>
                  </a:cubicBezTo>
                  <a:cubicBezTo>
                    <a:pt x="14157" y="18940"/>
                    <a:pt x="14239" y="18903"/>
                    <a:pt x="14321" y="18867"/>
                  </a:cubicBezTo>
                  <a:cubicBezTo>
                    <a:pt x="14362" y="18848"/>
                    <a:pt x="14403" y="18818"/>
                    <a:pt x="14434" y="18793"/>
                  </a:cubicBezTo>
                  <a:cubicBezTo>
                    <a:pt x="14475" y="18763"/>
                    <a:pt x="14496" y="18733"/>
                    <a:pt x="14517" y="18696"/>
                  </a:cubicBezTo>
                  <a:cubicBezTo>
                    <a:pt x="14558" y="18635"/>
                    <a:pt x="14558" y="18568"/>
                    <a:pt x="14527" y="18501"/>
                  </a:cubicBezTo>
                  <a:cubicBezTo>
                    <a:pt x="14517" y="18483"/>
                    <a:pt x="14506" y="18459"/>
                    <a:pt x="14486" y="18446"/>
                  </a:cubicBezTo>
                  <a:cubicBezTo>
                    <a:pt x="14475" y="18434"/>
                    <a:pt x="14465" y="18422"/>
                    <a:pt x="14455" y="18416"/>
                  </a:cubicBezTo>
                  <a:cubicBezTo>
                    <a:pt x="14424" y="18386"/>
                    <a:pt x="14373" y="18355"/>
                    <a:pt x="14331" y="18331"/>
                  </a:cubicBezTo>
                  <a:cubicBezTo>
                    <a:pt x="14290" y="18306"/>
                    <a:pt x="14249" y="18288"/>
                    <a:pt x="14198" y="18270"/>
                  </a:cubicBezTo>
                  <a:cubicBezTo>
                    <a:pt x="14157" y="18252"/>
                    <a:pt x="14116" y="18239"/>
                    <a:pt x="14085" y="18227"/>
                  </a:cubicBezTo>
                  <a:cubicBezTo>
                    <a:pt x="14044" y="18215"/>
                    <a:pt x="13992" y="18203"/>
                    <a:pt x="13951" y="18191"/>
                  </a:cubicBezTo>
                  <a:cubicBezTo>
                    <a:pt x="13889" y="18173"/>
                    <a:pt x="13828" y="18160"/>
                    <a:pt x="13756" y="18148"/>
                  </a:cubicBezTo>
                  <a:cubicBezTo>
                    <a:pt x="13560" y="18106"/>
                    <a:pt x="13355" y="18087"/>
                    <a:pt x="13159" y="18069"/>
                  </a:cubicBezTo>
                  <a:cubicBezTo>
                    <a:pt x="13098" y="18063"/>
                    <a:pt x="13036" y="18057"/>
                    <a:pt x="12974" y="18057"/>
                  </a:cubicBezTo>
                  <a:cubicBezTo>
                    <a:pt x="12923" y="18057"/>
                    <a:pt x="12872" y="18057"/>
                    <a:pt x="12820" y="18057"/>
                  </a:cubicBezTo>
                  <a:cubicBezTo>
                    <a:pt x="12707" y="18057"/>
                    <a:pt x="12604" y="18063"/>
                    <a:pt x="12491" y="18075"/>
                  </a:cubicBezTo>
                  <a:cubicBezTo>
                    <a:pt x="12378" y="18081"/>
                    <a:pt x="12265" y="18093"/>
                    <a:pt x="12152" y="18106"/>
                  </a:cubicBezTo>
                  <a:cubicBezTo>
                    <a:pt x="12080" y="18112"/>
                    <a:pt x="12008" y="18118"/>
                    <a:pt x="11946" y="18130"/>
                  </a:cubicBezTo>
                  <a:cubicBezTo>
                    <a:pt x="11864" y="18142"/>
                    <a:pt x="11772" y="18154"/>
                    <a:pt x="11689" y="18166"/>
                  </a:cubicBezTo>
                  <a:cubicBezTo>
                    <a:pt x="11648" y="18173"/>
                    <a:pt x="11597" y="18179"/>
                    <a:pt x="11556" y="18185"/>
                  </a:cubicBezTo>
                  <a:cubicBezTo>
                    <a:pt x="11535" y="18185"/>
                    <a:pt x="11515" y="18191"/>
                    <a:pt x="11494" y="18191"/>
                  </a:cubicBezTo>
                  <a:cubicBezTo>
                    <a:pt x="11340" y="18215"/>
                    <a:pt x="11186" y="18246"/>
                    <a:pt x="11031" y="18270"/>
                  </a:cubicBezTo>
                  <a:cubicBezTo>
                    <a:pt x="10990" y="18276"/>
                    <a:pt x="10939" y="18288"/>
                    <a:pt x="10898" y="18294"/>
                  </a:cubicBezTo>
                  <a:cubicBezTo>
                    <a:pt x="10805" y="18313"/>
                    <a:pt x="10702" y="18337"/>
                    <a:pt x="10610" y="18355"/>
                  </a:cubicBezTo>
                  <a:cubicBezTo>
                    <a:pt x="10476" y="18380"/>
                    <a:pt x="10353" y="18416"/>
                    <a:pt x="10219" y="18446"/>
                  </a:cubicBezTo>
                  <a:cubicBezTo>
                    <a:pt x="10147" y="18465"/>
                    <a:pt x="10075" y="18477"/>
                    <a:pt x="10003" y="18495"/>
                  </a:cubicBezTo>
                  <a:cubicBezTo>
                    <a:pt x="9931" y="18513"/>
                    <a:pt x="9870" y="18532"/>
                    <a:pt x="9798" y="18556"/>
                  </a:cubicBezTo>
                  <a:cubicBezTo>
                    <a:pt x="9726" y="18574"/>
                    <a:pt x="9654" y="18599"/>
                    <a:pt x="9582" y="18617"/>
                  </a:cubicBezTo>
                  <a:cubicBezTo>
                    <a:pt x="9571" y="18623"/>
                    <a:pt x="9561" y="18623"/>
                    <a:pt x="9551" y="18629"/>
                  </a:cubicBezTo>
                  <a:cubicBezTo>
                    <a:pt x="9510" y="18641"/>
                    <a:pt x="9469" y="18653"/>
                    <a:pt x="9428" y="18672"/>
                  </a:cubicBezTo>
                  <a:cubicBezTo>
                    <a:pt x="9345" y="18696"/>
                    <a:pt x="9273" y="18727"/>
                    <a:pt x="9191" y="18751"/>
                  </a:cubicBezTo>
                  <a:cubicBezTo>
                    <a:pt x="9140" y="18769"/>
                    <a:pt x="9099" y="18787"/>
                    <a:pt x="9047" y="18806"/>
                  </a:cubicBezTo>
                  <a:cubicBezTo>
                    <a:pt x="8975" y="18830"/>
                    <a:pt x="8903" y="18860"/>
                    <a:pt x="8831" y="18885"/>
                  </a:cubicBezTo>
                  <a:cubicBezTo>
                    <a:pt x="8770" y="18909"/>
                    <a:pt x="8708" y="18934"/>
                    <a:pt x="8656" y="18958"/>
                  </a:cubicBezTo>
                  <a:cubicBezTo>
                    <a:pt x="8636" y="18964"/>
                    <a:pt x="8615" y="18976"/>
                    <a:pt x="8595" y="18982"/>
                  </a:cubicBezTo>
                  <a:cubicBezTo>
                    <a:pt x="8564" y="18970"/>
                    <a:pt x="8543" y="18964"/>
                    <a:pt x="8513" y="18952"/>
                  </a:cubicBezTo>
                  <a:cubicBezTo>
                    <a:pt x="8461" y="18927"/>
                    <a:pt x="8420" y="18903"/>
                    <a:pt x="8379" y="18873"/>
                  </a:cubicBezTo>
                  <a:cubicBezTo>
                    <a:pt x="8358" y="18854"/>
                    <a:pt x="8338" y="18842"/>
                    <a:pt x="8327" y="18824"/>
                  </a:cubicBezTo>
                  <a:cubicBezTo>
                    <a:pt x="8317" y="18806"/>
                    <a:pt x="8307" y="18794"/>
                    <a:pt x="8307" y="18775"/>
                  </a:cubicBezTo>
                  <a:cubicBezTo>
                    <a:pt x="8307" y="18757"/>
                    <a:pt x="8307" y="18733"/>
                    <a:pt x="8307" y="18714"/>
                  </a:cubicBezTo>
                  <a:cubicBezTo>
                    <a:pt x="8317" y="18684"/>
                    <a:pt x="8327" y="18660"/>
                    <a:pt x="8348" y="18629"/>
                  </a:cubicBezTo>
                  <a:cubicBezTo>
                    <a:pt x="8399" y="18568"/>
                    <a:pt x="8451" y="18507"/>
                    <a:pt x="8523" y="18453"/>
                  </a:cubicBezTo>
                  <a:cubicBezTo>
                    <a:pt x="8574" y="18410"/>
                    <a:pt x="8636" y="18373"/>
                    <a:pt x="8698" y="18337"/>
                  </a:cubicBezTo>
                  <a:cubicBezTo>
                    <a:pt x="8718" y="18325"/>
                    <a:pt x="8728" y="18313"/>
                    <a:pt x="8749" y="18306"/>
                  </a:cubicBezTo>
                  <a:cubicBezTo>
                    <a:pt x="8780" y="18294"/>
                    <a:pt x="8800" y="18276"/>
                    <a:pt x="8831" y="18264"/>
                  </a:cubicBezTo>
                  <a:cubicBezTo>
                    <a:pt x="8872" y="18239"/>
                    <a:pt x="8913" y="18215"/>
                    <a:pt x="8965" y="18191"/>
                  </a:cubicBezTo>
                  <a:cubicBezTo>
                    <a:pt x="9016" y="18166"/>
                    <a:pt x="9078" y="18136"/>
                    <a:pt x="9129" y="18112"/>
                  </a:cubicBezTo>
                  <a:cubicBezTo>
                    <a:pt x="9201" y="18081"/>
                    <a:pt x="9263" y="18051"/>
                    <a:pt x="9335" y="18020"/>
                  </a:cubicBezTo>
                  <a:cubicBezTo>
                    <a:pt x="9376" y="18002"/>
                    <a:pt x="9417" y="17990"/>
                    <a:pt x="9458" y="17972"/>
                  </a:cubicBezTo>
                  <a:cubicBezTo>
                    <a:pt x="9499" y="17953"/>
                    <a:pt x="9541" y="17935"/>
                    <a:pt x="9592" y="17917"/>
                  </a:cubicBezTo>
                  <a:cubicBezTo>
                    <a:pt x="9602" y="17911"/>
                    <a:pt x="9613" y="17911"/>
                    <a:pt x="9623" y="17905"/>
                  </a:cubicBezTo>
                  <a:cubicBezTo>
                    <a:pt x="9654" y="17892"/>
                    <a:pt x="9685" y="17886"/>
                    <a:pt x="9715" y="17874"/>
                  </a:cubicBezTo>
                  <a:cubicBezTo>
                    <a:pt x="9757" y="17856"/>
                    <a:pt x="9808" y="17844"/>
                    <a:pt x="9849" y="17826"/>
                  </a:cubicBezTo>
                  <a:cubicBezTo>
                    <a:pt x="9859" y="17819"/>
                    <a:pt x="9880" y="17819"/>
                    <a:pt x="9890" y="17813"/>
                  </a:cubicBezTo>
                  <a:cubicBezTo>
                    <a:pt x="9921" y="17807"/>
                    <a:pt x="9952" y="17795"/>
                    <a:pt x="9983" y="17789"/>
                  </a:cubicBezTo>
                  <a:cubicBezTo>
                    <a:pt x="10024" y="17777"/>
                    <a:pt x="10075" y="17765"/>
                    <a:pt x="10116" y="17752"/>
                  </a:cubicBezTo>
                  <a:cubicBezTo>
                    <a:pt x="10229" y="17728"/>
                    <a:pt x="10343" y="17698"/>
                    <a:pt x="10456" y="17673"/>
                  </a:cubicBezTo>
                  <a:cubicBezTo>
                    <a:pt x="10528" y="17655"/>
                    <a:pt x="10600" y="17637"/>
                    <a:pt x="10671" y="17625"/>
                  </a:cubicBezTo>
                  <a:cubicBezTo>
                    <a:pt x="10743" y="17606"/>
                    <a:pt x="10815" y="17594"/>
                    <a:pt x="10898" y="17576"/>
                  </a:cubicBezTo>
                  <a:cubicBezTo>
                    <a:pt x="11175" y="17515"/>
                    <a:pt x="11453" y="17466"/>
                    <a:pt x="11730" y="17418"/>
                  </a:cubicBezTo>
                  <a:cubicBezTo>
                    <a:pt x="12625" y="17259"/>
                    <a:pt x="13530" y="17211"/>
                    <a:pt x="14465" y="17205"/>
                  </a:cubicBezTo>
                  <a:cubicBezTo>
                    <a:pt x="15051" y="17198"/>
                    <a:pt x="15750" y="17138"/>
                    <a:pt x="15884" y="16736"/>
                  </a:cubicBezTo>
                  <a:cubicBezTo>
                    <a:pt x="15935" y="16590"/>
                    <a:pt x="15904" y="16431"/>
                    <a:pt x="15853" y="16285"/>
                  </a:cubicBezTo>
                  <a:cubicBezTo>
                    <a:pt x="15709" y="15823"/>
                    <a:pt x="15812" y="15336"/>
                    <a:pt x="15894" y="14867"/>
                  </a:cubicBezTo>
                  <a:cubicBezTo>
                    <a:pt x="16007" y="14203"/>
                    <a:pt x="16161" y="13546"/>
                    <a:pt x="16398" y="12894"/>
                  </a:cubicBezTo>
                  <a:cubicBezTo>
                    <a:pt x="16429" y="12809"/>
                    <a:pt x="16460" y="12718"/>
                    <a:pt x="16501" y="12633"/>
                  </a:cubicBezTo>
                  <a:cubicBezTo>
                    <a:pt x="16521" y="12584"/>
                    <a:pt x="16542" y="12535"/>
                    <a:pt x="16562" y="12486"/>
                  </a:cubicBezTo>
                  <a:cubicBezTo>
                    <a:pt x="16583" y="12444"/>
                    <a:pt x="16604" y="12407"/>
                    <a:pt x="16624" y="12365"/>
                  </a:cubicBezTo>
                  <a:cubicBezTo>
                    <a:pt x="16645" y="12328"/>
                    <a:pt x="16655" y="12298"/>
                    <a:pt x="16675" y="12261"/>
                  </a:cubicBezTo>
                  <a:cubicBezTo>
                    <a:pt x="16706" y="12206"/>
                    <a:pt x="16737" y="12152"/>
                    <a:pt x="16758" y="12103"/>
                  </a:cubicBezTo>
                  <a:cubicBezTo>
                    <a:pt x="16799" y="12030"/>
                    <a:pt x="16850" y="11957"/>
                    <a:pt x="16902" y="11884"/>
                  </a:cubicBezTo>
                  <a:cubicBezTo>
                    <a:pt x="17025" y="11719"/>
                    <a:pt x="17148" y="11549"/>
                    <a:pt x="17282" y="11384"/>
                  </a:cubicBezTo>
                  <a:cubicBezTo>
                    <a:pt x="17405" y="11226"/>
                    <a:pt x="17529" y="11074"/>
                    <a:pt x="17662" y="10916"/>
                  </a:cubicBezTo>
                  <a:cubicBezTo>
                    <a:pt x="17796" y="10757"/>
                    <a:pt x="17950" y="10605"/>
                    <a:pt x="18105" y="10447"/>
                  </a:cubicBezTo>
                  <a:cubicBezTo>
                    <a:pt x="18259" y="10289"/>
                    <a:pt x="18413" y="10130"/>
                    <a:pt x="18577" y="9972"/>
                  </a:cubicBezTo>
                  <a:cubicBezTo>
                    <a:pt x="18732" y="9814"/>
                    <a:pt x="18886" y="9662"/>
                    <a:pt x="19040" y="9509"/>
                  </a:cubicBezTo>
                  <a:cubicBezTo>
                    <a:pt x="19215" y="9345"/>
                    <a:pt x="19379" y="9181"/>
                    <a:pt x="19554" y="9016"/>
                  </a:cubicBezTo>
                  <a:cubicBezTo>
                    <a:pt x="19708" y="8864"/>
                    <a:pt x="19863" y="8706"/>
                    <a:pt x="20006" y="8548"/>
                  </a:cubicBezTo>
                  <a:cubicBezTo>
                    <a:pt x="20150" y="8389"/>
                    <a:pt x="20294" y="8231"/>
                    <a:pt x="20438" y="8067"/>
                  </a:cubicBezTo>
                  <a:cubicBezTo>
                    <a:pt x="20510" y="7987"/>
                    <a:pt x="20572" y="7908"/>
                    <a:pt x="20644" y="7823"/>
                  </a:cubicBezTo>
                  <a:cubicBezTo>
                    <a:pt x="20664" y="7793"/>
                    <a:pt x="20695" y="7762"/>
                    <a:pt x="20716" y="7738"/>
                  </a:cubicBezTo>
                  <a:cubicBezTo>
                    <a:pt x="20757" y="7683"/>
                    <a:pt x="20798" y="7634"/>
                    <a:pt x="20829" y="7580"/>
                  </a:cubicBezTo>
                  <a:cubicBezTo>
                    <a:pt x="20860" y="7543"/>
                    <a:pt x="20891" y="7506"/>
                    <a:pt x="20911" y="7470"/>
                  </a:cubicBezTo>
                  <a:cubicBezTo>
                    <a:pt x="20942" y="7415"/>
                    <a:pt x="20983" y="7360"/>
                    <a:pt x="21014" y="7306"/>
                  </a:cubicBezTo>
                  <a:cubicBezTo>
                    <a:pt x="21065" y="7220"/>
                    <a:pt x="21117" y="7129"/>
                    <a:pt x="21168" y="7044"/>
                  </a:cubicBezTo>
                  <a:cubicBezTo>
                    <a:pt x="21209" y="6959"/>
                    <a:pt x="21250" y="6873"/>
                    <a:pt x="21292" y="6788"/>
                  </a:cubicBezTo>
                  <a:cubicBezTo>
                    <a:pt x="21312" y="6758"/>
                    <a:pt x="21322" y="6721"/>
                    <a:pt x="21333" y="6691"/>
                  </a:cubicBezTo>
                  <a:cubicBezTo>
                    <a:pt x="21353" y="6648"/>
                    <a:pt x="21374" y="6599"/>
                    <a:pt x="21394" y="6557"/>
                  </a:cubicBezTo>
                  <a:cubicBezTo>
                    <a:pt x="21415" y="6508"/>
                    <a:pt x="21425" y="6459"/>
                    <a:pt x="21446" y="6411"/>
                  </a:cubicBezTo>
                  <a:cubicBezTo>
                    <a:pt x="21456" y="6374"/>
                    <a:pt x="21466" y="6338"/>
                    <a:pt x="21477" y="6307"/>
                  </a:cubicBezTo>
                  <a:cubicBezTo>
                    <a:pt x="21507" y="6210"/>
                    <a:pt x="21528" y="6112"/>
                    <a:pt x="21549" y="6015"/>
                  </a:cubicBezTo>
                  <a:cubicBezTo>
                    <a:pt x="21559" y="5960"/>
                    <a:pt x="21569" y="5905"/>
                    <a:pt x="21579" y="5851"/>
                  </a:cubicBezTo>
                  <a:cubicBezTo>
                    <a:pt x="21590" y="5814"/>
                    <a:pt x="21590" y="5778"/>
                    <a:pt x="21590" y="5741"/>
                  </a:cubicBezTo>
                  <a:cubicBezTo>
                    <a:pt x="21590" y="5692"/>
                    <a:pt x="21600" y="5644"/>
                    <a:pt x="21600" y="5595"/>
                  </a:cubicBezTo>
                  <a:cubicBezTo>
                    <a:pt x="21600" y="5583"/>
                    <a:pt x="21600" y="5571"/>
                    <a:pt x="21600" y="5564"/>
                  </a:cubicBezTo>
                  <a:cubicBezTo>
                    <a:pt x="21507" y="5534"/>
                    <a:pt x="21507" y="5503"/>
                    <a:pt x="21507" y="5467"/>
                  </a:cubicBezTo>
                  <a:close/>
                  <a:moveTo>
                    <a:pt x="12029" y="21259"/>
                  </a:moveTo>
                  <a:cubicBezTo>
                    <a:pt x="12090" y="21235"/>
                    <a:pt x="12162" y="21216"/>
                    <a:pt x="12224" y="21198"/>
                  </a:cubicBezTo>
                  <a:cubicBezTo>
                    <a:pt x="12286" y="21180"/>
                    <a:pt x="12337" y="21168"/>
                    <a:pt x="12399" y="21149"/>
                  </a:cubicBezTo>
                  <a:cubicBezTo>
                    <a:pt x="12440" y="21137"/>
                    <a:pt x="12491" y="21125"/>
                    <a:pt x="12532" y="21119"/>
                  </a:cubicBezTo>
                  <a:cubicBezTo>
                    <a:pt x="12573" y="21113"/>
                    <a:pt x="12615" y="21101"/>
                    <a:pt x="12656" y="21095"/>
                  </a:cubicBezTo>
                  <a:cubicBezTo>
                    <a:pt x="12687" y="21089"/>
                    <a:pt x="12717" y="21082"/>
                    <a:pt x="12748" y="21082"/>
                  </a:cubicBezTo>
                  <a:cubicBezTo>
                    <a:pt x="12882" y="21064"/>
                    <a:pt x="13016" y="21046"/>
                    <a:pt x="13159" y="21034"/>
                  </a:cubicBezTo>
                  <a:cubicBezTo>
                    <a:pt x="13201" y="21034"/>
                    <a:pt x="13231" y="21028"/>
                    <a:pt x="13273" y="21028"/>
                  </a:cubicBezTo>
                  <a:cubicBezTo>
                    <a:pt x="13303" y="21028"/>
                    <a:pt x="13334" y="21022"/>
                    <a:pt x="13365" y="21022"/>
                  </a:cubicBezTo>
                  <a:cubicBezTo>
                    <a:pt x="13283" y="21046"/>
                    <a:pt x="13211" y="21064"/>
                    <a:pt x="13129" y="21082"/>
                  </a:cubicBezTo>
                  <a:cubicBezTo>
                    <a:pt x="13016" y="21107"/>
                    <a:pt x="12913" y="21131"/>
                    <a:pt x="12800" y="21156"/>
                  </a:cubicBezTo>
                  <a:cubicBezTo>
                    <a:pt x="12728" y="21168"/>
                    <a:pt x="12666" y="21180"/>
                    <a:pt x="12594" y="21192"/>
                  </a:cubicBezTo>
                  <a:cubicBezTo>
                    <a:pt x="12573" y="21198"/>
                    <a:pt x="12553" y="21198"/>
                    <a:pt x="12543" y="21198"/>
                  </a:cubicBezTo>
                  <a:cubicBezTo>
                    <a:pt x="12491" y="21204"/>
                    <a:pt x="12450" y="21210"/>
                    <a:pt x="12399" y="21223"/>
                  </a:cubicBezTo>
                  <a:cubicBezTo>
                    <a:pt x="12347" y="21229"/>
                    <a:pt x="12306" y="21235"/>
                    <a:pt x="12255" y="21241"/>
                  </a:cubicBezTo>
                  <a:cubicBezTo>
                    <a:pt x="12172" y="21253"/>
                    <a:pt x="12090" y="21265"/>
                    <a:pt x="11998" y="21271"/>
                  </a:cubicBezTo>
                  <a:cubicBezTo>
                    <a:pt x="11998" y="21271"/>
                    <a:pt x="11998" y="21271"/>
                    <a:pt x="11987" y="21271"/>
                  </a:cubicBezTo>
                  <a:cubicBezTo>
                    <a:pt x="12008" y="21265"/>
                    <a:pt x="12018" y="21265"/>
                    <a:pt x="12029" y="21259"/>
                  </a:cubicBezTo>
                  <a:close/>
                  <a:moveTo>
                    <a:pt x="14527" y="19950"/>
                  </a:moveTo>
                  <a:cubicBezTo>
                    <a:pt x="14527" y="19950"/>
                    <a:pt x="14527" y="19956"/>
                    <a:pt x="14527" y="19950"/>
                  </a:cubicBezTo>
                  <a:cubicBezTo>
                    <a:pt x="14527" y="19956"/>
                    <a:pt x="14527" y="19950"/>
                    <a:pt x="14527" y="19950"/>
                  </a:cubicBezTo>
                  <a:cubicBezTo>
                    <a:pt x="14527" y="19950"/>
                    <a:pt x="14527" y="19950"/>
                    <a:pt x="14527" y="19950"/>
                  </a:cubicBezTo>
                  <a:close/>
                  <a:moveTo>
                    <a:pt x="10250" y="20401"/>
                  </a:moveTo>
                  <a:cubicBezTo>
                    <a:pt x="10322" y="20370"/>
                    <a:pt x="10394" y="20346"/>
                    <a:pt x="10476" y="20315"/>
                  </a:cubicBezTo>
                  <a:cubicBezTo>
                    <a:pt x="10589" y="20279"/>
                    <a:pt x="10702" y="20242"/>
                    <a:pt x="10815" y="20212"/>
                  </a:cubicBezTo>
                  <a:cubicBezTo>
                    <a:pt x="10970" y="20175"/>
                    <a:pt x="11124" y="20145"/>
                    <a:pt x="11288" y="20108"/>
                  </a:cubicBezTo>
                  <a:cubicBezTo>
                    <a:pt x="11422" y="20084"/>
                    <a:pt x="11556" y="20054"/>
                    <a:pt x="11689" y="20029"/>
                  </a:cubicBezTo>
                  <a:cubicBezTo>
                    <a:pt x="11823" y="20005"/>
                    <a:pt x="11967" y="19981"/>
                    <a:pt x="12101" y="19956"/>
                  </a:cubicBezTo>
                  <a:cubicBezTo>
                    <a:pt x="12193" y="19944"/>
                    <a:pt x="12296" y="19932"/>
                    <a:pt x="12388" y="19914"/>
                  </a:cubicBezTo>
                  <a:cubicBezTo>
                    <a:pt x="12430" y="19908"/>
                    <a:pt x="12481" y="19901"/>
                    <a:pt x="12522" y="19895"/>
                  </a:cubicBezTo>
                  <a:cubicBezTo>
                    <a:pt x="12645" y="19883"/>
                    <a:pt x="12779" y="19865"/>
                    <a:pt x="12902" y="19853"/>
                  </a:cubicBezTo>
                  <a:cubicBezTo>
                    <a:pt x="13005" y="19847"/>
                    <a:pt x="13108" y="19841"/>
                    <a:pt x="13211" y="19828"/>
                  </a:cubicBezTo>
                  <a:cubicBezTo>
                    <a:pt x="13334" y="19822"/>
                    <a:pt x="13458" y="19816"/>
                    <a:pt x="13571" y="19810"/>
                  </a:cubicBezTo>
                  <a:cubicBezTo>
                    <a:pt x="13653" y="19810"/>
                    <a:pt x="13735" y="19810"/>
                    <a:pt x="13817" y="19810"/>
                  </a:cubicBezTo>
                  <a:cubicBezTo>
                    <a:pt x="13889" y="19810"/>
                    <a:pt x="13961" y="19810"/>
                    <a:pt x="14033" y="19816"/>
                  </a:cubicBezTo>
                  <a:cubicBezTo>
                    <a:pt x="14085" y="19822"/>
                    <a:pt x="14136" y="19828"/>
                    <a:pt x="14188" y="19841"/>
                  </a:cubicBezTo>
                  <a:cubicBezTo>
                    <a:pt x="14249" y="19853"/>
                    <a:pt x="14301" y="19865"/>
                    <a:pt x="14362" y="19877"/>
                  </a:cubicBezTo>
                  <a:cubicBezTo>
                    <a:pt x="14403" y="19889"/>
                    <a:pt x="14434" y="19901"/>
                    <a:pt x="14465" y="19914"/>
                  </a:cubicBezTo>
                  <a:cubicBezTo>
                    <a:pt x="14373" y="19950"/>
                    <a:pt x="14270" y="19974"/>
                    <a:pt x="14177" y="19999"/>
                  </a:cubicBezTo>
                  <a:cubicBezTo>
                    <a:pt x="14116" y="20011"/>
                    <a:pt x="14054" y="20029"/>
                    <a:pt x="13992" y="20041"/>
                  </a:cubicBezTo>
                  <a:cubicBezTo>
                    <a:pt x="13931" y="20060"/>
                    <a:pt x="13859" y="20072"/>
                    <a:pt x="13797" y="20084"/>
                  </a:cubicBezTo>
                  <a:cubicBezTo>
                    <a:pt x="13663" y="20115"/>
                    <a:pt x="13530" y="20139"/>
                    <a:pt x="13396" y="20163"/>
                  </a:cubicBezTo>
                  <a:cubicBezTo>
                    <a:pt x="13375" y="20169"/>
                    <a:pt x="13355" y="20169"/>
                    <a:pt x="13334" y="20175"/>
                  </a:cubicBezTo>
                  <a:cubicBezTo>
                    <a:pt x="13283" y="20181"/>
                    <a:pt x="13231" y="20194"/>
                    <a:pt x="13180" y="20200"/>
                  </a:cubicBezTo>
                  <a:cubicBezTo>
                    <a:pt x="13129" y="20206"/>
                    <a:pt x="13077" y="20218"/>
                    <a:pt x="13016" y="20224"/>
                  </a:cubicBezTo>
                  <a:cubicBezTo>
                    <a:pt x="12872" y="20242"/>
                    <a:pt x="12728" y="20261"/>
                    <a:pt x="12573" y="20279"/>
                  </a:cubicBezTo>
                  <a:cubicBezTo>
                    <a:pt x="12471" y="20291"/>
                    <a:pt x="12368" y="20303"/>
                    <a:pt x="12265" y="20309"/>
                  </a:cubicBezTo>
                  <a:cubicBezTo>
                    <a:pt x="12152" y="20322"/>
                    <a:pt x="12039" y="20328"/>
                    <a:pt x="11936" y="20340"/>
                  </a:cubicBezTo>
                  <a:cubicBezTo>
                    <a:pt x="11802" y="20346"/>
                    <a:pt x="11658" y="20358"/>
                    <a:pt x="11525" y="20370"/>
                  </a:cubicBezTo>
                  <a:cubicBezTo>
                    <a:pt x="11453" y="20376"/>
                    <a:pt x="11391" y="20376"/>
                    <a:pt x="11319" y="20376"/>
                  </a:cubicBezTo>
                  <a:cubicBezTo>
                    <a:pt x="11247" y="20376"/>
                    <a:pt x="11165" y="20382"/>
                    <a:pt x="11093" y="20382"/>
                  </a:cubicBezTo>
                  <a:cubicBezTo>
                    <a:pt x="11021" y="20382"/>
                    <a:pt x="10959" y="20382"/>
                    <a:pt x="10887" y="20388"/>
                  </a:cubicBezTo>
                  <a:cubicBezTo>
                    <a:pt x="10805" y="20388"/>
                    <a:pt x="10723" y="20395"/>
                    <a:pt x="10651" y="20395"/>
                  </a:cubicBezTo>
                  <a:cubicBezTo>
                    <a:pt x="10610" y="20395"/>
                    <a:pt x="10569" y="20395"/>
                    <a:pt x="10528" y="20395"/>
                  </a:cubicBezTo>
                  <a:cubicBezTo>
                    <a:pt x="10507" y="20395"/>
                    <a:pt x="10486" y="20395"/>
                    <a:pt x="10466" y="20395"/>
                  </a:cubicBezTo>
                  <a:cubicBezTo>
                    <a:pt x="10394" y="20395"/>
                    <a:pt x="10322" y="20395"/>
                    <a:pt x="10250" y="20395"/>
                  </a:cubicBezTo>
                  <a:cubicBezTo>
                    <a:pt x="10240" y="20407"/>
                    <a:pt x="10240" y="20407"/>
                    <a:pt x="10250" y="20401"/>
                  </a:cubicBezTo>
                  <a:close/>
                  <a:moveTo>
                    <a:pt x="9263" y="19067"/>
                  </a:moveTo>
                  <a:cubicBezTo>
                    <a:pt x="9304" y="19049"/>
                    <a:pt x="9345" y="19037"/>
                    <a:pt x="9386" y="19019"/>
                  </a:cubicBezTo>
                  <a:cubicBezTo>
                    <a:pt x="9469" y="18994"/>
                    <a:pt x="9551" y="18964"/>
                    <a:pt x="9623" y="18940"/>
                  </a:cubicBezTo>
                  <a:cubicBezTo>
                    <a:pt x="9664" y="18921"/>
                    <a:pt x="9715" y="18909"/>
                    <a:pt x="9756" y="18891"/>
                  </a:cubicBezTo>
                  <a:cubicBezTo>
                    <a:pt x="9890" y="18854"/>
                    <a:pt x="10024" y="18812"/>
                    <a:pt x="10168" y="18775"/>
                  </a:cubicBezTo>
                  <a:cubicBezTo>
                    <a:pt x="10301" y="18745"/>
                    <a:pt x="10435" y="18714"/>
                    <a:pt x="10569" y="18678"/>
                  </a:cubicBezTo>
                  <a:cubicBezTo>
                    <a:pt x="10610" y="18666"/>
                    <a:pt x="10651" y="18659"/>
                    <a:pt x="10692" y="18653"/>
                  </a:cubicBezTo>
                  <a:cubicBezTo>
                    <a:pt x="10785" y="18635"/>
                    <a:pt x="10887" y="18611"/>
                    <a:pt x="10980" y="18593"/>
                  </a:cubicBezTo>
                  <a:cubicBezTo>
                    <a:pt x="11114" y="18568"/>
                    <a:pt x="11247" y="18544"/>
                    <a:pt x="11371" y="18519"/>
                  </a:cubicBezTo>
                  <a:cubicBezTo>
                    <a:pt x="11412" y="18513"/>
                    <a:pt x="11453" y="18507"/>
                    <a:pt x="11494" y="18495"/>
                  </a:cubicBezTo>
                  <a:cubicBezTo>
                    <a:pt x="11515" y="18495"/>
                    <a:pt x="11525" y="18489"/>
                    <a:pt x="11545" y="18489"/>
                  </a:cubicBezTo>
                  <a:cubicBezTo>
                    <a:pt x="11617" y="18477"/>
                    <a:pt x="11700" y="18471"/>
                    <a:pt x="11772" y="18459"/>
                  </a:cubicBezTo>
                  <a:cubicBezTo>
                    <a:pt x="11843" y="18446"/>
                    <a:pt x="11915" y="18440"/>
                    <a:pt x="11987" y="18428"/>
                  </a:cubicBezTo>
                  <a:cubicBezTo>
                    <a:pt x="12111" y="18410"/>
                    <a:pt x="12234" y="18398"/>
                    <a:pt x="12358" y="18392"/>
                  </a:cubicBezTo>
                  <a:cubicBezTo>
                    <a:pt x="12563" y="18373"/>
                    <a:pt x="12769" y="18361"/>
                    <a:pt x="12985" y="18379"/>
                  </a:cubicBezTo>
                  <a:cubicBezTo>
                    <a:pt x="13098" y="18392"/>
                    <a:pt x="13201" y="18398"/>
                    <a:pt x="13303" y="18410"/>
                  </a:cubicBezTo>
                  <a:cubicBezTo>
                    <a:pt x="13427" y="18428"/>
                    <a:pt x="13540" y="18446"/>
                    <a:pt x="13653" y="18471"/>
                  </a:cubicBezTo>
                  <a:cubicBezTo>
                    <a:pt x="13735" y="18495"/>
                    <a:pt x="13817" y="18519"/>
                    <a:pt x="13889" y="18550"/>
                  </a:cubicBezTo>
                  <a:cubicBezTo>
                    <a:pt x="13920" y="18562"/>
                    <a:pt x="13941" y="18580"/>
                    <a:pt x="13972" y="18599"/>
                  </a:cubicBezTo>
                  <a:cubicBezTo>
                    <a:pt x="13982" y="18605"/>
                    <a:pt x="13982" y="18611"/>
                    <a:pt x="13992" y="18617"/>
                  </a:cubicBezTo>
                  <a:cubicBezTo>
                    <a:pt x="13992" y="18623"/>
                    <a:pt x="13992" y="18623"/>
                    <a:pt x="14002" y="18629"/>
                  </a:cubicBezTo>
                  <a:cubicBezTo>
                    <a:pt x="14002" y="18629"/>
                    <a:pt x="14002" y="18635"/>
                    <a:pt x="14002" y="18635"/>
                  </a:cubicBezTo>
                  <a:cubicBezTo>
                    <a:pt x="14002" y="18641"/>
                    <a:pt x="14002" y="18647"/>
                    <a:pt x="13992" y="18653"/>
                  </a:cubicBezTo>
                  <a:cubicBezTo>
                    <a:pt x="13982" y="18660"/>
                    <a:pt x="13972" y="18672"/>
                    <a:pt x="13972" y="18678"/>
                  </a:cubicBezTo>
                  <a:cubicBezTo>
                    <a:pt x="13951" y="18696"/>
                    <a:pt x="13920" y="18708"/>
                    <a:pt x="13900" y="18720"/>
                  </a:cubicBezTo>
                  <a:cubicBezTo>
                    <a:pt x="13807" y="18763"/>
                    <a:pt x="13715" y="18793"/>
                    <a:pt x="13612" y="18830"/>
                  </a:cubicBezTo>
                  <a:cubicBezTo>
                    <a:pt x="13581" y="18842"/>
                    <a:pt x="13560" y="18848"/>
                    <a:pt x="13530" y="18860"/>
                  </a:cubicBezTo>
                  <a:cubicBezTo>
                    <a:pt x="13488" y="18873"/>
                    <a:pt x="13458" y="18885"/>
                    <a:pt x="13416" y="18897"/>
                  </a:cubicBezTo>
                  <a:cubicBezTo>
                    <a:pt x="13355" y="18915"/>
                    <a:pt x="13293" y="18933"/>
                    <a:pt x="13231" y="18952"/>
                  </a:cubicBezTo>
                  <a:cubicBezTo>
                    <a:pt x="13170" y="18970"/>
                    <a:pt x="13098" y="18988"/>
                    <a:pt x="13036" y="19000"/>
                  </a:cubicBezTo>
                  <a:cubicBezTo>
                    <a:pt x="12974" y="19013"/>
                    <a:pt x="12923" y="19025"/>
                    <a:pt x="12861" y="19037"/>
                  </a:cubicBezTo>
                  <a:cubicBezTo>
                    <a:pt x="12810" y="19049"/>
                    <a:pt x="12769" y="19061"/>
                    <a:pt x="12717" y="19067"/>
                  </a:cubicBezTo>
                  <a:cubicBezTo>
                    <a:pt x="12645" y="19080"/>
                    <a:pt x="12563" y="19092"/>
                    <a:pt x="12491" y="19110"/>
                  </a:cubicBezTo>
                  <a:cubicBezTo>
                    <a:pt x="12440" y="19116"/>
                    <a:pt x="12399" y="19128"/>
                    <a:pt x="12347" y="19134"/>
                  </a:cubicBezTo>
                  <a:cubicBezTo>
                    <a:pt x="12275" y="19147"/>
                    <a:pt x="12193" y="19159"/>
                    <a:pt x="12121" y="19165"/>
                  </a:cubicBezTo>
                  <a:cubicBezTo>
                    <a:pt x="12070" y="19171"/>
                    <a:pt x="12018" y="19183"/>
                    <a:pt x="11967" y="19189"/>
                  </a:cubicBezTo>
                  <a:cubicBezTo>
                    <a:pt x="11833" y="19201"/>
                    <a:pt x="11710" y="19220"/>
                    <a:pt x="11576" y="19232"/>
                  </a:cubicBezTo>
                  <a:cubicBezTo>
                    <a:pt x="11494" y="19238"/>
                    <a:pt x="11412" y="19244"/>
                    <a:pt x="11319" y="19250"/>
                  </a:cubicBezTo>
                  <a:cubicBezTo>
                    <a:pt x="11268" y="19256"/>
                    <a:pt x="11227" y="19256"/>
                    <a:pt x="11175" y="19262"/>
                  </a:cubicBezTo>
                  <a:cubicBezTo>
                    <a:pt x="11072" y="19268"/>
                    <a:pt x="10970" y="19274"/>
                    <a:pt x="10857" y="19274"/>
                  </a:cubicBezTo>
                  <a:cubicBezTo>
                    <a:pt x="10651" y="19280"/>
                    <a:pt x="10445" y="19280"/>
                    <a:pt x="10240" y="19268"/>
                  </a:cubicBezTo>
                  <a:cubicBezTo>
                    <a:pt x="10137" y="19262"/>
                    <a:pt x="10024" y="19256"/>
                    <a:pt x="9921" y="19250"/>
                  </a:cubicBezTo>
                  <a:cubicBezTo>
                    <a:pt x="9818" y="19244"/>
                    <a:pt x="9715" y="19232"/>
                    <a:pt x="9613" y="19226"/>
                  </a:cubicBezTo>
                  <a:cubicBezTo>
                    <a:pt x="9479" y="19214"/>
                    <a:pt x="9345" y="19195"/>
                    <a:pt x="9212" y="19177"/>
                  </a:cubicBezTo>
                  <a:cubicBezTo>
                    <a:pt x="9150" y="19165"/>
                    <a:pt x="9088" y="19159"/>
                    <a:pt x="9027" y="19147"/>
                  </a:cubicBezTo>
                  <a:cubicBezTo>
                    <a:pt x="9119" y="19122"/>
                    <a:pt x="9191" y="19098"/>
                    <a:pt x="9263" y="19067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70561E0E-D139-4350-A370-A9255AD241BC}"/>
                </a:ext>
              </a:extLst>
            </p:cNvPr>
            <p:cNvSpPr/>
            <p:nvPr/>
          </p:nvSpPr>
          <p:spPr>
            <a:xfrm>
              <a:off x="5791199" y="11811000"/>
              <a:ext cx="1137922" cy="255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7" extrusionOk="0">
                  <a:moveTo>
                    <a:pt x="14513" y="13076"/>
                  </a:moveTo>
                  <a:cubicBezTo>
                    <a:pt x="14537" y="12851"/>
                    <a:pt x="14537" y="12625"/>
                    <a:pt x="14561" y="12400"/>
                  </a:cubicBezTo>
                  <a:cubicBezTo>
                    <a:pt x="14585" y="12163"/>
                    <a:pt x="14609" y="11916"/>
                    <a:pt x="14633" y="11680"/>
                  </a:cubicBezTo>
                  <a:cubicBezTo>
                    <a:pt x="14681" y="11219"/>
                    <a:pt x="14754" y="10757"/>
                    <a:pt x="14826" y="10295"/>
                  </a:cubicBezTo>
                  <a:cubicBezTo>
                    <a:pt x="14898" y="9887"/>
                    <a:pt x="14995" y="9480"/>
                    <a:pt x="15067" y="9072"/>
                  </a:cubicBezTo>
                  <a:cubicBezTo>
                    <a:pt x="15115" y="8868"/>
                    <a:pt x="15163" y="8653"/>
                    <a:pt x="15212" y="8449"/>
                  </a:cubicBezTo>
                  <a:cubicBezTo>
                    <a:pt x="15260" y="8277"/>
                    <a:pt x="15308" y="8105"/>
                    <a:pt x="15356" y="7934"/>
                  </a:cubicBezTo>
                  <a:cubicBezTo>
                    <a:pt x="15429" y="7708"/>
                    <a:pt x="15525" y="7472"/>
                    <a:pt x="15597" y="7247"/>
                  </a:cubicBezTo>
                  <a:cubicBezTo>
                    <a:pt x="15694" y="7010"/>
                    <a:pt x="15790" y="6785"/>
                    <a:pt x="15887" y="6549"/>
                  </a:cubicBezTo>
                  <a:cubicBezTo>
                    <a:pt x="16055" y="6109"/>
                    <a:pt x="16248" y="5679"/>
                    <a:pt x="16465" y="5239"/>
                  </a:cubicBezTo>
                  <a:cubicBezTo>
                    <a:pt x="16682" y="4788"/>
                    <a:pt x="16875" y="4348"/>
                    <a:pt x="17092" y="3897"/>
                  </a:cubicBezTo>
                  <a:cubicBezTo>
                    <a:pt x="17212" y="3650"/>
                    <a:pt x="17333" y="3414"/>
                    <a:pt x="17454" y="3167"/>
                  </a:cubicBezTo>
                  <a:cubicBezTo>
                    <a:pt x="17502" y="3060"/>
                    <a:pt x="17574" y="2963"/>
                    <a:pt x="17622" y="2856"/>
                  </a:cubicBezTo>
                  <a:cubicBezTo>
                    <a:pt x="17695" y="2738"/>
                    <a:pt x="17767" y="2619"/>
                    <a:pt x="17839" y="2501"/>
                  </a:cubicBezTo>
                  <a:cubicBezTo>
                    <a:pt x="17960" y="2319"/>
                    <a:pt x="18080" y="2136"/>
                    <a:pt x="18249" y="1954"/>
                  </a:cubicBezTo>
                  <a:cubicBezTo>
                    <a:pt x="18611" y="1868"/>
                    <a:pt x="18972" y="1782"/>
                    <a:pt x="19310" y="1675"/>
                  </a:cubicBezTo>
                  <a:cubicBezTo>
                    <a:pt x="19527" y="1610"/>
                    <a:pt x="19720" y="1557"/>
                    <a:pt x="19913" y="1482"/>
                  </a:cubicBezTo>
                  <a:cubicBezTo>
                    <a:pt x="20081" y="1428"/>
                    <a:pt x="20250" y="1363"/>
                    <a:pt x="20419" y="1299"/>
                  </a:cubicBezTo>
                  <a:cubicBezTo>
                    <a:pt x="20660" y="1213"/>
                    <a:pt x="20853" y="1106"/>
                    <a:pt x="21046" y="988"/>
                  </a:cubicBezTo>
                  <a:cubicBezTo>
                    <a:pt x="21166" y="913"/>
                    <a:pt x="21311" y="827"/>
                    <a:pt x="21407" y="741"/>
                  </a:cubicBezTo>
                  <a:cubicBezTo>
                    <a:pt x="21479" y="676"/>
                    <a:pt x="21528" y="612"/>
                    <a:pt x="21576" y="537"/>
                  </a:cubicBezTo>
                  <a:cubicBezTo>
                    <a:pt x="21600" y="494"/>
                    <a:pt x="21600" y="451"/>
                    <a:pt x="21600" y="408"/>
                  </a:cubicBezTo>
                  <a:cubicBezTo>
                    <a:pt x="21600" y="376"/>
                    <a:pt x="21576" y="344"/>
                    <a:pt x="21576" y="311"/>
                  </a:cubicBezTo>
                  <a:cubicBezTo>
                    <a:pt x="21552" y="279"/>
                    <a:pt x="21528" y="247"/>
                    <a:pt x="21504" y="225"/>
                  </a:cubicBezTo>
                  <a:cubicBezTo>
                    <a:pt x="21455" y="193"/>
                    <a:pt x="21407" y="161"/>
                    <a:pt x="21359" y="140"/>
                  </a:cubicBezTo>
                  <a:cubicBezTo>
                    <a:pt x="21311" y="107"/>
                    <a:pt x="21238" y="86"/>
                    <a:pt x="21166" y="64"/>
                  </a:cubicBezTo>
                  <a:cubicBezTo>
                    <a:pt x="21094" y="43"/>
                    <a:pt x="20997" y="32"/>
                    <a:pt x="20925" y="21"/>
                  </a:cubicBezTo>
                  <a:cubicBezTo>
                    <a:pt x="20853" y="11"/>
                    <a:pt x="20732" y="0"/>
                    <a:pt x="20660" y="0"/>
                  </a:cubicBezTo>
                  <a:cubicBezTo>
                    <a:pt x="20636" y="0"/>
                    <a:pt x="20612" y="0"/>
                    <a:pt x="20563" y="0"/>
                  </a:cubicBezTo>
                  <a:cubicBezTo>
                    <a:pt x="20202" y="0"/>
                    <a:pt x="19840" y="75"/>
                    <a:pt x="19551" y="161"/>
                  </a:cubicBezTo>
                  <a:cubicBezTo>
                    <a:pt x="19286" y="247"/>
                    <a:pt x="19045" y="354"/>
                    <a:pt x="18828" y="472"/>
                  </a:cubicBezTo>
                  <a:cubicBezTo>
                    <a:pt x="18611" y="590"/>
                    <a:pt x="18442" y="719"/>
                    <a:pt x="18273" y="848"/>
                  </a:cubicBezTo>
                  <a:cubicBezTo>
                    <a:pt x="18201" y="902"/>
                    <a:pt x="18129" y="955"/>
                    <a:pt x="18056" y="1020"/>
                  </a:cubicBezTo>
                  <a:cubicBezTo>
                    <a:pt x="17984" y="1063"/>
                    <a:pt x="17936" y="1117"/>
                    <a:pt x="17888" y="1170"/>
                  </a:cubicBezTo>
                  <a:cubicBezTo>
                    <a:pt x="17839" y="1213"/>
                    <a:pt x="17791" y="1245"/>
                    <a:pt x="17767" y="1288"/>
                  </a:cubicBezTo>
                  <a:cubicBezTo>
                    <a:pt x="17695" y="1353"/>
                    <a:pt x="17622" y="1428"/>
                    <a:pt x="17574" y="1492"/>
                  </a:cubicBezTo>
                  <a:cubicBezTo>
                    <a:pt x="17526" y="1535"/>
                    <a:pt x="17502" y="1589"/>
                    <a:pt x="17454" y="1632"/>
                  </a:cubicBezTo>
                  <a:cubicBezTo>
                    <a:pt x="17333" y="1653"/>
                    <a:pt x="17213" y="1685"/>
                    <a:pt x="17092" y="1707"/>
                  </a:cubicBezTo>
                  <a:cubicBezTo>
                    <a:pt x="16610" y="1814"/>
                    <a:pt x="16128" y="1911"/>
                    <a:pt x="15646" y="2018"/>
                  </a:cubicBezTo>
                  <a:cubicBezTo>
                    <a:pt x="15236" y="2104"/>
                    <a:pt x="14826" y="2190"/>
                    <a:pt x="14392" y="2265"/>
                  </a:cubicBezTo>
                  <a:cubicBezTo>
                    <a:pt x="14151" y="2308"/>
                    <a:pt x="13934" y="2351"/>
                    <a:pt x="13693" y="2383"/>
                  </a:cubicBezTo>
                  <a:cubicBezTo>
                    <a:pt x="13572" y="2405"/>
                    <a:pt x="13452" y="2416"/>
                    <a:pt x="13331" y="2437"/>
                  </a:cubicBezTo>
                  <a:cubicBezTo>
                    <a:pt x="13211" y="2458"/>
                    <a:pt x="13066" y="2480"/>
                    <a:pt x="12946" y="2501"/>
                  </a:cubicBezTo>
                  <a:cubicBezTo>
                    <a:pt x="12825" y="2523"/>
                    <a:pt x="12729" y="2534"/>
                    <a:pt x="12608" y="2544"/>
                  </a:cubicBezTo>
                  <a:cubicBezTo>
                    <a:pt x="12488" y="2566"/>
                    <a:pt x="12343" y="2577"/>
                    <a:pt x="12222" y="2598"/>
                  </a:cubicBezTo>
                  <a:cubicBezTo>
                    <a:pt x="11981" y="2630"/>
                    <a:pt x="11716" y="2662"/>
                    <a:pt x="11475" y="2684"/>
                  </a:cubicBezTo>
                  <a:cubicBezTo>
                    <a:pt x="10969" y="2748"/>
                    <a:pt x="10438" y="2802"/>
                    <a:pt x="9932" y="2866"/>
                  </a:cubicBezTo>
                  <a:cubicBezTo>
                    <a:pt x="9667" y="2899"/>
                    <a:pt x="9402" y="2920"/>
                    <a:pt x="9161" y="2952"/>
                  </a:cubicBezTo>
                  <a:cubicBezTo>
                    <a:pt x="8920" y="2974"/>
                    <a:pt x="8654" y="2995"/>
                    <a:pt x="8389" y="3017"/>
                  </a:cubicBezTo>
                  <a:cubicBezTo>
                    <a:pt x="8100" y="3038"/>
                    <a:pt x="7835" y="3060"/>
                    <a:pt x="7546" y="3081"/>
                  </a:cubicBezTo>
                  <a:cubicBezTo>
                    <a:pt x="7304" y="3103"/>
                    <a:pt x="7039" y="3113"/>
                    <a:pt x="6798" y="3135"/>
                  </a:cubicBezTo>
                  <a:cubicBezTo>
                    <a:pt x="6581" y="3146"/>
                    <a:pt x="6364" y="3156"/>
                    <a:pt x="6123" y="3167"/>
                  </a:cubicBezTo>
                  <a:cubicBezTo>
                    <a:pt x="5906" y="3178"/>
                    <a:pt x="5689" y="3178"/>
                    <a:pt x="5472" y="3188"/>
                  </a:cubicBezTo>
                  <a:cubicBezTo>
                    <a:pt x="5255" y="3199"/>
                    <a:pt x="5062" y="3199"/>
                    <a:pt x="4846" y="3199"/>
                  </a:cubicBezTo>
                  <a:cubicBezTo>
                    <a:pt x="4773" y="3199"/>
                    <a:pt x="4677" y="3199"/>
                    <a:pt x="4604" y="3199"/>
                  </a:cubicBezTo>
                  <a:cubicBezTo>
                    <a:pt x="4146" y="2995"/>
                    <a:pt x="3640" y="2813"/>
                    <a:pt x="3062" y="2662"/>
                  </a:cubicBezTo>
                  <a:cubicBezTo>
                    <a:pt x="2748" y="2577"/>
                    <a:pt x="2411" y="2512"/>
                    <a:pt x="2073" y="2458"/>
                  </a:cubicBezTo>
                  <a:cubicBezTo>
                    <a:pt x="1929" y="2437"/>
                    <a:pt x="1784" y="2415"/>
                    <a:pt x="1615" y="2394"/>
                  </a:cubicBezTo>
                  <a:cubicBezTo>
                    <a:pt x="1398" y="2373"/>
                    <a:pt x="1205" y="2362"/>
                    <a:pt x="988" y="2351"/>
                  </a:cubicBezTo>
                  <a:cubicBezTo>
                    <a:pt x="820" y="2340"/>
                    <a:pt x="651" y="2351"/>
                    <a:pt x="506" y="2373"/>
                  </a:cubicBezTo>
                  <a:cubicBezTo>
                    <a:pt x="410" y="2383"/>
                    <a:pt x="289" y="2415"/>
                    <a:pt x="217" y="2448"/>
                  </a:cubicBezTo>
                  <a:cubicBezTo>
                    <a:pt x="145" y="2469"/>
                    <a:pt x="96" y="2501"/>
                    <a:pt x="72" y="2534"/>
                  </a:cubicBezTo>
                  <a:cubicBezTo>
                    <a:pt x="24" y="2577"/>
                    <a:pt x="0" y="2619"/>
                    <a:pt x="0" y="2662"/>
                  </a:cubicBezTo>
                  <a:cubicBezTo>
                    <a:pt x="0" y="2695"/>
                    <a:pt x="24" y="2738"/>
                    <a:pt x="24" y="2770"/>
                  </a:cubicBezTo>
                  <a:cubicBezTo>
                    <a:pt x="24" y="2781"/>
                    <a:pt x="48" y="2791"/>
                    <a:pt x="48" y="2802"/>
                  </a:cubicBezTo>
                  <a:cubicBezTo>
                    <a:pt x="72" y="2834"/>
                    <a:pt x="96" y="2856"/>
                    <a:pt x="121" y="2888"/>
                  </a:cubicBezTo>
                  <a:cubicBezTo>
                    <a:pt x="169" y="2931"/>
                    <a:pt x="241" y="2974"/>
                    <a:pt x="313" y="3006"/>
                  </a:cubicBezTo>
                  <a:cubicBezTo>
                    <a:pt x="530" y="3124"/>
                    <a:pt x="796" y="3210"/>
                    <a:pt x="1085" y="3296"/>
                  </a:cubicBezTo>
                  <a:cubicBezTo>
                    <a:pt x="1398" y="3382"/>
                    <a:pt x="1736" y="3457"/>
                    <a:pt x="2097" y="3500"/>
                  </a:cubicBezTo>
                  <a:cubicBezTo>
                    <a:pt x="2435" y="3553"/>
                    <a:pt x="2796" y="3575"/>
                    <a:pt x="3134" y="3607"/>
                  </a:cubicBezTo>
                  <a:cubicBezTo>
                    <a:pt x="3471" y="3629"/>
                    <a:pt x="3833" y="3650"/>
                    <a:pt x="4171" y="3661"/>
                  </a:cubicBezTo>
                  <a:cubicBezTo>
                    <a:pt x="4412" y="3768"/>
                    <a:pt x="4629" y="3876"/>
                    <a:pt x="4846" y="3994"/>
                  </a:cubicBezTo>
                  <a:cubicBezTo>
                    <a:pt x="5038" y="4101"/>
                    <a:pt x="5207" y="4219"/>
                    <a:pt x="5376" y="4337"/>
                  </a:cubicBezTo>
                  <a:cubicBezTo>
                    <a:pt x="5472" y="4412"/>
                    <a:pt x="5593" y="4487"/>
                    <a:pt x="5689" y="4563"/>
                  </a:cubicBezTo>
                  <a:cubicBezTo>
                    <a:pt x="5810" y="4659"/>
                    <a:pt x="5930" y="4756"/>
                    <a:pt x="6075" y="4863"/>
                  </a:cubicBezTo>
                  <a:cubicBezTo>
                    <a:pt x="6171" y="4928"/>
                    <a:pt x="6244" y="5003"/>
                    <a:pt x="6316" y="5067"/>
                  </a:cubicBezTo>
                  <a:cubicBezTo>
                    <a:pt x="6388" y="5132"/>
                    <a:pt x="6485" y="5207"/>
                    <a:pt x="6557" y="5271"/>
                  </a:cubicBezTo>
                  <a:cubicBezTo>
                    <a:pt x="6678" y="5379"/>
                    <a:pt x="6774" y="5486"/>
                    <a:pt x="6895" y="5582"/>
                  </a:cubicBezTo>
                  <a:cubicBezTo>
                    <a:pt x="7039" y="5722"/>
                    <a:pt x="7160" y="5862"/>
                    <a:pt x="7304" y="6001"/>
                  </a:cubicBezTo>
                  <a:cubicBezTo>
                    <a:pt x="7304" y="6001"/>
                    <a:pt x="7304" y="6001"/>
                    <a:pt x="7304" y="5990"/>
                  </a:cubicBezTo>
                  <a:cubicBezTo>
                    <a:pt x="7401" y="6109"/>
                    <a:pt x="7497" y="6237"/>
                    <a:pt x="7618" y="6355"/>
                  </a:cubicBezTo>
                  <a:cubicBezTo>
                    <a:pt x="7690" y="6452"/>
                    <a:pt x="7762" y="6549"/>
                    <a:pt x="7835" y="6645"/>
                  </a:cubicBezTo>
                  <a:cubicBezTo>
                    <a:pt x="7907" y="6742"/>
                    <a:pt x="7955" y="6828"/>
                    <a:pt x="8028" y="6924"/>
                  </a:cubicBezTo>
                  <a:cubicBezTo>
                    <a:pt x="8124" y="7064"/>
                    <a:pt x="8196" y="7193"/>
                    <a:pt x="8293" y="7332"/>
                  </a:cubicBezTo>
                  <a:cubicBezTo>
                    <a:pt x="8365" y="7440"/>
                    <a:pt x="8413" y="7547"/>
                    <a:pt x="8486" y="7654"/>
                  </a:cubicBezTo>
                  <a:cubicBezTo>
                    <a:pt x="8534" y="7740"/>
                    <a:pt x="8582" y="7826"/>
                    <a:pt x="8630" y="7923"/>
                  </a:cubicBezTo>
                  <a:cubicBezTo>
                    <a:pt x="8775" y="8170"/>
                    <a:pt x="8896" y="8406"/>
                    <a:pt x="9040" y="8653"/>
                  </a:cubicBezTo>
                  <a:cubicBezTo>
                    <a:pt x="9137" y="8814"/>
                    <a:pt x="9209" y="8975"/>
                    <a:pt x="9281" y="9136"/>
                  </a:cubicBezTo>
                  <a:cubicBezTo>
                    <a:pt x="9354" y="9297"/>
                    <a:pt x="9450" y="9469"/>
                    <a:pt x="9498" y="9630"/>
                  </a:cubicBezTo>
                  <a:cubicBezTo>
                    <a:pt x="9571" y="9802"/>
                    <a:pt x="9643" y="9973"/>
                    <a:pt x="9715" y="10145"/>
                  </a:cubicBezTo>
                  <a:cubicBezTo>
                    <a:pt x="9787" y="10338"/>
                    <a:pt x="9836" y="10521"/>
                    <a:pt x="9908" y="10714"/>
                  </a:cubicBezTo>
                  <a:cubicBezTo>
                    <a:pt x="10029" y="11144"/>
                    <a:pt x="10149" y="11573"/>
                    <a:pt x="10270" y="12002"/>
                  </a:cubicBezTo>
                  <a:cubicBezTo>
                    <a:pt x="10390" y="12475"/>
                    <a:pt x="10487" y="12936"/>
                    <a:pt x="10583" y="13409"/>
                  </a:cubicBezTo>
                  <a:cubicBezTo>
                    <a:pt x="10728" y="14321"/>
                    <a:pt x="10848" y="15234"/>
                    <a:pt x="10896" y="16157"/>
                  </a:cubicBezTo>
                  <a:cubicBezTo>
                    <a:pt x="10921" y="16629"/>
                    <a:pt x="10921" y="17102"/>
                    <a:pt x="10945" y="17563"/>
                  </a:cubicBezTo>
                  <a:cubicBezTo>
                    <a:pt x="10969" y="18046"/>
                    <a:pt x="10993" y="18519"/>
                    <a:pt x="11017" y="19002"/>
                  </a:cubicBezTo>
                  <a:cubicBezTo>
                    <a:pt x="11041" y="19270"/>
                    <a:pt x="11041" y="19528"/>
                    <a:pt x="11041" y="19796"/>
                  </a:cubicBezTo>
                  <a:cubicBezTo>
                    <a:pt x="11041" y="19936"/>
                    <a:pt x="11041" y="20076"/>
                    <a:pt x="11041" y="20215"/>
                  </a:cubicBezTo>
                  <a:cubicBezTo>
                    <a:pt x="11041" y="20280"/>
                    <a:pt x="11041" y="20344"/>
                    <a:pt x="11041" y="20408"/>
                  </a:cubicBezTo>
                  <a:cubicBezTo>
                    <a:pt x="11041" y="20505"/>
                    <a:pt x="11041" y="20591"/>
                    <a:pt x="11089" y="20687"/>
                  </a:cubicBezTo>
                  <a:cubicBezTo>
                    <a:pt x="11089" y="20709"/>
                    <a:pt x="11137" y="20720"/>
                    <a:pt x="11186" y="20720"/>
                  </a:cubicBezTo>
                  <a:cubicBezTo>
                    <a:pt x="11234" y="20720"/>
                    <a:pt x="11282" y="20698"/>
                    <a:pt x="11282" y="20677"/>
                  </a:cubicBezTo>
                  <a:cubicBezTo>
                    <a:pt x="11282" y="20655"/>
                    <a:pt x="11282" y="20634"/>
                    <a:pt x="11306" y="20612"/>
                  </a:cubicBezTo>
                  <a:cubicBezTo>
                    <a:pt x="11306" y="20612"/>
                    <a:pt x="11306" y="20623"/>
                    <a:pt x="11306" y="20623"/>
                  </a:cubicBezTo>
                  <a:cubicBezTo>
                    <a:pt x="11330" y="20537"/>
                    <a:pt x="11354" y="20451"/>
                    <a:pt x="11379" y="20365"/>
                  </a:cubicBezTo>
                  <a:cubicBezTo>
                    <a:pt x="11451" y="20140"/>
                    <a:pt x="11523" y="19925"/>
                    <a:pt x="11571" y="19700"/>
                  </a:cubicBezTo>
                  <a:cubicBezTo>
                    <a:pt x="11620" y="19474"/>
                    <a:pt x="11668" y="19238"/>
                    <a:pt x="11668" y="19013"/>
                  </a:cubicBezTo>
                  <a:cubicBezTo>
                    <a:pt x="11692" y="18777"/>
                    <a:pt x="11716" y="18530"/>
                    <a:pt x="11716" y="18293"/>
                  </a:cubicBezTo>
                  <a:cubicBezTo>
                    <a:pt x="11740" y="18047"/>
                    <a:pt x="11740" y="17800"/>
                    <a:pt x="11740" y="17553"/>
                  </a:cubicBezTo>
                  <a:cubicBezTo>
                    <a:pt x="11764" y="17080"/>
                    <a:pt x="11764" y="16608"/>
                    <a:pt x="11764" y="16136"/>
                  </a:cubicBezTo>
                  <a:cubicBezTo>
                    <a:pt x="11764" y="15674"/>
                    <a:pt x="11716" y="15212"/>
                    <a:pt x="11692" y="14751"/>
                  </a:cubicBezTo>
                  <a:cubicBezTo>
                    <a:pt x="11668" y="14311"/>
                    <a:pt x="11596" y="13860"/>
                    <a:pt x="11523" y="13419"/>
                  </a:cubicBezTo>
                  <a:cubicBezTo>
                    <a:pt x="11451" y="12947"/>
                    <a:pt x="11354" y="12464"/>
                    <a:pt x="11258" y="11992"/>
                  </a:cubicBezTo>
                  <a:cubicBezTo>
                    <a:pt x="11210" y="11777"/>
                    <a:pt x="11162" y="11551"/>
                    <a:pt x="11089" y="11337"/>
                  </a:cubicBezTo>
                  <a:cubicBezTo>
                    <a:pt x="11065" y="11219"/>
                    <a:pt x="11017" y="11111"/>
                    <a:pt x="10993" y="10993"/>
                  </a:cubicBezTo>
                  <a:cubicBezTo>
                    <a:pt x="10969" y="10864"/>
                    <a:pt x="10921" y="10746"/>
                    <a:pt x="10896" y="10617"/>
                  </a:cubicBezTo>
                  <a:cubicBezTo>
                    <a:pt x="10848" y="10489"/>
                    <a:pt x="10800" y="10360"/>
                    <a:pt x="10776" y="10242"/>
                  </a:cubicBezTo>
                  <a:cubicBezTo>
                    <a:pt x="10752" y="10156"/>
                    <a:pt x="10728" y="10059"/>
                    <a:pt x="10679" y="9973"/>
                  </a:cubicBezTo>
                  <a:cubicBezTo>
                    <a:pt x="10583" y="9748"/>
                    <a:pt x="10511" y="9522"/>
                    <a:pt x="10390" y="9297"/>
                  </a:cubicBezTo>
                  <a:cubicBezTo>
                    <a:pt x="10270" y="9050"/>
                    <a:pt x="10173" y="8814"/>
                    <a:pt x="10029" y="8578"/>
                  </a:cubicBezTo>
                  <a:cubicBezTo>
                    <a:pt x="9908" y="8331"/>
                    <a:pt x="9763" y="8084"/>
                    <a:pt x="9619" y="7848"/>
                  </a:cubicBezTo>
                  <a:cubicBezTo>
                    <a:pt x="9378" y="7418"/>
                    <a:pt x="9137" y="7000"/>
                    <a:pt x="8847" y="6581"/>
                  </a:cubicBezTo>
                  <a:cubicBezTo>
                    <a:pt x="8775" y="6484"/>
                    <a:pt x="8703" y="6377"/>
                    <a:pt x="8630" y="6280"/>
                  </a:cubicBezTo>
                  <a:cubicBezTo>
                    <a:pt x="8534" y="6151"/>
                    <a:pt x="8413" y="6023"/>
                    <a:pt x="8317" y="5894"/>
                  </a:cubicBezTo>
                  <a:cubicBezTo>
                    <a:pt x="8269" y="5840"/>
                    <a:pt x="8221" y="5797"/>
                    <a:pt x="8172" y="5744"/>
                  </a:cubicBezTo>
                  <a:cubicBezTo>
                    <a:pt x="8100" y="5668"/>
                    <a:pt x="8028" y="5583"/>
                    <a:pt x="7955" y="5507"/>
                  </a:cubicBezTo>
                  <a:cubicBezTo>
                    <a:pt x="7859" y="5411"/>
                    <a:pt x="7762" y="5325"/>
                    <a:pt x="7666" y="5239"/>
                  </a:cubicBezTo>
                  <a:cubicBezTo>
                    <a:pt x="7570" y="5142"/>
                    <a:pt x="7473" y="5046"/>
                    <a:pt x="7353" y="4960"/>
                  </a:cubicBezTo>
                  <a:cubicBezTo>
                    <a:pt x="7232" y="4863"/>
                    <a:pt x="7112" y="4756"/>
                    <a:pt x="6991" y="4659"/>
                  </a:cubicBezTo>
                  <a:cubicBezTo>
                    <a:pt x="6919" y="4595"/>
                    <a:pt x="6822" y="4530"/>
                    <a:pt x="6750" y="4466"/>
                  </a:cubicBezTo>
                  <a:cubicBezTo>
                    <a:pt x="6702" y="4423"/>
                    <a:pt x="6654" y="4380"/>
                    <a:pt x="6581" y="4337"/>
                  </a:cubicBezTo>
                  <a:cubicBezTo>
                    <a:pt x="6437" y="4230"/>
                    <a:pt x="6292" y="4122"/>
                    <a:pt x="6147" y="4015"/>
                  </a:cubicBezTo>
                  <a:cubicBezTo>
                    <a:pt x="5979" y="3897"/>
                    <a:pt x="5786" y="3790"/>
                    <a:pt x="5617" y="3682"/>
                  </a:cubicBezTo>
                  <a:cubicBezTo>
                    <a:pt x="5593" y="3672"/>
                    <a:pt x="5593" y="3672"/>
                    <a:pt x="5569" y="3661"/>
                  </a:cubicBezTo>
                  <a:cubicBezTo>
                    <a:pt x="5593" y="3661"/>
                    <a:pt x="5641" y="3661"/>
                    <a:pt x="5665" y="3661"/>
                  </a:cubicBezTo>
                  <a:cubicBezTo>
                    <a:pt x="5810" y="3661"/>
                    <a:pt x="5979" y="3650"/>
                    <a:pt x="6123" y="3650"/>
                  </a:cubicBezTo>
                  <a:cubicBezTo>
                    <a:pt x="6220" y="3650"/>
                    <a:pt x="6340" y="3639"/>
                    <a:pt x="6437" y="3629"/>
                  </a:cubicBezTo>
                  <a:cubicBezTo>
                    <a:pt x="6581" y="3618"/>
                    <a:pt x="6726" y="3618"/>
                    <a:pt x="6895" y="3607"/>
                  </a:cubicBezTo>
                  <a:cubicBezTo>
                    <a:pt x="7208" y="3596"/>
                    <a:pt x="7497" y="3564"/>
                    <a:pt x="7811" y="3553"/>
                  </a:cubicBezTo>
                  <a:cubicBezTo>
                    <a:pt x="8317" y="3521"/>
                    <a:pt x="8847" y="3478"/>
                    <a:pt x="9354" y="3425"/>
                  </a:cubicBezTo>
                  <a:cubicBezTo>
                    <a:pt x="9595" y="3403"/>
                    <a:pt x="9836" y="3371"/>
                    <a:pt x="10101" y="3350"/>
                  </a:cubicBezTo>
                  <a:cubicBezTo>
                    <a:pt x="10342" y="3328"/>
                    <a:pt x="10583" y="3296"/>
                    <a:pt x="10848" y="3264"/>
                  </a:cubicBezTo>
                  <a:cubicBezTo>
                    <a:pt x="11354" y="3199"/>
                    <a:pt x="11861" y="3146"/>
                    <a:pt x="12343" y="3081"/>
                  </a:cubicBezTo>
                  <a:cubicBezTo>
                    <a:pt x="12584" y="3049"/>
                    <a:pt x="12825" y="3017"/>
                    <a:pt x="13066" y="2985"/>
                  </a:cubicBezTo>
                  <a:cubicBezTo>
                    <a:pt x="13307" y="2952"/>
                    <a:pt x="13572" y="2909"/>
                    <a:pt x="13813" y="2877"/>
                  </a:cubicBezTo>
                  <a:cubicBezTo>
                    <a:pt x="14344" y="2802"/>
                    <a:pt x="14850" y="2705"/>
                    <a:pt x="15356" y="2609"/>
                  </a:cubicBezTo>
                  <a:cubicBezTo>
                    <a:pt x="15838" y="2523"/>
                    <a:pt x="16296" y="2416"/>
                    <a:pt x="16754" y="2319"/>
                  </a:cubicBezTo>
                  <a:cubicBezTo>
                    <a:pt x="16851" y="2297"/>
                    <a:pt x="16971" y="2276"/>
                    <a:pt x="17068" y="2254"/>
                  </a:cubicBezTo>
                  <a:cubicBezTo>
                    <a:pt x="17020" y="2330"/>
                    <a:pt x="16971" y="2405"/>
                    <a:pt x="16923" y="2480"/>
                  </a:cubicBezTo>
                  <a:cubicBezTo>
                    <a:pt x="16779" y="2705"/>
                    <a:pt x="16634" y="2931"/>
                    <a:pt x="16513" y="3156"/>
                  </a:cubicBezTo>
                  <a:cubicBezTo>
                    <a:pt x="16393" y="3382"/>
                    <a:pt x="16272" y="3596"/>
                    <a:pt x="16176" y="3822"/>
                  </a:cubicBezTo>
                  <a:cubicBezTo>
                    <a:pt x="15742" y="4724"/>
                    <a:pt x="15284" y="5615"/>
                    <a:pt x="14898" y="6517"/>
                  </a:cubicBezTo>
                  <a:cubicBezTo>
                    <a:pt x="14802" y="6763"/>
                    <a:pt x="14681" y="7021"/>
                    <a:pt x="14585" y="7268"/>
                  </a:cubicBezTo>
                  <a:cubicBezTo>
                    <a:pt x="14512" y="7472"/>
                    <a:pt x="14416" y="7687"/>
                    <a:pt x="14368" y="7891"/>
                  </a:cubicBezTo>
                  <a:cubicBezTo>
                    <a:pt x="14320" y="8019"/>
                    <a:pt x="14271" y="8159"/>
                    <a:pt x="14247" y="8288"/>
                  </a:cubicBezTo>
                  <a:cubicBezTo>
                    <a:pt x="14223" y="8427"/>
                    <a:pt x="14175" y="8578"/>
                    <a:pt x="14151" y="8717"/>
                  </a:cubicBezTo>
                  <a:cubicBezTo>
                    <a:pt x="14103" y="8932"/>
                    <a:pt x="14054" y="9147"/>
                    <a:pt x="14006" y="9372"/>
                  </a:cubicBezTo>
                  <a:cubicBezTo>
                    <a:pt x="13958" y="9587"/>
                    <a:pt x="13910" y="9812"/>
                    <a:pt x="13862" y="10027"/>
                  </a:cubicBezTo>
                  <a:cubicBezTo>
                    <a:pt x="13813" y="10263"/>
                    <a:pt x="13765" y="10499"/>
                    <a:pt x="13717" y="10736"/>
                  </a:cubicBezTo>
                  <a:cubicBezTo>
                    <a:pt x="13645" y="11197"/>
                    <a:pt x="13572" y="11648"/>
                    <a:pt x="13524" y="12110"/>
                  </a:cubicBezTo>
                  <a:cubicBezTo>
                    <a:pt x="13500" y="12357"/>
                    <a:pt x="13476" y="12614"/>
                    <a:pt x="13452" y="12861"/>
                  </a:cubicBezTo>
                  <a:cubicBezTo>
                    <a:pt x="13428" y="13108"/>
                    <a:pt x="13428" y="13355"/>
                    <a:pt x="13404" y="13602"/>
                  </a:cubicBezTo>
                  <a:cubicBezTo>
                    <a:pt x="13404" y="13838"/>
                    <a:pt x="13404" y="14064"/>
                    <a:pt x="13404" y="14300"/>
                  </a:cubicBezTo>
                  <a:cubicBezTo>
                    <a:pt x="13404" y="14515"/>
                    <a:pt x="13428" y="14718"/>
                    <a:pt x="13428" y="14933"/>
                  </a:cubicBezTo>
                  <a:cubicBezTo>
                    <a:pt x="13452" y="15395"/>
                    <a:pt x="13476" y="15856"/>
                    <a:pt x="13524" y="16329"/>
                  </a:cubicBezTo>
                  <a:cubicBezTo>
                    <a:pt x="13524" y="16436"/>
                    <a:pt x="13548" y="16554"/>
                    <a:pt x="13572" y="16662"/>
                  </a:cubicBezTo>
                  <a:cubicBezTo>
                    <a:pt x="13596" y="16801"/>
                    <a:pt x="13621" y="16941"/>
                    <a:pt x="13645" y="17091"/>
                  </a:cubicBezTo>
                  <a:cubicBezTo>
                    <a:pt x="13669" y="17306"/>
                    <a:pt x="13717" y="17531"/>
                    <a:pt x="13765" y="17746"/>
                  </a:cubicBezTo>
                  <a:cubicBezTo>
                    <a:pt x="13813" y="17971"/>
                    <a:pt x="13862" y="18197"/>
                    <a:pt x="13934" y="18412"/>
                  </a:cubicBezTo>
                  <a:cubicBezTo>
                    <a:pt x="13958" y="18530"/>
                    <a:pt x="14006" y="18648"/>
                    <a:pt x="14030" y="18766"/>
                  </a:cubicBezTo>
                  <a:cubicBezTo>
                    <a:pt x="14079" y="18895"/>
                    <a:pt x="14127" y="19023"/>
                    <a:pt x="14175" y="19152"/>
                  </a:cubicBezTo>
                  <a:cubicBezTo>
                    <a:pt x="14223" y="19281"/>
                    <a:pt x="14271" y="19399"/>
                    <a:pt x="14344" y="19528"/>
                  </a:cubicBezTo>
                  <a:cubicBezTo>
                    <a:pt x="14392" y="19635"/>
                    <a:pt x="14440" y="19753"/>
                    <a:pt x="14488" y="19861"/>
                  </a:cubicBezTo>
                  <a:cubicBezTo>
                    <a:pt x="14585" y="20076"/>
                    <a:pt x="14681" y="20280"/>
                    <a:pt x="14802" y="20483"/>
                  </a:cubicBezTo>
                  <a:cubicBezTo>
                    <a:pt x="14898" y="20645"/>
                    <a:pt x="14995" y="20816"/>
                    <a:pt x="15091" y="20977"/>
                  </a:cubicBezTo>
                  <a:cubicBezTo>
                    <a:pt x="15139" y="21052"/>
                    <a:pt x="15187" y="21128"/>
                    <a:pt x="15260" y="21192"/>
                  </a:cubicBezTo>
                  <a:cubicBezTo>
                    <a:pt x="15308" y="21246"/>
                    <a:pt x="15356" y="21299"/>
                    <a:pt x="15404" y="21353"/>
                  </a:cubicBezTo>
                  <a:cubicBezTo>
                    <a:pt x="15429" y="21364"/>
                    <a:pt x="15429" y="21385"/>
                    <a:pt x="15453" y="21396"/>
                  </a:cubicBezTo>
                  <a:cubicBezTo>
                    <a:pt x="15501" y="21439"/>
                    <a:pt x="15573" y="21482"/>
                    <a:pt x="15646" y="21514"/>
                  </a:cubicBezTo>
                  <a:cubicBezTo>
                    <a:pt x="15790" y="21579"/>
                    <a:pt x="15983" y="21600"/>
                    <a:pt x="16176" y="21579"/>
                  </a:cubicBezTo>
                  <a:cubicBezTo>
                    <a:pt x="16369" y="21557"/>
                    <a:pt x="16513" y="21493"/>
                    <a:pt x="16562" y="21407"/>
                  </a:cubicBezTo>
                  <a:cubicBezTo>
                    <a:pt x="16610" y="21332"/>
                    <a:pt x="16586" y="21267"/>
                    <a:pt x="16537" y="21192"/>
                  </a:cubicBezTo>
                  <a:cubicBezTo>
                    <a:pt x="16513" y="21138"/>
                    <a:pt x="16465" y="21085"/>
                    <a:pt x="16441" y="21042"/>
                  </a:cubicBezTo>
                  <a:cubicBezTo>
                    <a:pt x="16369" y="20934"/>
                    <a:pt x="16272" y="20816"/>
                    <a:pt x="16200" y="20709"/>
                  </a:cubicBezTo>
                  <a:cubicBezTo>
                    <a:pt x="16055" y="20494"/>
                    <a:pt x="15935" y="20269"/>
                    <a:pt x="15838" y="20043"/>
                  </a:cubicBezTo>
                  <a:cubicBezTo>
                    <a:pt x="15742" y="19829"/>
                    <a:pt x="15621" y="19614"/>
                    <a:pt x="15525" y="19399"/>
                  </a:cubicBezTo>
                  <a:cubicBezTo>
                    <a:pt x="15477" y="19270"/>
                    <a:pt x="15429" y="19142"/>
                    <a:pt x="15356" y="19013"/>
                  </a:cubicBezTo>
                  <a:cubicBezTo>
                    <a:pt x="15308" y="18895"/>
                    <a:pt x="15284" y="18787"/>
                    <a:pt x="15236" y="18669"/>
                  </a:cubicBezTo>
                  <a:cubicBezTo>
                    <a:pt x="15212" y="18637"/>
                    <a:pt x="15212" y="18605"/>
                    <a:pt x="15187" y="18562"/>
                  </a:cubicBezTo>
                  <a:cubicBezTo>
                    <a:pt x="15163" y="18454"/>
                    <a:pt x="15115" y="18347"/>
                    <a:pt x="15091" y="18240"/>
                  </a:cubicBezTo>
                  <a:cubicBezTo>
                    <a:pt x="15067" y="18132"/>
                    <a:pt x="15043" y="18036"/>
                    <a:pt x="15019" y="17928"/>
                  </a:cubicBezTo>
                  <a:cubicBezTo>
                    <a:pt x="14970" y="17692"/>
                    <a:pt x="14922" y="17445"/>
                    <a:pt x="14874" y="17209"/>
                  </a:cubicBezTo>
                  <a:cubicBezTo>
                    <a:pt x="14850" y="17102"/>
                    <a:pt x="14850" y="16994"/>
                    <a:pt x="14826" y="16898"/>
                  </a:cubicBezTo>
                  <a:cubicBezTo>
                    <a:pt x="14802" y="16801"/>
                    <a:pt x="14802" y="16705"/>
                    <a:pt x="14778" y="16608"/>
                  </a:cubicBezTo>
                  <a:cubicBezTo>
                    <a:pt x="14754" y="16361"/>
                    <a:pt x="14729" y="16125"/>
                    <a:pt x="14705" y="15878"/>
                  </a:cubicBezTo>
                  <a:cubicBezTo>
                    <a:pt x="14657" y="15384"/>
                    <a:pt x="14657" y="14901"/>
                    <a:pt x="14633" y="14407"/>
                  </a:cubicBezTo>
                  <a:cubicBezTo>
                    <a:pt x="14633" y="14182"/>
                    <a:pt x="14609" y="13956"/>
                    <a:pt x="14609" y="13731"/>
                  </a:cubicBezTo>
                  <a:cubicBezTo>
                    <a:pt x="14609" y="13623"/>
                    <a:pt x="14609" y="13516"/>
                    <a:pt x="14609" y="13409"/>
                  </a:cubicBezTo>
                  <a:cubicBezTo>
                    <a:pt x="14513" y="13291"/>
                    <a:pt x="14513" y="13183"/>
                    <a:pt x="14513" y="13076"/>
                  </a:cubicBezTo>
                  <a:close/>
                  <a:moveTo>
                    <a:pt x="19141" y="1095"/>
                  </a:moveTo>
                  <a:cubicBezTo>
                    <a:pt x="19286" y="977"/>
                    <a:pt x="19454" y="870"/>
                    <a:pt x="19623" y="762"/>
                  </a:cubicBezTo>
                  <a:cubicBezTo>
                    <a:pt x="19768" y="687"/>
                    <a:pt x="19913" y="623"/>
                    <a:pt x="20081" y="558"/>
                  </a:cubicBezTo>
                  <a:cubicBezTo>
                    <a:pt x="20178" y="526"/>
                    <a:pt x="20298" y="494"/>
                    <a:pt x="20419" y="472"/>
                  </a:cubicBezTo>
                  <a:cubicBezTo>
                    <a:pt x="20467" y="462"/>
                    <a:pt x="20515" y="462"/>
                    <a:pt x="20588" y="451"/>
                  </a:cubicBezTo>
                  <a:cubicBezTo>
                    <a:pt x="20588" y="451"/>
                    <a:pt x="20612" y="451"/>
                    <a:pt x="20612" y="451"/>
                  </a:cubicBezTo>
                  <a:cubicBezTo>
                    <a:pt x="20612" y="451"/>
                    <a:pt x="20612" y="451"/>
                    <a:pt x="20612" y="451"/>
                  </a:cubicBezTo>
                  <a:cubicBezTo>
                    <a:pt x="20588" y="472"/>
                    <a:pt x="20588" y="494"/>
                    <a:pt x="20563" y="515"/>
                  </a:cubicBezTo>
                  <a:cubicBezTo>
                    <a:pt x="20491" y="569"/>
                    <a:pt x="20419" y="633"/>
                    <a:pt x="20346" y="687"/>
                  </a:cubicBezTo>
                  <a:cubicBezTo>
                    <a:pt x="20298" y="709"/>
                    <a:pt x="20274" y="730"/>
                    <a:pt x="20226" y="751"/>
                  </a:cubicBezTo>
                  <a:cubicBezTo>
                    <a:pt x="20033" y="859"/>
                    <a:pt x="19816" y="945"/>
                    <a:pt x="19575" y="1031"/>
                  </a:cubicBezTo>
                  <a:cubicBezTo>
                    <a:pt x="19406" y="1095"/>
                    <a:pt x="19213" y="1149"/>
                    <a:pt x="19045" y="1202"/>
                  </a:cubicBezTo>
                  <a:cubicBezTo>
                    <a:pt x="19021" y="1213"/>
                    <a:pt x="18996" y="1224"/>
                    <a:pt x="18948" y="1235"/>
                  </a:cubicBezTo>
                  <a:cubicBezTo>
                    <a:pt x="18996" y="1192"/>
                    <a:pt x="19069" y="1138"/>
                    <a:pt x="19141" y="1095"/>
                  </a:cubicBezTo>
                  <a:close/>
                  <a:moveTo>
                    <a:pt x="2121" y="3027"/>
                  </a:moveTo>
                  <a:cubicBezTo>
                    <a:pt x="1832" y="2974"/>
                    <a:pt x="1567" y="2909"/>
                    <a:pt x="1326" y="2823"/>
                  </a:cubicBezTo>
                  <a:cubicBezTo>
                    <a:pt x="1326" y="2823"/>
                    <a:pt x="1326" y="2823"/>
                    <a:pt x="1326" y="2823"/>
                  </a:cubicBezTo>
                  <a:cubicBezTo>
                    <a:pt x="1543" y="2845"/>
                    <a:pt x="1736" y="2877"/>
                    <a:pt x="1953" y="2909"/>
                  </a:cubicBezTo>
                  <a:cubicBezTo>
                    <a:pt x="2266" y="2974"/>
                    <a:pt x="2555" y="3038"/>
                    <a:pt x="2845" y="3124"/>
                  </a:cubicBezTo>
                  <a:cubicBezTo>
                    <a:pt x="2579" y="3103"/>
                    <a:pt x="2338" y="3070"/>
                    <a:pt x="2121" y="3027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F60F4044-3CDC-4A8E-9DB9-520CDC7DD06F}"/>
                </a:ext>
              </a:extLst>
            </p:cNvPr>
            <p:cNvSpPr/>
            <p:nvPr/>
          </p:nvSpPr>
          <p:spPr>
            <a:xfrm>
              <a:off x="7912100" y="11468100"/>
              <a:ext cx="410074" cy="340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extrusionOk="0">
                  <a:moveTo>
                    <a:pt x="21426" y="322"/>
                  </a:moveTo>
                  <a:cubicBezTo>
                    <a:pt x="21359" y="161"/>
                    <a:pt x="21226" y="0"/>
                    <a:pt x="21026" y="0"/>
                  </a:cubicBezTo>
                  <a:cubicBezTo>
                    <a:pt x="20959" y="0"/>
                    <a:pt x="20892" y="0"/>
                    <a:pt x="20826" y="0"/>
                  </a:cubicBezTo>
                  <a:cubicBezTo>
                    <a:pt x="20692" y="0"/>
                    <a:pt x="20626" y="0"/>
                    <a:pt x="20492" y="81"/>
                  </a:cubicBezTo>
                  <a:cubicBezTo>
                    <a:pt x="19292" y="1048"/>
                    <a:pt x="18092" y="2015"/>
                    <a:pt x="16892" y="3063"/>
                  </a:cubicBezTo>
                  <a:cubicBezTo>
                    <a:pt x="16226" y="3627"/>
                    <a:pt x="15492" y="4191"/>
                    <a:pt x="14826" y="4836"/>
                  </a:cubicBezTo>
                  <a:cubicBezTo>
                    <a:pt x="14426" y="5158"/>
                    <a:pt x="14026" y="5481"/>
                    <a:pt x="13692" y="5803"/>
                  </a:cubicBezTo>
                  <a:cubicBezTo>
                    <a:pt x="13426" y="6045"/>
                    <a:pt x="13226" y="6287"/>
                    <a:pt x="12959" y="6448"/>
                  </a:cubicBezTo>
                  <a:cubicBezTo>
                    <a:pt x="12426" y="6931"/>
                    <a:pt x="11959" y="7334"/>
                    <a:pt x="11426" y="7818"/>
                  </a:cubicBezTo>
                  <a:cubicBezTo>
                    <a:pt x="11159" y="8060"/>
                    <a:pt x="10892" y="8301"/>
                    <a:pt x="10626" y="8543"/>
                  </a:cubicBezTo>
                  <a:cubicBezTo>
                    <a:pt x="9826" y="9349"/>
                    <a:pt x="8959" y="10155"/>
                    <a:pt x="8159" y="10961"/>
                  </a:cubicBezTo>
                  <a:cubicBezTo>
                    <a:pt x="7959" y="11122"/>
                    <a:pt x="7826" y="11284"/>
                    <a:pt x="7626" y="11525"/>
                  </a:cubicBezTo>
                  <a:cubicBezTo>
                    <a:pt x="7159" y="12009"/>
                    <a:pt x="6692" y="12493"/>
                    <a:pt x="6226" y="12976"/>
                  </a:cubicBezTo>
                  <a:cubicBezTo>
                    <a:pt x="6026" y="13218"/>
                    <a:pt x="5826" y="13379"/>
                    <a:pt x="5626" y="13621"/>
                  </a:cubicBezTo>
                  <a:cubicBezTo>
                    <a:pt x="5559" y="13701"/>
                    <a:pt x="5426" y="13782"/>
                    <a:pt x="5359" y="13863"/>
                  </a:cubicBezTo>
                  <a:cubicBezTo>
                    <a:pt x="5026" y="14185"/>
                    <a:pt x="4759" y="14588"/>
                    <a:pt x="4426" y="14910"/>
                  </a:cubicBezTo>
                  <a:cubicBezTo>
                    <a:pt x="4026" y="15394"/>
                    <a:pt x="3626" y="15797"/>
                    <a:pt x="3226" y="16281"/>
                  </a:cubicBezTo>
                  <a:cubicBezTo>
                    <a:pt x="3026" y="16522"/>
                    <a:pt x="2759" y="16845"/>
                    <a:pt x="2559" y="17087"/>
                  </a:cubicBezTo>
                  <a:cubicBezTo>
                    <a:pt x="2159" y="17651"/>
                    <a:pt x="1692" y="18215"/>
                    <a:pt x="1359" y="18779"/>
                  </a:cubicBezTo>
                  <a:cubicBezTo>
                    <a:pt x="1092" y="19182"/>
                    <a:pt x="826" y="19585"/>
                    <a:pt x="626" y="19988"/>
                  </a:cubicBezTo>
                  <a:cubicBezTo>
                    <a:pt x="492" y="20149"/>
                    <a:pt x="426" y="20391"/>
                    <a:pt x="292" y="20633"/>
                  </a:cubicBezTo>
                  <a:cubicBezTo>
                    <a:pt x="159" y="20875"/>
                    <a:pt x="92" y="21116"/>
                    <a:pt x="26" y="21358"/>
                  </a:cubicBezTo>
                  <a:cubicBezTo>
                    <a:pt x="-41" y="21439"/>
                    <a:pt x="26" y="21600"/>
                    <a:pt x="159" y="21600"/>
                  </a:cubicBezTo>
                  <a:cubicBezTo>
                    <a:pt x="159" y="21600"/>
                    <a:pt x="159" y="21600"/>
                    <a:pt x="159" y="21600"/>
                  </a:cubicBezTo>
                  <a:cubicBezTo>
                    <a:pt x="226" y="21600"/>
                    <a:pt x="292" y="21519"/>
                    <a:pt x="292" y="21519"/>
                  </a:cubicBezTo>
                  <a:cubicBezTo>
                    <a:pt x="359" y="21358"/>
                    <a:pt x="426" y="21197"/>
                    <a:pt x="492" y="21036"/>
                  </a:cubicBezTo>
                  <a:cubicBezTo>
                    <a:pt x="559" y="20875"/>
                    <a:pt x="692" y="20713"/>
                    <a:pt x="759" y="20552"/>
                  </a:cubicBezTo>
                  <a:cubicBezTo>
                    <a:pt x="1092" y="20069"/>
                    <a:pt x="1426" y="19585"/>
                    <a:pt x="1759" y="19182"/>
                  </a:cubicBezTo>
                  <a:cubicBezTo>
                    <a:pt x="2092" y="18699"/>
                    <a:pt x="2492" y="18296"/>
                    <a:pt x="2892" y="17812"/>
                  </a:cubicBezTo>
                  <a:cubicBezTo>
                    <a:pt x="3159" y="17570"/>
                    <a:pt x="3359" y="17248"/>
                    <a:pt x="3626" y="17006"/>
                  </a:cubicBezTo>
                  <a:cubicBezTo>
                    <a:pt x="3759" y="16845"/>
                    <a:pt x="3892" y="16764"/>
                    <a:pt x="4026" y="16603"/>
                  </a:cubicBezTo>
                  <a:cubicBezTo>
                    <a:pt x="4692" y="15958"/>
                    <a:pt x="5359" y="15313"/>
                    <a:pt x="5959" y="14588"/>
                  </a:cubicBezTo>
                  <a:cubicBezTo>
                    <a:pt x="6826" y="13782"/>
                    <a:pt x="7626" y="12976"/>
                    <a:pt x="8492" y="12170"/>
                  </a:cubicBezTo>
                  <a:cubicBezTo>
                    <a:pt x="8759" y="11928"/>
                    <a:pt x="9092" y="11606"/>
                    <a:pt x="9359" y="11364"/>
                  </a:cubicBezTo>
                  <a:cubicBezTo>
                    <a:pt x="9892" y="10881"/>
                    <a:pt x="10359" y="10478"/>
                    <a:pt x="10892" y="9994"/>
                  </a:cubicBezTo>
                  <a:cubicBezTo>
                    <a:pt x="11492" y="9430"/>
                    <a:pt x="12159" y="8866"/>
                    <a:pt x="12759" y="8382"/>
                  </a:cubicBezTo>
                  <a:cubicBezTo>
                    <a:pt x="13426" y="7818"/>
                    <a:pt x="14026" y="7254"/>
                    <a:pt x="14692" y="6770"/>
                  </a:cubicBezTo>
                  <a:cubicBezTo>
                    <a:pt x="15492" y="6125"/>
                    <a:pt x="16226" y="5561"/>
                    <a:pt x="17026" y="4916"/>
                  </a:cubicBezTo>
                  <a:cubicBezTo>
                    <a:pt x="17626" y="4433"/>
                    <a:pt x="18159" y="3949"/>
                    <a:pt x="18759" y="3546"/>
                  </a:cubicBezTo>
                  <a:cubicBezTo>
                    <a:pt x="18959" y="3385"/>
                    <a:pt x="19159" y="3224"/>
                    <a:pt x="19292" y="3063"/>
                  </a:cubicBezTo>
                  <a:cubicBezTo>
                    <a:pt x="19559" y="2821"/>
                    <a:pt x="19826" y="2579"/>
                    <a:pt x="20092" y="2418"/>
                  </a:cubicBezTo>
                  <a:cubicBezTo>
                    <a:pt x="20426" y="2096"/>
                    <a:pt x="20759" y="1854"/>
                    <a:pt x="21092" y="1531"/>
                  </a:cubicBezTo>
                  <a:cubicBezTo>
                    <a:pt x="21159" y="1531"/>
                    <a:pt x="21159" y="1451"/>
                    <a:pt x="21226" y="1370"/>
                  </a:cubicBezTo>
                  <a:cubicBezTo>
                    <a:pt x="21292" y="1290"/>
                    <a:pt x="21359" y="1128"/>
                    <a:pt x="21426" y="1048"/>
                  </a:cubicBezTo>
                  <a:cubicBezTo>
                    <a:pt x="21559" y="725"/>
                    <a:pt x="21559" y="484"/>
                    <a:pt x="21426" y="32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0A7BDDAD-266C-4A89-A7E7-39C09E5E7961}"/>
                </a:ext>
              </a:extLst>
            </p:cNvPr>
            <p:cNvSpPr/>
            <p:nvPr/>
          </p:nvSpPr>
          <p:spPr>
            <a:xfrm>
              <a:off x="7645400" y="10706100"/>
              <a:ext cx="359410" cy="470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5" extrusionOk="0">
                  <a:moveTo>
                    <a:pt x="16257" y="5939"/>
                  </a:moveTo>
                  <a:cubicBezTo>
                    <a:pt x="16563" y="5589"/>
                    <a:pt x="16944" y="5298"/>
                    <a:pt x="17250" y="4949"/>
                  </a:cubicBezTo>
                  <a:cubicBezTo>
                    <a:pt x="17402" y="4774"/>
                    <a:pt x="17555" y="4658"/>
                    <a:pt x="17707" y="4483"/>
                  </a:cubicBezTo>
                  <a:cubicBezTo>
                    <a:pt x="17707" y="4483"/>
                    <a:pt x="17707" y="4483"/>
                    <a:pt x="17707" y="4483"/>
                  </a:cubicBezTo>
                  <a:cubicBezTo>
                    <a:pt x="18242" y="3959"/>
                    <a:pt x="18700" y="3493"/>
                    <a:pt x="19234" y="2969"/>
                  </a:cubicBezTo>
                  <a:cubicBezTo>
                    <a:pt x="19997" y="2212"/>
                    <a:pt x="20760" y="1456"/>
                    <a:pt x="21524" y="699"/>
                  </a:cubicBezTo>
                  <a:cubicBezTo>
                    <a:pt x="21600" y="640"/>
                    <a:pt x="21600" y="524"/>
                    <a:pt x="21600" y="466"/>
                  </a:cubicBezTo>
                  <a:cubicBezTo>
                    <a:pt x="21600" y="349"/>
                    <a:pt x="21524" y="233"/>
                    <a:pt x="21447" y="116"/>
                  </a:cubicBezTo>
                  <a:cubicBezTo>
                    <a:pt x="21295" y="0"/>
                    <a:pt x="21142" y="0"/>
                    <a:pt x="20989" y="0"/>
                  </a:cubicBezTo>
                  <a:cubicBezTo>
                    <a:pt x="20837" y="0"/>
                    <a:pt x="20608" y="58"/>
                    <a:pt x="20531" y="116"/>
                  </a:cubicBezTo>
                  <a:cubicBezTo>
                    <a:pt x="19997" y="640"/>
                    <a:pt x="19463" y="1106"/>
                    <a:pt x="18929" y="1630"/>
                  </a:cubicBezTo>
                  <a:cubicBezTo>
                    <a:pt x="18929" y="1572"/>
                    <a:pt x="19005" y="1572"/>
                    <a:pt x="19005" y="1514"/>
                  </a:cubicBezTo>
                  <a:cubicBezTo>
                    <a:pt x="18242" y="2271"/>
                    <a:pt x="17478" y="2969"/>
                    <a:pt x="16715" y="3726"/>
                  </a:cubicBezTo>
                  <a:cubicBezTo>
                    <a:pt x="16715" y="3726"/>
                    <a:pt x="16715" y="3726"/>
                    <a:pt x="16715" y="3726"/>
                  </a:cubicBezTo>
                  <a:cubicBezTo>
                    <a:pt x="16715" y="3726"/>
                    <a:pt x="16715" y="3784"/>
                    <a:pt x="16639" y="3784"/>
                  </a:cubicBezTo>
                  <a:cubicBezTo>
                    <a:pt x="16639" y="3784"/>
                    <a:pt x="16639" y="3784"/>
                    <a:pt x="16639" y="3784"/>
                  </a:cubicBezTo>
                  <a:cubicBezTo>
                    <a:pt x="16639" y="3784"/>
                    <a:pt x="16639" y="3784"/>
                    <a:pt x="16639" y="3784"/>
                  </a:cubicBezTo>
                  <a:cubicBezTo>
                    <a:pt x="16639" y="3784"/>
                    <a:pt x="16639" y="3784"/>
                    <a:pt x="16639" y="3784"/>
                  </a:cubicBezTo>
                  <a:cubicBezTo>
                    <a:pt x="16639" y="3784"/>
                    <a:pt x="16639" y="3726"/>
                    <a:pt x="16715" y="3726"/>
                  </a:cubicBezTo>
                  <a:cubicBezTo>
                    <a:pt x="16715" y="3726"/>
                    <a:pt x="16715" y="3726"/>
                    <a:pt x="16715" y="3668"/>
                  </a:cubicBezTo>
                  <a:cubicBezTo>
                    <a:pt x="16715" y="3726"/>
                    <a:pt x="16639" y="3726"/>
                    <a:pt x="16639" y="3784"/>
                  </a:cubicBezTo>
                  <a:cubicBezTo>
                    <a:pt x="16028" y="4367"/>
                    <a:pt x="15494" y="4949"/>
                    <a:pt x="14960" y="5473"/>
                  </a:cubicBezTo>
                  <a:cubicBezTo>
                    <a:pt x="14502" y="5880"/>
                    <a:pt x="14120" y="6346"/>
                    <a:pt x="13662" y="6754"/>
                  </a:cubicBezTo>
                  <a:cubicBezTo>
                    <a:pt x="12594" y="7860"/>
                    <a:pt x="11525" y="8908"/>
                    <a:pt x="10457" y="10014"/>
                  </a:cubicBezTo>
                  <a:cubicBezTo>
                    <a:pt x="9770" y="10713"/>
                    <a:pt x="9083" y="11470"/>
                    <a:pt x="8396" y="12168"/>
                  </a:cubicBezTo>
                  <a:cubicBezTo>
                    <a:pt x="7938" y="12634"/>
                    <a:pt x="7556" y="13100"/>
                    <a:pt x="7098" y="13565"/>
                  </a:cubicBezTo>
                  <a:cubicBezTo>
                    <a:pt x="6640" y="14031"/>
                    <a:pt x="6182" y="14555"/>
                    <a:pt x="5724" y="15021"/>
                  </a:cubicBezTo>
                  <a:cubicBezTo>
                    <a:pt x="5037" y="15720"/>
                    <a:pt x="4427" y="16418"/>
                    <a:pt x="3740" y="17059"/>
                  </a:cubicBezTo>
                  <a:cubicBezTo>
                    <a:pt x="3282" y="17525"/>
                    <a:pt x="2824" y="18049"/>
                    <a:pt x="2290" y="18514"/>
                  </a:cubicBezTo>
                  <a:cubicBezTo>
                    <a:pt x="2137" y="18631"/>
                    <a:pt x="2061" y="18747"/>
                    <a:pt x="1908" y="18922"/>
                  </a:cubicBezTo>
                  <a:cubicBezTo>
                    <a:pt x="1755" y="19096"/>
                    <a:pt x="1603" y="19271"/>
                    <a:pt x="1450" y="19446"/>
                  </a:cubicBezTo>
                  <a:cubicBezTo>
                    <a:pt x="1145" y="19795"/>
                    <a:pt x="840" y="20203"/>
                    <a:pt x="534" y="20610"/>
                  </a:cubicBezTo>
                  <a:cubicBezTo>
                    <a:pt x="458" y="20727"/>
                    <a:pt x="382" y="20843"/>
                    <a:pt x="305" y="20901"/>
                  </a:cubicBezTo>
                  <a:cubicBezTo>
                    <a:pt x="229" y="21018"/>
                    <a:pt x="229" y="21076"/>
                    <a:pt x="153" y="21192"/>
                  </a:cubicBezTo>
                  <a:cubicBezTo>
                    <a:pt x="76" y="21251"/>
                    <a:pt x="76" y="21309"/>
                    <a:pt x="0" y="21425"/>
                  </a:cubicBezTo>
                  <a:cubicBezTo>
                    <a:pt x="0" y="21484"/>
                    <a:pt x="0" y="21542"/>
                    <a:pt x="76" y="21542"/>
                  </a:cubicBezTo>
                  <a:cubicBezTo>
                    <a:pt x="153" y="21600"/>
                    <a:pt x="229" y="21600"/>
                    <a:pt x="305" y="21542"/>
                  </a:cubicBezTo>
                  <a:cubicBezTo>
                    <a:pt x="305" y="21542"/>
                    <a:pt x="382" y="21484"/>
                    <a:pt x="382" y="21425"/>
                  </a:cubicBezTo>
                  <a:cubicBezTo>
                    <a:pt x="382" y="21425"/>
                    <a:pt x="382" y="21425"/>
                    <a:pt x="382" y="21425"/>
                  </a:cubicBezTo>
                  <a:cubicBezTo>
                    <a:pt x="382" y="21425"/>
                    <a:pt x="382" y="21425"/>
                    <a:pt x="382" y="21425"/>
                  </a:cubicBezTo>
                  <a:cubicBezTo>
                    <a:pt x="382" y="21367"/>
                    <a:pt x="458" y="21309"/>
                    <a:pt x="458" y="21309"/>
                  </a:cubicBezTo>
                  <a:cubicBezTo>
                    <a:pt x="534" y="21251"/>
                    <a:pt x="611" y="21134"/>
                    <a:pt x="611" y="21076"/>
                  </a:cubicBezTo>
                  <a:cubicBezTo>
                    <a:pt x="763" y="20901"/>
                    <a:pt x="840" y="20785"/>
                    <a:pt x="992" y="20610"/>
                  </a:cubicBezTo>
                  <a:cubicBezTo>
                    <a:pt x="1221" y="20319"/>
                    <a:pt x="1526" y="20028"/>
                    <a:pt x="1832" y="19737"/>
                  </a:cubicBezTo>
                  <a:cubicBezTo>
                    <a:pt x="2137" y="19446"/>
                    <a:pt x="2519" y="19097"/>
                    <a:pt x="2824" y="18805"/>
                  </a:cubicBezTo>
                  <a:cubicBezTo>
                    <a:pt x="3206" y="18456"/>
                    <a:pt x="3587" y="18107"/>
                    <a:pt x="3969" y="17757"/>
                  </a:cubicBezTo>
                  <a:cubicBezTo>
                    <a:pt x="4503" y="17292"/>
                    <a:pt x="5037" y="16768"/>
                    <a:pt x="5495" y="16244"/>
                  </a:cubicBezTo>
                  <a:cubicBezTo>
                    <a:pt x="5953" y="15778"/>
                    <a:pt x="6411" y="15312"/>
                    <a:pt x="6869" y="14905"/>
                  </a:cubicBezTo>
                  <a:cubicBezTo>
                    <a:pt x="7556" y="14206"/>
                    <a:pt x="8243" y="13566"/>
                    <a:pt x="8930" y="12867"/>
                  </a:cubicBezTo>
                  <a:cubicBezTo>
                    <a:pt x="8930" y="12867"/>
                    <a:pt x="8930" y="12867"/>
                    <a:pt x="8930" y="12867"/>
                  </a:cubicBezTo>
                  <a:cubicBezTo>
                    <a:pt x="8930" y="12867"/>
                    <a:pt x="8930" y="12867"/>
                    <a:pt x="8930" y="12867"/>
                  </a:cubicBezTo>
                  <a:cubicBezTo>
                    <a:pt x="9922" y="11877"/>
                    <a:pt x="10914" y="10887"/>
                    <a:pt x="11983" y="9898"/>
                  </a:cubicBezTo>
                  <a:cubicBezTo>
                    <a:pt x="12517" y="9374"/>
                    <a:pt x="13128" y="8850"/>
                    <a:pt x="13662" y="8267"/>
                  </a:cubicBezTo>
                  <a:cubicBezTo>
                    <a:pt x="14044" y="7918"/>
                    <a:pt x="14425" y="7511"/>
                    <a:pt x="14807" y="7161"/>
                  </a:cubicBezTo>
                  <a:cubicBezTo>
                    <a:pt x="14807" y="7161"/>
                    <a:pt x="14807" y="7161"/>
                    <a:pt x="14807" y="7161"/>
                  </a:cubicBezTo>
                  <a:cubicBezTo>
                    <a:pt x="15341" y="6812"/>
                    <a:pt x="15799" y="6346"/>
                    <a:pt x="16257" y="593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Line">
              <a:extLst>
                <a:ext uri="{FF2B5EF4-FFF2-40B4-BE49-F238E27FC236}">
                  <a16:creationId xmlns:a16="http://schemas.microsoft.com/office/drawing/2014/main" id="{69DBF754-6C61-4596-9E18-64A52FB8018B}"/>
                </a:ext>
              </a:extLst>
            </p:cNvPr>
            <p:cNvSpPr/>
            <p:nvPr/>
          </p:nvSpPr>
          <p:spPr>
            <a:xfrm>
              <a:off x="7924800" y="10795000"/>
              <a:ext cx="12700" cy="12700"/>
            </a:xfrm>
            <a:prstGeom prst="line">
              <a:avLst/>
            </a:pr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D7CE3813-5AD6-4C31-8E28-67DAC93ADE9A}"/>
                </a:ext>
              </a:extLst>
            </p:cNvPr>
            <p:cNvSpPr/>
            <p:nvPr/>
          </p:nvSpPr>
          <p:spPr>
            <a:xfrm>
              <a:off x="7099300" y="10413999"/>
              <a:ext cx="101419" cy="331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600" extrusionOk="0">
                  <a:moveTo>
                    <a:pt x="918" y="21600"/>
                  </a:moveTo>
                  <a:cubicBezTo>
                    <a:pt x="1185" y="21600"/>
                    <a:pt x="1452" y="21434"/>
                    <a:pt x="1452" y="21352"/>
                  </a:cubicBezTo>
                  <a:cubicBezTo>
                    <a:pt x="1452" y="21352"/>
                    <a:pt x="1452" y="21352"/>
                    <a:pt x="1452" y="21352"/>
                  </a:cubicBezTo>
                  <a:cubicBezTo>
                    <a:pt x="1452" y="21186"/>
                    <a:pt x="1452" y="21021"/>
                    <a:pt x="1452" y="20855"/>
                  </a:cubicBezTo>
                  <a:cubicBezTo>
                    <a:pt x="1718" y="20524"/>
                    <a:pt x="1718" y="20276"/>
                    <a:pt x="1985" y="19945"/>
                  </a:cubicBezTo>
                  <a:cubicBezTo>
                    <a:pt x="2252" y="19614"/>
                    <a:pt x="2252" y="19283"/>
                    <a:pt x="2518" y="18869"/>
                  </a:cubicBezTo>
                  <a:cubicBezTo>
                    <a:pt x="2518" y="18869"/>
                    <a:pt x="2518" y="18869"/>
                    <a:pt x="2518" y="18869"/>
                  </a:cubicBezTo>
                  <a:cubicBezTo>
                    <a:pt x="2785" y="18207"/>
                    <a:pt x="3052" y="17628"/>
                    <a:pt x="3585" y="16966"/>
                  </a:cubicBezTo>
                  <a:cubicBezTo>
                    <a:pt x="4119" y="16304"/>
                    <a:pt x="4385" y="15724"/>
                    <a:pt x="4918" y="15062"/>
                  </a:cubicBezTo>
                  <a:cubicBezTo>
                    <a:pt x="5985" y="13821"/>
                    <a:pt x="7319" y="12579"/>
                    <a:pt x="8652" y="11421"/>
                  </a:cubicBezTo>
                  <a:cubicBezTo>
                    <a:pt x="9719" y="10428"/>
                    <a:pt x="11052" y="9434"/>
                    <a:pt x="12119" y="8524"/>
                  </a:cubicBezTo>
                  <a:cubicBezTo>
                    <a:pt x="14252" y="6786"/>
                    <a:pt x="16385" y="5048"/>
                    <a:pt x="18252" y="3310"/>
                  </a:cubicBezTo>
                  <a:cubicBezTo>
                    <a:pt x="19319" y="2400"/>
                    <a:pt x="20119" y="1572"/>
                    <a:pt x="21185" y="662"/>
                  </a:cubicBezTo>
                  <a:cubicBezTo>
                    <a:pt x="21452" y="497"/>
                    <a:pt x="21185" y="331"/>
                    <a:pt x="20919" y="248"/>
                  </a:cubicBezTo>
                  <a:cubicBezTo>
                    <a:pt x="20652" y="83"/>
                    <a:pt x="20385" y="0"/>
                    <a:pt x="19852" y="0"/>
                  </a:cubicBezTo>
                  <a:cubicBezTo>
                    <a:pt x="19585" y="0"/>
                    <a:pt x="19585" y="0"/>
                    <a:pt x="19319" y="0"/>
                  </a:cubicBezTo>
                  <a:cubicBezTo>
                    <a:pt x="19052" y="0"/>
                    <a:pt x="18785" y="0"/>
                    <a:pt x="18252" y="83"/>
                  </a:cubicBezTo>
                  <a:cubicBezTo>
                    <a:pt x="17719" y="165"/>
                    <a:pt x="17719" y="248"/>
                    <a:pt x="17452" y="414"/>
                  </a:cubicBezTo>
                  <a:cubicBezTo>
                    <a:pt x="16385" y="1241"/>
                    <a:pt x="15319" y="2069"/>
                    <a:pt x="14252" y="2897"/>
                  </a:cubicBezTo>
                  <a:cubicBezTo>
                    <a:pt x="13718" y="3393"/>
                    <a:pt x="13185" y="3890"/>
                    <a:pt x="12652" y="4386"/>
                  </a:cubicBezTo>
                  <a:cubicBezTo>
                    <a:pt x="11852" y="5131"/>
                    <a:pt x="10785" y="5793"/>
                    <a:pt x="9985" y="6538"/>
                  </a:cubicBezTo>
                  <a:cubicBezTo>
                    <a:pt x="8918" y="7614"/>
                    <a:pt x="7585" y="8690"/>
                    <a:pt x="6518" y="9766"/>
                  </a:cubicBezTo>
                  <a:cubicBezTo>
                    <a:pt x="6252" y="10097"/>
                    <a:pt x="5718" y="10428"/>
                    <a:pt x="5452" y="10759"/>
                  </a:cubicBezTo>
                  <a:cubicBezTo>
                    <a:pt x="4918" y="11338"/>
                    <a:pt x="4385" y="12000"/>
                    <a:pt x="3852" y="12579"/>
                  </a:cubicBezTo>
                  <a:cubicBezTo>
                    <a:pt x="3319" y="13159"/>
                    <a:pt x="2785" y="13821"/>
                    <a:pt x="2252" y="14483"/>
                  </a:cubicBezTo>
                  <a:cubicBezTo>
                    <a:pt x="1452" y="15641"/>
                    <a:pt x="918" y="16883"/>
                    <a:pt x="652" y="18041"/>
                  </a:cubicBezTo>
                  <a:cubicBezTo>
                    <a:pt x="385" y="18621"/>
                    <a:pt x="385" y="19200"/>
                    <a:pt x="385" y="19779"/>
                  </a:cubicBezTo>
                  <a:cubicBezTo>
                    <a:pt x="385" y="20028"/>
                    <a:pt x="385" y="20359"/>
                    <a:pt x="119" y="20607"/>
                  </a:cubicBezTo>
                  <a:cubicBezTo>
                    <a:pt x="119" y="20855"/>
                    <a:pt x="-148" y="21186"/>
                    <a:pt x="119" y="21435"/>
                  </a:cubicBezTo>
                  <a:cubicBezTo>
                    <a:pt x="118" y="21517"/>
                    <a:pt x="651" y="21600"/>
                    <a:pt x="918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9F85D58E-9560-4383-91AD-7F5E00487EA3}"/>
                </a:ext>
              </a:extLst>
            </p:cNvPr>
            <p:cNvSpPr/>
            <p:nvPr/>
          </p:nvSpPr>
          <p:spPr>
            <a:xfrm>
              <a:off x="6489699" y="10490199"/>
              <a:ext cx="56695" cy="190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564" extrusionOk="0">
                  <a:moveTo>
                    <a:pt x="2472" y="6768"/>
                  </a:moveTo>
                  <a:cubicBezTo>
                    <a:pt x="2942" y="7776"/>
                    <a:pt x="3412" y="8928"/>
                    <a:pt x="3881" y="9936"/>
                  </a:cubicBezTo>
                  <a:cubicBezTo>
                    <a:pt x="4820" y="11232"/>
                    <a:pt x="5290" y="12528"/>
                    <a:pt x="6229" y="13824"/>
                  </a:cubicBezTo>
                  <a:cubicBezTo>
                    <a:pt x="6698" y="14256"/>
                    <a:pt x="7168" y="14688"/>
                    <a:pt x="7168" y="15264"/>
                  </a:cubicBezTo>
                  <a:cubicBezTo>
                    <a:pt x="7637" y="15984"/>
                    <a:pt x="8577" y="16848"/>
                    <a:pt x="9516" y="17568"/>
                  </a:cubicBezTo>
                  <a:cubicBezTo>
                    <a:pt x="10455" y="18288"/>
                    <a:pt x="11394" y="19008"/>
                    <a:pt x="12333" y="19728"/>
                  </a:cubicBezTo>
                  <a:cubicBezTo>
                    <a:pt x="12802" y="20016"/>
                    <a:pt x="13272" y="20304"/>
                    <a:pt x="13742" y="20592"/>
                  </a:cubicBezTo>
                  <a:cubicBezTo>
                    <a:pt x="14211" y="20880"/>
                    <a:pt x="15150" y="21168"/>
                    <a:pt x="16090" y="21456"/>
                  </a:cubicBezTo>
                  <a:cubicBezTo>
                    <a:pt x="17029" y="21600"/>
                    <a:pt x="18437" y="21600"/>
                    <a:pt x="19377" y="21456"/>
                  </a:cubicBezTo>
                  <a:cubicBezTo>
                    <a:pt x="20785" y="21168"/>
                    <a:pt x="21255" y="20736"/>
                    <a:pt x="20785" y="20304"/>
                  </a:cubicBezTo>
                  <a:cubicBezTo>
                    <a:pt x="20785" y="20160"/>
                    <a:pt x="20316" y="20016"/>
                    <a:pt x="20316" y="19872"/>
                  </a:cubicBezTo>
                  <a:cubicBezTo>
                    <a:pt x="19846" y="19584"/>
                    <a:pt x="19846" y="19440"/>
                    <a:pt x="19846" y="19152"/>
                  </a:cubicBezTo>
                  <a:cubicBezTo>
                    <a:pt x="19377" y="18576"/>
                    <a:pt x="18907" y="18000"/>
                    <a:pt x="18438" y="17424"/>
                  </a:cubicBezTo>
                  <a:cubicBezTo>
                    <a:pt x="17968" y="16416"/>
                    <a:pt x="17029" y="15264"/>
                    <a:pt x="16559" y="14256"/>
                  </a:cubicBezTo>
                  <a:cubicBezTo>
                    <a:pt x="15620" y="12528"/>
                    <a:pt x="15151" y="10656"/>
                    <a:pt x="14211" y="8928"/>
                  </a:cubicBezTo>
                  <a:cubicBezTo>
                    <a:pt x="13742" y="7920"/>
                    <a:pt x="13272" y="6912"/>
                    <a:pt x="12803" y="5904"/>
                  </a:cubicBezTo>
                  <a:cubicBezTo>
                    <a:pt x="12333" y="4320"/>
                    <a:pt x="11394" y="2736"/>
                    <a:pt x="10455" y="1152"/>
                  </a:cubicBezTo>
                  <a:cubicBezTo>
                    <a:pt x="9985" y="864"/>
                    <a:pt x="9516" y="576"/>
                    <a:pt x="9046" y="432"/>
                  </a:cubicBezTo>
                  <a:cubicBezTo>
                    <a:pt x="8107" y="144"/>
                    <a:pt x="6698" y="0"/>
                    <a:pt x="5290" y="0"/>
                  </a:cubicBezTo>
                  <a:cubicBezTo>
                    <a:pt x="3881" y="0"/>
                    <a:pt x="2472" y="144"/>
                    <a:pt x="1533" y="432"/>
                  </a:cubicBezTo>
                  <a:cubicBezTo>
                    <a:pt x="594" y="720"/>
                    <a:pt x="-345" y="1152"/>
                    <a:pt x="125" y="1584"/>
                  </a:cubicBezTo>
                  <a:cubicBezTo>
                    <a:pt x="594" y="2592"/>
                    <a:pt x="594" y="3744"/>
                    <a:pt x="1064" y="4752"/>
                  </a:cubicBezTo>
                  <a:cubicBezTo>
                    <a:pt x="2003" y="5328"/>
                    <a:pt x="2472" y="6048"/>
                    <a:pt x="2472" y="676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BBF6B084-95AA-43CA-9FB6-24C1F7FC35D6}"/>
                </a:ext>
              </a:extLst>
            </p:cNvPr>
            <p:cNvSpPr/>
            <p:nvPr/>
          </p:nvSpPr>
          <p:spPr>
            <a:xfrm>
              <a:off x="5816600" y="10579100"/>
              <a:ext cx="205384" cy="243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61" extrusionOk="0">
                  <a:moveTo>
                    <a:pt x="1872" y="4050"/>
                  </a:moveTo>
                  <a:cubicBezTo>
                    <a:pt x="2267" y="4612"/>
                    <a:pt x="2663" y="5062"/>
                    <a:pt x="3189" y="5625"/>
                  </a:cubicBezTo>
                  <a:cubicBezTo>
                    <a:pt x="3716" y="6300"/>
                    <a:pt x="4243" y="6975"/>
                    <a:pt x="4902" y="7537"/>
                  </a:cubicBezTo>
                  <a:cubicBezTo>
                    <a:pt x="5824" y="8550"/>
                    <a:pt x="6746" y="9562"/>
                    <a:pt x="7536" y="10575"/>
                  </a:cubicBezTo>
                  <a:cubicBezTo>
                    <a:pt x="8194" y="11250"/>
                    <a:pt x="8853" y="12037"/>
                    <a:pt x="9511" y="12712"/>
                  </a:cubicBezTo>
                  <a:cubicBezTo>
                    <a:pt x="10170" y="13387"/>
                    <a:pt x="10697" y="13950"/>
                    <a:pt x="11355" y="14625"/>
                  </a:cubicBezTo>
                  <a:cubicBezTo>
                    <a:pt x="11882" y="15187"/>
                    <a:pt x="12409" y="15637"/>
                    <a:pt x="12936" y="16200"/>
                  </a:cubicBezTo>
                  <a:cubicBezTo>
                    <a:pt x="13331" y="16537"/>
                    <a:pt x="13726" y="16988"/>
                    <a:pt x="14121" y="17325"/>
                  </a:cubicBezTo>
                  <a:cubicBezTo>
                    <a:pt x="14516" y="17662"/>
                    <a:pt x="14911" y="18000"/>
                    <a:pt x="15438" y="18338"/>
                  </a:cubicBezTo>
                  <a:cubicBezTo>
                    <a:pt x="16360" y="19012"/>
                    <a:pt x="17414" y="19688"/>
                    <a:pt x="18467" y="20363"/>
                  </a:cubicBezTo>
                  <a:cubicBezTo>
                    <a:pt x="18731" y="20475"/>
                    <a:pt x="18994" y="20700"/>
                    <a:pt x="19126" y="20813"/>
                  </a:cubicBezTo>
                  <a:cubicBezTo>
                    <a:pt x="19389" y="20925"/>
                    <a:pt x="19653" y="21038"/>
                    <a:pt x="19784" y="21150"/>
                  </a:cubicBezTo>
                  <a:cubicBezTo>
                    <a:pt x="20048" y="21263"/>
                    <a:pt x="20180" y="21375"/>
                    <a:pt x="20443" y="21488"/>
                  </a:cubicBezTo>
                  <a:cubicBezTo>
                    <a:pt x="20706" y="21600"/>
                    <a:pt x="20970" y="21600"/>
                    <a:pt x="21102" y="21375"/>
                  </a:cubicBezTo>
                  <a:cubicBezTo>
                    <a:pt x="21365" y="21150"/>
                    <a:pt x="21365" y="20925"/>
                    <a:pt x="21102" y="20700"/>
                  </a:cubicBezTo>
                  <a:cubicBezTo>
                    <a:pt x="20706" y="20363"/>
                    <a:pt x="20311" y="20025"/>
                    <a:pt x="19916" y="19800"/>
                  </a:cubicBezTo>
                  <a:cubicBezTo>
                    <a:pt x="19521" y="19575"/>
                    <a:pt x="19258" y="19238"/>
                    <a:pt x="18994" y="18900"/>
                  </a:cubicBezTo>
                  <a:cubicBezTo>
                    <a:pt x="18599" y="18563"/>
                    <a:pt x="18204" y="18225"/>
                    <a:pt x="17809" y="17888"/>
                  </a:cubicBezTo>
                  <a:cubicBezTo>
                    <a:pt x="16887" y="16988"/>
                    <a:pt x="15965" y="16088"/>
                    <a:pt x="15175" y="15188"/>
                  </a:cubicBezTo>
                  <a:cubicBezTo>
                    <a:pt x="13463" y="13275"/>
                    <a:pt x="11882" y="11362"/>
                    <a:pt x="10302" y="9450"/>
                  </a:cubicBezTo>
                  <a:cubicBezTo>
                    <a:pt x="8984" y="7875"/>
                    <a:pt x="7667" y="6300"/>
                    <a:pt x="6219" y="4725"/>
                  </a:cubicBezTo>
                  <a:cubicBezTo>
                    <a:pt x="5692" y="4162"/>
                    <a:pt x="5165" y="3487"/>
                    <a:pt x="4638" y="2925"/>
                  </a:cubicBezTo>
                  <a:cubicBezTo>
                    <a:pt x="3848" y="2025"/>
                    <a:pt x="3058" y="1237"/>
                    <a:pt x="2267" y="337"/>
                  </a:cubicBezTo>
                  <a:cubicBezTo>
                    <a:pt x="2136" y="225"/>
                    <a:pt x="1872" y="112"/>
                    <a:pt x="1741" y="0"/>
                  </a:cubicBezTo>
                  <a:cubicBezTo>
                    <a:pt x="1609" y="0"/>
                    <a:pt x="1477" y="0"/>
                    <a:pt x="1346" y="0"/>
                  </a:cubicBezTo>
                  <a:cubicBezTo>
                    <a:pt x="1082" y="0"/>
                    <a:pt x="950" y="0"/>
                    <a:pt x="687" y="112"/>
                  </a:cubicBezTo>
                  <a:cubicBezTo>
                    <a:pt x="160" y="450"/>
                    <a:pt x="-235" y="1125"/>
                    <a:pt x="160" y="1688"/>
                  </a:cubicBezTo>
                  <a:cubicBezTo>
                    <a:pt x="555" y="2475"/>
                    <a:pt x="1214" y="3262"/>
                    <a:pt x="1872" y="405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D98E055D-06A3-44A0-AE6E-BF0B170F9923}"/>
                </a:ext>
              </a:extLst>
            </p:cNvPr>
            <p:cNvSpPr/>
            <p:nvPr/>
          </p:nvSpPr>
          <p:spPr>
            <a:xfrm>
              <a:off x="4851400" y="10845800"/>
              <a:ext cx="555388" cy="284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42" extrusionOk="0">
                  <a:moveTo>
                    <a:pt x="10783" y="10464"/>
                  </a:moveTo>
                  <a:cubicBezTo>
                    <a:pt x="11375" y="11040"/>
                    <a:pt x="11967" y="11616"/>
                    <a:pt x="12509" y="12192"/>
                  </a:cubicBezTo>
                  <a:cubicBezTo>
                    <a:pt x="12854" y="12480"/>
                    <a:pt x="13150" y="12768"/>
                    <a:pt x="13495" y="13152"/>
                  </a:cubicBezTo>
                  <a:cubicBezTo>
                    <a:pt x="13939" y="13632"/>
                    <a:pt x="14432" y="14112"/>
                    <a:pt x="14876" y="14592"/>
                  </a:cubicBezTo>
                  <a:cubicBezTo>
                    <a:pt x="15715" y="15456"/>
                    <a:pt x="16553" y="16320"/>
                    <a:pt x="17391" y="17184"/>
                  </a:cubicBezTo>
                  <a:cubicBezTo>
                    <a:pt x="17687" y="17472"/>
                    <a:pt x="17983" y="17760"/>
                    <a:pt x="18279" y="18144"/>
                  </a:cubicBezTo>
                  <a:cubicBezTo>
                    <a:pt x="18624" y="18528"/>
                    <a:pt x="18969" y="18912"/>
                    <a:pt x="19315" y="19296"/>
                  </a:cubicBezTo>
                  <a:cubicBezTo>
                    <a:pt x="19610" y="19584"/>
                    <a:pt x="19906" y="19968"/>
                    <a:pt x="20202" y="20256"/>
                  </a:cubicBezTo>
                  <a:cubicBezTo>
                    <a:pt x="20399" y="20448"/>
                    <a:pt x="20597" y="20640"/>
                    <a:pt x="20745" y="20928"/>
                  </a:cubicBezTo>
                  <a:cubicBezTo>
                    <a:pt x="20843" y="21024"/>
                    <a:pt x="20942" y="21120"/>
                    <a:pt x="21041" y="21312"/>
                  </a:cubicBezTo>
                  <a:cubicBezTo>
                    <a:pt x="21090" y="21408"/>
                    <a:pt x="21188" y="21504"/>
                    <a:pt x="21238" y="21504"/>
                  </a:cubicBezTo>
                  <a:cubicBezTo>
                    <a:pt x="21336" y="21600"/>
                    <a:pt x="21435" y="21504"/>
                    <a:pt x="21534" y="21312"/>
                  </a:cubicBezTo>
                  <a:cubicBezTo>
                    <a:pt x="21583" y="21120"/>
                    <a:pt x="21583" y="20928"/>
                    <a:pt x="21484" y="20736"/>
                  </a:cubicBezTo>
                  <a:cubicBezTo>
                    <a:pt x="21435" y="20640"/>
                    <a:pt x="21336" y="20544"/>
                    <a:pt x="21287" y="20448"/>
                  </a:cubicBezTo>
                  <a:cubicBezTo>
                    <a:pt x="21139" y="20256"/>
                    <a:pt x="20991" y="20064"/>
                    <a:pt x="20893" y="19872"/>
                  </a:cubicBezTo>
                  <a:cubicBezTo>
                    <a:pt x="20745" y="19680"/>
                    <a:pt x="20597" y="19488"/>
                    <a:pt x="20449" y="19296"/>
                  </a:cubicBezTo>
                  <a:cubicBezTo>
                    <a:pt x="19956" y="18720"/>
                    <a:pt x="19462" y="18048"/>
                    <a:pt x="19019" y="17376"/>
                  </a:cubicBezTo>
                  <a:cubicBezTo>
                    <a:pt x="18230" y="16320"/>
                    <a:pt x="17441" y="15456"/>
                    <a:pt x="16602" y="14496"/>
                  </a:cubicBezTo>
                  <a:cubicBezTo>
                    <a:pt x="16306" y="14112"/>
                    <a:pt x="16010" y="13824"/>
                    <a:pt x="15715" y="13440"/>
                  </a:cubicBezTo>
                  <a:cubicBezTo>
                    <a:pt x="15172" y="12864"/>
                    <a:pt x="14630" y="12192"/>
                    <a:pt x="14087" y="11616"/>
                  </a:cubicBezTo>
                  <a:cubicBezTo>
                    <a:pt x="13841" y="11328"/>
                    <a:pt x="13594" y="11136"/>
                    <a:pt x="13347" y="10848"/>
                  </a:cubicBezTo>
                  <a:cubicBezTo>
                    <a:pt x="12756" y="10272"/>
                    <a:pt x="12164" y="9600"/>
                    <a:pt x="11572" y="9024"/>
                  </a:cubicBezTo>
                  <a:cubicBezTo>
                    <a:pt x="11325" y="8736"/>
                    <a:pt x="11030" y="8448"/>
                    <a:pt x="10783" y="8160"/>
                  </a:cubicBezTo>
                  <a:cubicBezTo>
                    <a:pt x="10290" y="7680"/>
                    <a:pt x="9797" y="7200"/>
                    <a:pt x="9304" y="6816"/>
                  </a:cubicBezTo>
                  <a:cubicBezTo>
                    <a:pt x="8810" y="6336"/>
                    <a:pt x="8317" y="5856"/>
                    <a:pt x="7824" y="5472"/>
                  </a:cubicBezTo>
                  <a:cubicBezTo>
                    <a:pt x="7528" y="5184"/>
                    <a:pt x="7232" y="4992"/>
                    <a:pt x="6936" y="4800"/>
                  </a:cubicBezTo>
                  <a:cubicBezTo>
                    <a:pt x="6098" y="4128"/>
                    <a:pt x="5260" y="3456"/>
                    <a:pt x="4421" y="2784"/>
                  </a:cubicBezTo>
                  <a:cubicBezTo>
                    <a:pt x="3188" y="1824"/>
                    <a:pt x="1956" y="864"/>
                    <a:pt x="723" y="0"/>
                  </a:cubicBezTo>
                  <a:cubicBezTo>
                    <a:pt x="673" y="0"/>
                    <a:pt x="624" y="0"/>
                    <a:pt x="575" y="0"/>
                  </a:cubicBezTo>
                  <a:cubicBezTo>
                    <a:pt x="525" y="0"/>
                    <a:pt x="476" y="0"/>
                    <a:pt x="427" y="0"/>
                  </a:cubicBezTo>
                  <a:cubicBezTo>
                    <a:pt x="279" y="96"/>
                    <a:pt x="180" y="288"/>
                    <a:pt x="82" y="480"/>
                  </a:cubicBezTo>
                  <a:cubicBezTo>
                    <a:pt x="-17" y="768"/>
                    <a:pt x="-17" y="1056"/>
                    <a:pt x="32" y="1344"/>
                  </a:cubicBezTo>
                  <a:cubicBezTo>
                    <a:pt x="82" y="1536"/>
                    <a:pt x="180" y="1920"/>
                    <a:pt x="279" y="2016"/>
                  </a:cubicBezTo>
                  <a:cubicBezTo>
                    <a:pt x="920" y="2592"/>
                    <a:pt x="1610" y="3072"/>
                    <a:pt x="2301" y="3648"/>
                  </a:cubicBezTo>
                  <a:cubicBezTo>
                    <a:pt x="2251" y="3648"/>
                    <a:pt x="2202" y="3552"/>
                    <a:pt x="2153" y="3552"/>
                  </a:cubicBezTo>
                  <a:cubicBezTo>
                    <a:pt x="3830" y="4896"/>
                    <a:pt x="5457" y="6240"/>
                    <a:pt x="7134" y="7584"/>
                  </a:cubicBezTo>
                  <a:cubicBezTo>
                    <a:pt x="8071" y="8448"/>
                    <a:pt x="9057" y="9216"/>
                    <a:pt x="9994" y="10080"/>
                  </a:cubicBezTo>
                  <a:cubicBezTo>
                    <a:pt x="10339" y="10080"/>
                    <a:pt x="10586" y="10272"/>
                    <a:pt x="10783" y="10464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DB43D7AF-A859-4B84-814F-8A955E7683F4}"/>
                </a:ext>
              </a:extLst>
            </p:cNvPr>
            <p:cNvSpPr/>
            <p:nvPr/>
          </p:nvSpPr>
          <p:spPr>
            <a:xfrm>
              <a:off x="4457699" y="11696700"/>
              <a:ext cx="431801" cy="72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3" y="19705"/>
                  </a:moveTo>
                  <a:cubicBezTo>
                    <a:pt x="21346" y="19327"/>
                    <a:pt x="21219" y="19327"/>
                    <a:pt x="21092" y="19327"/>
                  </a:cubicBezTo>
                  <a:cubicBezTo>
                    <a:pt x="20838" y="18948"/>
                    <a:pt x="20584" y="18569"/>
                    <a:pt x="20329" y="18569"/>
                  </a:cubicBezTo>
                  <a:cubicBezTo>
                    <a:pt x="19821" y="18190"/>
                    <a:pt x="19313" y="17432"/>
                    <a:pt x="18868" y="17053"/>
                  </a:cubicBezTo>
                  <a:cubicBezTo>
                    <a:pt x="18106" y="16295"/>
                    <a:pt x="17407" y="15537"/>
                    <a:pt x="16645" y="14779"/>
                  </a:cubicBezTo>
                  <a:cubicBezTo>
                    <a:pt x="14929" y="12884"/>
                    <a:pt x="13214" y="10990"/>
                    <a:pt x="11499" y="9474"/>
                  </a:cubicBezTo>
                  <a:cubicBezTo>
                    <a:pt x="9911" y="7958"/>
                    <a:pt x="8259" y="6442"/>
                    <a:pt x="6671" y="4926"/>
                  </a:cubicBezTo>
                  <a:cubicBezTo>
                    <a:pt x="6544" y="4926"/>
                    <a:pt x="6416" y="4547"/>
                    <a:pt x="6289" y="4547"/>
                  </a:cubicBezTo>
                  <a:cubicBezTo>
                    <a:pt x="6353" y="4547"/>
                    <a:pt x="6416" y="4547"/>
                    <a:pt x="6416" y="4547"/>
                  </a:cubicBezTo>
                  <a:cubicBezTo>
                    <a:pt x="5654" y="3790"/>
                    <a:pt x="4892" y="3411"/>
                    <a:pt x="4129" y="2653"/>
                  </a:cubicBezTo>
                  <a:cubicBezTo>
                    <a:pt x="3748" y="2274"/>
                    <a:pt x="3431" y="1895"/>
                    <a:pt x="3049" y="1895"/>
                  </a:cubicBezTo>
                  <a:cubicBezTo>
                    <a:pt x="2224" y="1137"/>
                    <a:pt x="1461" y="758"/>
                    <a:pt x="635" y="0"/>
                  </a:cubicBezTo>
                  <a:cubicBezTo>
                    <a:pt x="635" y="0"/>
                    <a:pt x="635" y="0"/>
                    <a:pt x="572" y="0"/>
                  </a:cubicBezTo>
                  <a:cubicBezTo>
                    <a:pt x="445" y="0"/>
                    <a:pt x="254" y="379"/>
                    <a:pt x="191" y="1137"/>
                  </a:cubicBezTo>
                  <a:cubicBezTo>
                    <a:pt x="64" y="1895"/>
                    <a:pt x="0" y="2653"/>
                    <a:pt x="0" y="3790"/>
                  </a:cubicBezTo>
                  <a:cubicBezTo>
                    <a:pt x="0" y="4926"/>
                    <a:pt x="64" y="5684"/>
                    <a:pt x="191" y="6442"/>
                  </a:cubicBezTo>
                  <a:cubicBezTo>
                    <a:pt x="254" y="6442"/>
                    <a:pt x="254" y="6821"/>
                    <a:pt x="318" y="6821"/>
                  </a:cubicBezTo>
                  <a:cubicBezTo>
                    <a:pt x="381" y="7200"/>
                    <a:pt x="508" y="7200"/>
                    <a:pt x="635" y="7200"/>
                  </a:cubicBezTo>
                  <a:cubicBezTo>
                    <a:pt x="762" y="7200"/>
                    <a:pt x="826" y="7200"/>
                    <a:pt x="953" y="7579"/>
                  </a:cubicBezTo>
                  <a:cubicBezTo>
                    <a:pt x="953" y="7579"/>
                    <a:pt x="889" y="7579"/>
                    <a:pt x="889" y="7579"/>
                  </a:cubicBezTo>
                  <a:cubicBezTo>
                    <a:pt x="953" y="7579"/>
                    <a:pt x="1016" y="7579"/>
                    <a:pt x="1144" y="7958"/>
                  </a:cubicBezTo>
                  <a:cubicBezTo>
                    <a:pt x="1144" y="7958"/>
                    <a:pt x="1144" y="7958"/>
                    <a:pt x="1144" y="7958"/>
                  </a:cubicBezTo>
                  <a:cubicBezTo>
                    <a:pt x="1842" y="8336"/>
                    <a:pt x="2541" y="9094"/>
                    <a:pt x="3240" y="9474"/>
                  </a:cubicBezTo>
                  <a:cubicBezTo>
                    <a:pt x="3748" y="9852"/>
                    <a:pt x="4320" y="10231"/>
                    <a:pt x="4828" y="10610"/>
                  </a:cubicBezTo>
                  <a:cubicBezTo>
                    <a:pt x="5464" y="10989"/>
                    <a:pt x="6162" y="11368"/>
                    <a:pt x="6798" y="12126"/>
                  </a:cubicBezTo>
                  <a:cubicBezTo>
                    <a:pt x="8449" y="13263"/>
                    <a:pt x="10101" y="14400"/>
                    <a:pt x="11816" y="15158"/>
                  </a:cubicBezTo>
                  <a:cubicBezTo>
                    <a:pt x="12769" y="15537"/>
                    <a:pt x="13659" y="16295"/>
                    <a:pt x="14612" y="16674"/>
                  </a:cubicBezTo>
                  <a:cubicBezTo>
                    <a:pt x="15438" y="17053"/>
                    <a:pt x="16200" y="17810"/>
                    <a:pt x="17026" y="18190"/>
                  </a:cubicBezTo>
                  <a:cubicBezTo>
                    <a:pt x="17598" y="18568"/>
                    <a:pt x="18169" y="18948"/>
                    <a:pt x="18741" y="19326"/>
                  </a:cubicBezTo>
                  <a:cubicBezTo>
                    <a:pt x="19186" y="19705"/>
                    <a:pt x="19631" y="20084"/>
                    <a:pt x="20139" y="20463"/>
                  </a:cubicBezTo>
                  <a:cubicBezTo>
                    <a:pt x="20456" y="20842"/>
                    <a:pt x="20774" y="20842"/>
                    <a:pt x="21092" y="21221"/>
                  </a:cubicBezTo>
                  <a:cubicBezTo>
                    <a:pt x="21282" y="21221"/>
                    <a:pt x="21409" y="21600"/>
                    <a:pt x="21600" y="21600"/>
                  </a:cubicBezTo>
                  <a:cubicBezTo>
                    <a:pt x="21536" y="21221"/>
                    <a:pt x="21600" y="20084"/>
                    <a:pt x="21473" y="19705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8623F67-1755-42FE-8EC3-BBE552718DAB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FA5CBB4-0B62-45AA-8FDD-FFB236A82F1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7AB4ABE-03B1-429F-9DC1-A3FFF98A072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BCE56B9-7AA3-4F0A-8A57-BC37F2243AB2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6633661-7E63-4B6B-A6E1-1137EE20B621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3DA4E95-BF6C-459B-A39C-EA427B4C8098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4678B29-0BE6-48F4-B2F2-C28CAE86B594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F5D403E-6FC8-44C9-87B8-3D203051E12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613B38E-4FCE-415B-A854-2157246E18F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AB4150E-ED1E-4B33-8DC4-929483B8C158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FF38C43-156A-4FEB-9961-E097F0A91AF7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D8AD51D-1DE3-4F88-8D56-159C04BA6A66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E20065A-8534-4146-8C8C-B97E304A6885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75F7232-E00A-4A04-B0A0-AD5C0DBA5E4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E646EEE-57EA-45B8-9E4D-74F0FD60F65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28B3B0E-BD62-4F47-9D63-ED38F3B5B060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B3CBB1C-6DAA-4FD6-9DF4-2E23C601BC5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846DFDB-4F97-4598-8A85-F5BFC59D466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Doodle Light Bulb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ABE2356-F72B-4AB9-B1A2-E3E67442B12E}"/>
              </a:ext>
            </a:extLst>
          </p:cNvPr>
          <p:cNvGrpSpPr/>
          <p:nvPr/>
        </p:nvGrpSpPr>
        <p:grpSpPr>
          <a:xfrm>
            <a:off x="4163763" y="966466"/>
            <a:ext cx="3864475" cy="4925068"/>
            <a:chOff x="4457699" y="10413999"/>
            <a:chExt cx="3864475" cy="4925068"/>
          </a:xfrm>
          <a:solidFill>
            <a:schemeClr val="bg2"/>
          </a:solidFill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0F3B4FB3-AEC5-4028-A72C-AB0EB94D31F3}"/>
                </a:ext>
              </a:extLst>
            </p:cNvPr>
            <p:cNvSpPr/>
            <p:nvPr/>
          </p:nvSpPr>
          <p:spPr>
            <a:xfrm>
              <a:off x="5105399" y="10833099"/>
              <a:ext cx="2668272" cy="450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07" y="5467"/>
                  </a:moveTo>
                  <a:cubicBezTo>
                    <a:pt x="21507" y="5430"/>
                    <a:pt x="21507" y="5394"/>
                    <a:pt x="21507" y="5357"/>
                  </a:cubicBezTo>
                  <a:cubicBezTo>
                    <a:pt x="21497" y="5297"/>
                    <a:pt x="21497" y="5242"/>
                    <a:pt x="21487" y="5181"/>
                  </a:cubicBezTo>
                  <a:cubicBezTo>
                    <a:pt x="21477" y="5090"/>
                    <a:pt x="21456" y="4998"/>
                    <a:pt x="21446" y="4907"/>
                  </a:cubicBezTo>
                  <a:cubicBezTo>
                    <a:pt x="21436" y="4864"/>
                    <a:pt x="21425" y="4822"/>
                    <a:pt x="21415" y="4779"/>
                  </a:cubicBezTo>
                  <a:cubicBezTo>
                    <a:pt x="21405" y="4736"/>
                    <a:pt x="21394" y="4688"/>
                    <a:pt x="21374" y="4645"/>
                  </a:cubicBezTo>
                  <a:cubicBezTo>
                    <a:pt x="21343" y="4560"/>
                    <a:pt x="21312" y="4475"/>
                    <a:pt x="21271" y="4389"/>
                  </a:cubicBezTo>
                  <a:cubicBezTo>
                    <a:pt x="21240" y="4335"/>
                    <a:pt x="21220" y="4274"/>
                    <a:pt x="21189" y="4219"/>
                  </a:cubicBezTo>
                  <a:cubicBezTo>
                    <a:pt x="21168" y="4182"/>
                    <a:pt x="21158" y="4152"/>
                    <a:pt x="21137" y="4115"/>
                  </a:cubicBezTo>
                  <a:cubicBezTo>
                    <a:pt x="21117" y="4067"/>
                    <a:pt x="21086" y="4018"/>
                    <a:pt x="21065" y="3975"/>
                  </a:cubicBezTo>
                  <a:cubicBezTo>
                    <a:pt x="21045" y="3933"/>
                    <a:pt x="21014" y="3890"/>
                    <a:pt x="20983" y="3848"/>
                  </a:cubicBezTo>
                  <a:cubicBezTo>
                    <a:pt x="20963" y="3811"/>
                    <a:pt x="20942" y="3781"/>
                    <a:pt x="20921" y="3744"/>
                  </a:cubicBezTo>
                  <a:cubicBezTo>
                    <a:pt x="20880" y="3689"/>
                    <a:pt x="20849" y="3634"/>
                    <a:pt x="20808" y="3580"/>
                  </a:cubicBezTo>
                  <a:cubicBezTo>
                    <a:pt x="20788" y="3543"/>
                    <a:pt x="20757" y="3507"/>
                    <a:pt x="20736" y="3476"/>
                  </a:cubicBezTo>
                  <a:cubicBezTo>
                    <a:pt x="20695" y="3421"/>
                    <a:pt x="20644" y="3367"/>
                    <a:pt x="20603" y="3312"/>
                  </a:cubicBezTo>
                  <a:cubicBezTo>
                    <a:pt x="20582" y="3287"/>
                    <a:pt x="20562" y="3257"/>
                    <a:pt x="20541" y="3233"/>
                  </a:cubicBezTo>
                  <a:cubicBezTo>
                    <a:pt x="20490" y="3178"/>
                    <a:pt x="20438" y="3123"/>
                    <a:pt x="20377" y="3068"/>
                  </a:cubicBezTo>
                  <a:cubicBezTo>
                    <a:pt x="20305" y="2989"/>
                    <a:pt x="20212" y="2916"/>
                    <a:pt x="20130" y="2843"/>
                  </a:cubicBezTo>
                  <a:cubicBezTo>
                    <a:pt x="20048" y="2764"/>
                    <a:pt x="19955" y="2691"/>
                    <a:pt x="19863" y="2618"/>
                  </a:cubicBezTo>
                  <a:cubicBezTo>
                    <a:pt x="19770" y="2545"/>
                    <a:pt x="19688" y="2472"/>
                    <a:pt x="19595" y="2399"/>
                  </a:cubicBezTo>
                  <a:cubicBezTo>
                    <a:pt x="19400" y="2246"/>
                    <a:pt x="19205" y="2094"/>
                    <a:pt x="19009" y="1942"/>
                  </a:cubicBezTo>
                  <a:cubicBezTo>
                    <a:pt x="18824" y="1802"/>
                    <a:pt x="18619" y="1662"/>
                    <a:pt x="18423" y="1528"/>
                  </a:cubicBezTo>
                  <a:cubicBezTo>
                    <a:pt x="18320" y="1461"/>
                    <a:pt x="18218" y="1394"/>
                    <a:pt x="18115" y="1327"/>
                  </a:cubicBezTo>
                  <a:cubicBezTo>
                    <a:pt x="18084" y="1309"/>
                    <a:pt x="18053" y="1285"/>
                    <a:pt x="18012" y="1266"/>
                  </a:cubicBezTo>
                  <a:cubicBezTo>
                    <a:pt x="17940" y="1224"/>
                    <a:pt x="17868" y="1181"/>
                    <a:pt x="17796" y="1138"/>
                  </a:cubicBezTo>
                  <a:cubicBezTo>
                    <a:pt x="17755" y="1114"/>
                    <a:pt x="17714" y="1096"/>
                    <a:pt x="17673" y="1071"/>
                  </a:cubicBezTo>
                  <a:cubicBezTo>
                    <a:pt x="17601" y="1035"/>
                    <a:pt x="17529" y="998"/>
                    <a:pt x="17457" y="962"/>
                  </a:cubicBezTo>
                  <a:cubicBezTo>
                    <a:pt x="17395" y="931"/>
                    <a:pt x="17323" y="907"/>
                    <a:pt x="17261" y="877"/>
                  </a:cubicBezTo>
                  <a:cubicBezTo>
                    <a:pt x="17210" y="852"/>
                    <a:pt x="17159" y="834"/>
                    <a:pt x="17097" y="810"/>
                  </a:cubicBezTo>
                  <a:cubicBezTo>
                    <a:pt x="17025" y="785"/>
                    <a:pt x="16963" y="755"/>
                    <a:pt x="16891" y="731"/>
                  </a:cubicBezTo>
                  <a:cubicBezTo>
                    <a:pt x="16819" y="700"/>
                    <a:pt x="16747" y="676"/>
                    <a:pt x="16665" y="651"/>
                  </a:cubicBezTo>
                  <a:cubicBezTo>
                    <a:pt x="16614" y="633"/>
                    <a:pt x="16562" y="615"/>
                    <a:pt x="16511" y="597"/>
                  </a:cubicBezTo>
                  <a:cubicBezTo>
                    <a:pt x="16418" y="572"/>
                    <a:pt x="16336" y="542"/>
                    <a:pt x="16244" y="517"/>
                  </a:cubicBezTo>
                  <a:cubicBezTo>
                    <a:pt x="16182" y="499"/>
                    <a:pt x="16110" y="475"/>
                    <a:pt x="16048" y="463"/>
                  </a:cubicBezTo>
                  <a:cubicBezTo>
                    <a:pt x="15966" y="444"/>
                    <a:pt x="15884" y="420"/>
                    <a:pt x="15802" y="402"/>
                  </a:cubicBezTo>
                  <a:cubicBezTo>
                    <a:pt x="15740" y="384"/>
                    <a:pt x="15668" y="371"/>
                    <a:pt x="15606" y="353"/>
                  </a:cubicBezTo>
                  <a:cubicBezTo>
                    <a:pt x="15586" y="347"/>
                    <a:pt x="15565" y="347"/>
                    <a:pt x="15545" y="341"/>
                  </a:cubicBezTo>
                  <a:cubicBezTo>
                    <a:pt x="15493" y="329"/>
                    <a:pt x="15432" y="317"/>
                    <a:pt x="15380" y="310"/>
                  </a:cubicBezTo>
                  <a:cubicBezTo>
                    <a:pt x="15308" y="298"/>
                    <a:pt x="15226" y="280"/>
                    <a:pt x="15154" y="268"/>
                  </a:cubicBezTo>
                  <a:cubicBezTo>
                    <a:pt x="15133" y="268"/>
                    <a:pt x="15123" y="262"/>
                    <a:pt x="15103" y="262"/>
                  </a:cubicBezTo>
                  <a:cubicBezTo>
                    <a:pt x="15051" y="256"/>
                    <a:pt x="14989" y="244"/>
                    <a:pt x="14938" y="237"/>
                  </a:cubicBezTo>
                  <a:cubicBezTo>
                    <a:pt x="14856" y="225"/>
                    <a:pt x="14774" y="213"/>
                    <a:pt x="14681" y="195"/>
                  </a:cubicBezTo>
                  <a:cubicBezTo>
                    <a:pt x="14619" y="183"/>
                    <a:pt x="14558" y="177"/>
                    <a:pt x="14506" y="170"/>
                  </a:cubicBezTo>
                  <a:cubicBezTo>
                    <a:pt x="14362" y="152"/>
                    <a:pt x="14218" y="134"/>
                    <a:pt x="14074" y="116"/>
                  </a:cubicBezTo>
                  <a:cubicBezTo>
                    <a:pt x="13910" y="97"/>
                    <a:pt x="13745" y="79"/>
                    <a:pt x="13571" y="67"/>
                  </a:cubicBezTo>
                  <a:cubicBezTo>
                    <a:pt x="13478" y="61"/>
                    <a:pt x="13375" y="55"/>
                    <a:pt x="13283" y="43"/>
                  </a:cubicBezTo>
                  <a:cubicBezTo>
                    <a:pt x="13221" y="37"/>
                    <a:pt x="13159" y="30"/>
                    <a:pt x="13098" y="30"/>
                  </a:cubicBezTo>
                  <a:cubicBezTo>
                    <a:pt x="12933" y="24"/>
                    <a:pt x="12759" y="12"/>
                    <a:pt x="12594" y="6"/>
                  </a:cubicBezTo>
                  <a:cubicBezTo>
                    <a:pt x="12532" y="6"/>
                    <a:pt x="12471" y="6"/>
                    <a:pt x="12409" y="6"/>
                  </a:cubicBezTo>
                  <a:cubicBezTo>
                    <a:pt x="12306" y="6"/>
                    <a:pt x="12193" y="6"/>
                    <a:pt x="12090" y="0"/>
                  </a:cubicBezTo>
                  <a:cubicBezTo>
                    <a:pt x="12080" y="0"/>
                    <a:pt x="12070" y="0"/>
                    <a:pt x="12059" y="0"/>
                  </a:cubicBezTo>
                  <a:cubicBezTo>
                    <a:pt x="12029" y="0"/>
                    <a:pt x="11998" y="0"/>
                    <a:pt x="11967" y="0"/>
                  </a:cubicBezTo>
                  <a:cubicBezTo>
                    <a:pt x="11854" y="0"/>
                    <a:pt x="11741" y="0"/>
                    <a:pt x="11628" y="6"/>
                  </a:cubicBezTo>
                  <a:cubicBezTo>
                    <a:pt x="11484" y="6"/>
                    <a:pt x="11340" y="12"/>
                    <a:pt x="11206" y="18"/>
                  </a:cubicBezTo>
                  <a:cubicBezTo>
                    <a:pt x="11134" y="18"/>
                    <a:pt x="11062" y="24"/>
                    <a:pt x="10980" y="24"/>
                  </a:cubicBezTo>
                  <a:cubicBezTo>
                    <a:pt x="10918" y="24"/>
                    <a:pt x="10846" y="30"/>
                    <a:pt x="10785" y="37"/>
                  </a:cubicBezTo>
                  <a:cubicBezTo>
                    <a:pt x="10641" y="43"/>
                    <a:pt x="10497" y="55"/>
                    <a:pt x="10353" y="61"/>
                  </a:cubicBezTo>
                  <a:cubicBezTo>
                    <a:pt x="10250" y="67"/>
                    <a:pt x="10147" y="79"/>
                    <a:pt x="10034" y="85"/>
                  </a:cubicBezTo>
                  <a:cubicBezTo>
                    <a:pt x="9962" y="91"/>
                    <a:pt x="9890" y="97"/>
                    <a:pt x="9828" y="103"/>
                  </a:cubicBezTo>
                  <a:cubicBezTo>
                    <a:pt x="9654" y="122"/>
                    <a:pt x="9469" y="134"/>
                    <a:pt x="9294" y="152"/>
                  </a:cubicBezTo>
                  <a:cubicBezTo>
                    <a:pt x="9253" y="158"/>
                    <a:pt x="9201" y="164"/>
                    <a:pt x="9160" y="170"/>
                  </a:cubicBezTo>
                  <a:cubicBezTo>
                    <a:pt x="9047" y="183"/>
                    <a:pt x="8934" y="195"/>
                    <a:pt x="8831" y="207"/>
                  </a:cubicBezTo>
                  <a:cubicBezTo>
                    <a:pt x="8687" y="225"/>
                    <a:pt x="8543" y="250"/>
                    <a:pt x="8399" y="268"/>
                  </a:cubicBezTo>
                  <a:cubicBezTo>
                    <a:pt x="8338" y="274"/>
                    <a:pt x="8286" y="280"/>
                    <a:pt x="8225" y="292"/>
                  </a:cubicBezTo>
                  <a:cubicBezTo>
                    <a:pt x="8142" y="304"/>
                    <a:pt x="8070" y="323"/>
                    <a:pt x="7988" y="335"/>
                  </a:cubicBezTo>
                  <a:cubicBezTo>
                    <a:pt x="7896" y="353"/>
                    <a:pt x="7813" y="365"/>
                    <a:pt x="7721" y="384"/>
                  </a:cubicBezTo>
                  <a:cubicBezTo>
                    <a:pt x="7680" y="390"/>
                    <a:pt x="7628" y="402"/>
                    <a:pt x="7587" y="414"/>
                  </a:cubicBezTo>
                  <a:cubicBezTo>
                    <a:pt x="7484" y="438"/>
                    <a:pt x="7392" y="457"/>
                    <a:pt x="7289" y="481"/>
                  </a:cubicBezTo>
                  <a:cubicBezTo>
                    <a:pt x="7227" y="493"/>
                    <a:pt x="7166" y="505"/>
                    <a:pt x="7104" y="524"/>
                  </a:cubicBezTo>
                  <a:cubicBezTo>
                    <a:pt x="6940" y="566"/>
                    <a:pt x="6775" y="609"/>
                    <a:pt x="6600" y="657"/>
                  </a:cubicBezTo>
                  <a:cubicBezTo>
                    <a:pt x="6559" y="670"/>
                    <a:pt x="6528" y="682"/>
                    <a:pt x="6487" y="688"/>
                  </a:cubicBezTo>
                  <a:cubicBezTo>
                    <a:pt x="6384" y="718"/>
                    <a:pt x="6292" y="749"/>
                    <a:pt x="6189" y="779"/>
                  </a:cubicBezTo>
                  <a:cubicBezTo>
                    <a:pt x="6148" y="791"/>
                    <a:pt x="6107" y="804"/>
                    <a:pt x="6066" y="816"/>
                  </a:cubicBezTo>
                  <a:cubicBezTo>
                    <a:pt x="5983" y="846"/>
                    <a:pt x="5901" y="871"/>
                    <a:pt x="5819" y="901"/>
                  </a:cubicBezTo>
                  <a:cubicBezTo>
                    <a:pt x="5747" y="925"/>
                    <a:pt x="5675" y="956"/>
                    <a:pt x="5603" y="980"/>
                  </a:cubicBezTo>
                  <a:cubicBezTo>
                    <a:pt x="5562" y="998"/>
                    <a:pt x="5521" y="1017"/>
                    <a:pt x="5469" y="1029"/>
                  </a:cubicBezTo>
                  <a:cubicBezTo>
                    <a:pt x="5387" y="1065"/>
                    <a:pt x="5295" y="1096"/>
                    <a:pt x="5212" y="1132"/>
                  </a:cubicBezTo>
                  <a:cubicBezTo>
                    <a:pt x="5171" y="1151"/>
                    <a:pt x="5130" y="1163"/>
                    <a:pt x="5099" y="1181"/>
                  </a:cubicBezTo>
                  <a:cubicBezTo>
                    <a:pt x="4955" y="1248"/>
                    <a:pt x="4801" y="1309"/>
                    <a:pt x="4657" y="1376"/>
                  </a:cubicBezTo>
                  <a:cubicBezTo>
                    <a:pt x="4616" y="1394"/>
                    <a:pt x="4575" y="1418"/>
                    <a:pt x="4534" y="1437"/>
                  </a:cubicBezTo>
                  <a:cubicBezTo>
                    <a:pt x="4452" y="1479"/>
                    <a:pt x="4359" y="1522"/>
                    <a:pt x="4277" y="1565"/>
                  </a:cubicBezTo>
                  <a:cubicBezTo>
                    <a:pt x="4236" y="1583"/>
                    <a:pt x="4205" y="1601"/>
                    <a:pt x="4164" y="1619"/>
                  </a:cubicBezTo>
                  <a:cubicBezTo>
                    <a:pt x="4102" y="1656"/>
                    <a:pt x="4040" y="1692"/>
                    <a:pt x="3979" y="1723"/>
                  </a:cubicBezTo>
                  <a:cubicBezTo>
                    <a:pt x="3876" y="1778"/>
                    <a:pt x="3783" y="1832"/>
                    <a:pt x="3681" y="1887"/>
                  </a:cubicBezTo>
                  <a:cubicBezTo>
                    <a:pt x="3557" y="1960"/>
                    <a:pt x="3434" y="2039"/>
                    <a:pt x="3300" y="2113"/>
                  </a:cubicBezTo>
                  <a:cubicBezTo>
                    <a:pt x="3259" y="2137"/>
                    <a:pt x="3228" y="2161"/>
                    <a:pt x="3197" y="2179"/>
                  </a:cubicBezTo>
                  <a:cubicBezTo>
                    <a:pt x="3125" y="2228"/>
                    <a:pt x="3043" y="2283"/>
                    <a:pt x="2971" y="2332"/>
                  </a:cubicBezTo>
                  <a:cubicBezTo>
                    <a:pt x="2940" y="2350"/>
                    <a:pt x="2909" y="2374"/>
                    <a:pt x="2879" y="2393"/>
                  </a:cubicBezTo>
                  <a:cubicBezTo>
                    <a:pt x="2827" y="2429"/>
                    <a:pt x="2776" y="2472"/>
                    <a:pt x="2714" y="2508"/>
                  </a:cubicBezTo>
                  <a:cubicBezTo>
                    <a:pt x="2622" y="2575"/>
                    <a:pt x="2519" y="2648"/>
                    <a:pt x="2437" y="2721"/>
                  </a:cubicBezTo>
                  <a:cubicBezTo>
                    <a:pt x="2334" y="2807"/>
                    <a:pt x="2221" y="2892"/>
                    <a:pt x="2118" y="2977"/>
                  </a:cubicBezTo>
                  <a:cubicBezTo>
                    <a:pt x="2087" y="3001"/>
                    <a:pt x="2056" y="3032"/>
                    <a:pt x="2025" y="3056"/>
                  </a:cubicBezTo>
                  <a:cubicBezTo>
                    <a:pt x="1964" y="3111"/>
                    <a:pt x="1902" y="3166"/>
                    <a:pt x="1840" y="3221"/>
                  </a:cubicBezTo>
                  <a:cubicBezTo>
                    <a:pt x="1820" y="3239"/>
                    <a:pt x="1789" y="3263"/>
                    <a:pt x="1768" y="3281"/>
                  </a:cubicBezTo>
                  <a:cubicBezTo>
                    <a:pt x="1717" y="3330"/>
                    <a:pt x="1676" y="3379"/>
                    <a:pt x="1624" y="3428"/>
                  </a:cubicBezTo>
                  <a:cubicBezTo>
                    <a:pt x="1583" y="3470"/>
                    <a:pt x="1542" y="3519"/>
                    <a:pt x="1491" y="3561"/>
                  </a:cubicBezTo>
                  <a:cubicBezTo>
                    <a:pt x="1460" y="3586"/>
                    <a:pt x="1439" y="3616"/>
                    <a:pt x="1419" y="3641"/>
                  </a:cubicBezTo>
                  <a:cubicBezTo>
                    <a:pt x="1367" y="3695"/>
                    <a:pt x="1316" y="3750"/>
                    <a:pt x="1275" y="3805"/>
                  </a:cubicBezTo>
                  <a:cubicBezTo>
                    <a:pt x="1254" y="3829"/>
                    <a:pt x="1234" y="3854"/>
                    <a:pt x="1213" y="3878"/>
                  </a:cubicBezTo>
                  <a:cubicBezTo>
                    <a:pt x="1131" y="3982"/>
                    <a:pt x="1049" y="4079"/>
                    <a:pt x="977" y="4182"/>
                  </a:cubicBezTo>
                  <a:cubicBezTo>
                    <a:pt x="956" y="4213"/>
                    <a:pt x="936" y="4237"/>
                    <a:pt x="915" y="4268"/>
                  </a:cubicBezTo>
                  <a:cubicBezTo>
                    <a:pt x="874" y="4329"/>
                    <a:pt x="833" y="4389"/>
                    <a:pt x="792" y="4450"/>
                  </a:cubicBezTo>
                  <a:cubicBezTo>
                    <a:pt x="771" y="4487"/>
                    <a:pt x="750" y="4517"/>
                    <a:pt x="720" y="4554"/>
                  </a:cubicBezTo>
                  <a:cubicBezTo>
                    <a:pt x="709" y="4566"/>
                    <a:pt x="709" y="4578"/>
                    <a:pt x="699" y="4584"/>
                  </a:cubicBezTo>
                  <a:cubicBezTo>
                    <a:pt x="679" y="4615"/>
                    <a:pt x="668" y="4645"/>
                    <a:pt x="648" y="4676"/>
                  </a:cubicBezTo>
                  <a:cubicBezTo>
                    <a:pt x="607" y="4755"/>
                    <a:pt x="555" y="4840"/>
                    <a:pt x="514" y="4919"/>
                  </a:cubicBezTo>
                  <a:cubicBezTo>
                    <a:pt x="483" y="4980"/>
                    <a:pt x="463" y="5035"/>
                    <a:pt x="432" y="5096"/>
                  </a:cubicBezTo>
                  <a:cubicBezTo>
                    <a:pt x="411" y="5132"/>
                    <a:pt x="391" y="5169"/>
                    <a:pt x="380" y="5205"/>
                  </a:cubicBezTo>
                  <a:cubicBezTo>
                    <a:pt x="339" y="5297"/>
                    <a:pt x="308" y="5388"/>
                    <a:pt x="267" y="5479"/>
                  </a:cubicBezTo>
                  <a:cubicBezTo>
                    <a:pt x="247" y="5522"/>
                    <a:pt x="236" y="5564"/>
                    <a:pt x="226" y="5607"/>
                  </a:cubicBezTo>
                  <a:cubicBezTo>
                    <a:pt x="216" y="5644"/>
                    <a:pt x="195" y="5680"/>
                    <a:pt x="195" y="5717"/>
                  </a:cubicBezTo>
                  <a:cubicBezTo>
                    <a:pt x="164" y="5820"/>
                    <a:pt x="134" y="5917"/>
                    <a:pt x="113" y="6021"/>
                  </a:cubicBezTo>
                  <a:cubicBezTo>
                    <a:pt x="93" y="6124"/>
                    <a:pt x="72" y="6234"/>
                    <a:pt x="51" y="6338"/>
                  </a:cubicBezTo>
                  <a:cubicBezTo>
                    <a:pt x="31" y="6417"/>
                    <a:pt x="31" y="6502"/>
                    <a:pt x="21" y="6581"/>
                  </a:cubicBezTo>
                  <a:cubicBezTo>
                    <a:pt x="10" y="6636"/>
                    <a:pt x="10" y="6685"/>
                    <a:pt x="0" y="6739"/>
                  </a:cubicBezTo>
                  <a:cubicBezTo>
                    <a:pt x="0" y="6764"/>
                    <a:pt x="0" y="6794"/>
                    <a:pt x="0" y="6818"/>
                  </a:cubicBezTo>
                  <a:cubicBezTo>
                    <a:pt x="0" y="6922"/>
                    <a:pt x="0" y="7025"/>
                    <a:pt x="10" y="7123"/>
                  </a:cubicBezTo>
                  <a:cubicBezTo>
                    <a:pt x="10" y="7159"/>
                    <a:pt x="21" y="7196"/>
                    <a:pt x="21" y="7226"/>
                  </a:cubicBezTo>
                  <a:cubicBezTo>
                    <a:pt x="31" y="7293"/>
                    <a:pt x="41" y="7366"/>
                    <a:pt x="51" y="7433"/>
                  </a:cubicBezTo>
                  <a:cubicBezTo>
                    <a:pt x="51" y="7458"/>
                    <a:pt x="51" y="7488"/>
                    <a:pt x="62" y="7513"/>
                  </a:cubicBezTo>
                  <a:cubicBezTo>
                    <a:pt x="72" y="7561"/>
                    <a:pt x="82" y="7610"/>
                    <a:pt x="93" y="7665"/>
                  </a:cubicBezTo>
                  <a:cubicBezTo>
                    <a:pt x="103" y="7726"/>
                    <a:pt x="123" y="7780"/>
                    <a:pt x="134" y="7841"/>
                  </a:cubicBezTo>
                  <a:cubicBezTo>
                    <a:pt x="144" y="7872"/>
                    <a:pt x="144" y="7908"/>
                    <a:pt x="154" y="7939"/>
                  </a:cubicBezTo>
                  <a:cubicBezTo>
                    <a:pt x="185" y="8048"/>
                    <a:pt x="226" y="8158"/>
                    <a:pt x="257" y="8267"/>
                  </a:cubicBezTo>
                  <a:cubicBezTo>
                    <a:pt x="267" y="8286"/>
                    <a:pt x="278" y="8310"/>
                    <a:pt x="278" y="8328"/>
                  </a:cubicBezTo>
                  <a:cubicBezTo>
                    <a:pt x="298" y="8389"/>
                    <a:pt x="329" y="8456"/>
                    <a:pt x="360" y="8517"/>
                  </a:cubicBezTo>
                  <a:cubicBezTo>
                    <a:pt x="380" y="8560"/>
                    <a:pt x="391" y="8602"/>
                    <a:pt x="411" y="8645"/>
                  </a:cubicBezTo>
                  <a:cubicBezTo>
                    <a:pt x="422" y="8675"/>
                    <a:pt x="442" y="8706"/>
                    <a:pt x="463" y="8736"/>
                  </a:cubicBezTo>
                  <a:cubicBezTo>
                    <a:pt x="493" y="8797"/>
                    <a:pt x="524" y="8858"/>
                    <a:pt x="555" y="8919"/>
                  </a:cubicBezTo>
                  <a:cubicBezTo>
                    <a:pt x="565" y="8949"/>
                    <a:pt x="586" y="8974"/>
                    <a:pt x="596" y="9004"/>
                  </a:cubicBezTo>
                  <a:cubicBezTo>
                    <a:pt x="658" y="9108"/>
                    <a:pt x="720" y="9205"/>
                    <a:pt x="792" y="9308"/>
                  </a:cubicBezTo>
                  <a:cubicBezTo>
                    <a:pt x="812" y="9339"/>
                    <a:pt x="833" y="9369"/>
                    <a:pt x="864" y="9400"/>
                  </a:cubicBezTo>
                  <a:cubicBezTo>
                    <a:pt x="915" y="9461"/>
                    <a:pt x="956" y="9522"/>
                    <a:pt x="1008" y="9582"/>
                  </a:cubicBezTo>
                  <a:cubicBezTo>
                    <a:pt x="1028" y="9607"/>
                    <a:pt x="1049" y="9631"/>
                    <a:pt x="1069" y="9655"/>
                  </a:cubicBezTo>
                  <a:cubicBezTo>
                    <a:pt x="1121" y="9704"/>
                    <a:pt x="1162" y="9759"/>
                    <a:pt x="1213" y="9808"/>
                  </a:cubicBezTo>
                  <a:cubicBezTo>
                    <a:pt x="1254" y="9850"/>
                    <a:pt x="1295" y="9893"/>
                    <a:pt x="1326" y="9936"/>
                  </a:cubicBezTo>
                  <a:cubicBezTo>
                    <a:pt x="1357" y="9966"/>
                    <a:pt x="1388" y="9996"/>
                    <a:pt x="1419" y="10027"/>
                  </a:cubicBezTo>
                  <a:cubicBezTo>
                    <a:pt x="1501" y="10100"/>
                    <a:pt x="1573" y="10173"/>
                    <a:pt x="1655" y="10246"/>
                  </a:cubicBezTo>
                  <a:cubicBezTo>
                    <a:pt x="1748" y="10331"/>
                    <a:pt x="1851" y="10416"/>
                    <a:pt x="1943" y="10502"/>
                  </a:cubicBezTo>
                  <a:cubicBezTo>
                    <a:pt x="1984" y="10532"/>
                    <a:pt x="2015" y="10563"/>
                    <a:pt x="2056" y="10599"/>
                  </a:cubicBezTo>
                  <a:cubicBezTo>
                    <a:pt x="2118" y="10654"/>
                    <a:pt x="2180" y="10703"/>
                    <a:pt x="2241" y="10757"/>
                  </a:cubicBezTo>
                  <a:cubicBezTo>
                    <a:pt x="2272" y="10788"/>
                    <a:pt x="2313" y="10818"/>
                    <a:pt x="2354" y="10849"/>
                  </a:cubicBezTo>
                  <a:cubicBezTo>
                    <a:pt x="2426" y="10910"/>
                    <a:pt x="2498" y="10964"/>
                    <a:pt x="2580" y="11025"/>
                  </a:cubicBezTo>
                  <a:cubicBezTo>
                    <a:pt x="2694" y="11117"/>
                    <a:pt x="2817" y="11208"/>
                    <a:pt x="2940" y="11299"/>
                  </a:cubicBezTo>
                  <a:cubicBezTo>
                    <a:pt x="3095" y="11415"/>
                    <a:pt x="3249" y="11531"/>
                    <a:pt x="3403" y="11652"/>
                  </a:cubicBezTo>
                  <a:cubicBezTo>
                    <a:pt x="3588" y="11792"/>
                    <a:pt x="3763" y="11926"/>
                    <a:pt x="3948" y="12060"/>
                  </a:cubicBezTo>
                  <a:cubicBezTo>
                    <a:pt x="4267" y="12298"/>
                    <a:pt x="4585" y="12541"/>
                    <a:pt x="4904" y="12785"/>
                  </a:cubicBezTo>
                  <a:cubicBezTo>
                    <a:pt x="4996" y="12858"/>
                    <a:pt x="5089" y="12931"/>
                    <a:pt x="5182" y="13004"/>
                  </a:cubicBezTo>
                  <a:cubicBezTo>
                    <a:pt x="5212" y="13028"/>
                    <a:pt x="5243" y="13053"/>
                    <a:pt x="5274" y="13077"/>
                  </a:cubicBezTo>
                  <a:cubicBezTo>
                    <a:pt x="5336" y="13132"/>
                    <a:pt x="5397" y="13180"/>
                    <a:pt x="5459" y="13235"/>
                  </a:cubicBezTo>
                  <a:cubicBezTo>
                    <a:pt x="5552" y="13308"/>
                    <a:pt x="5634" y="13387"/>
                    <a:pt x="5716" y="13460"/>
                  </a:cubicBezTo>
                  <a:cubicBezTo>
                    <a:pt x="5798" y="13533"/>
                    <a:pt x="5891" y="13613"/>
                    <a:pt x="5973" y="13686"/>
                  </a:cubicBezTo>
                  <a:cubicBezTo>
                    <a:pt x="6055" y="13765"/>
                    <a:pt x="6148" y="13838"/>
                    <a:pt x="6230" y="13917"/>
                  </a:cubicBezTo>
                  <a:cubicBezTo>
                    <a:pt x="6312" y="13996"/>
                    <a:pt x="6395" y="14069"/>
                    <a:pt x="6477" y="14148"/>
                  </a:cubicBezTo>
                  <a:cubicBezTo>
                    <a:pt x="6559" y="14227"/>
                    <a:pt x="6631" y="14307"/>
                    <a:pt x="6703" y="14386"/>
                  </a:cubicBezTo>
                  <a:cubicBezTo>
                    <a:pt x="6775" y="14465"/>
                    <a:pt x="6847" y="14544"/>
                    <a:pt x="6919" y="14623"/>
                  </a:cubicBezTo>
                  <a:cubicBezTo>
                    <a:pt x="7001" y="14715"/>
                    <a:pt x="7094" y="14806"/>
                    <a:pt x="7176" y="14903"/>
                  </a:cubicBezTo>
                  <a:cubicBezTo>
                    <a:pt x="7217" y="14952"/>
                    <a:pt x="7269" y="15007"/>
                    <a:pt x="7310" y="15055"/>
                  </a:cubicBezTo>
                  <a:cubicBezTo>
                    <a:pt x="7351" y="15110"/>
                    <a:pt x="7392" y="15171"/>
                    <a:pt x="7443" y="15226"/>
                  </a:cubicBezTo>
                  <a:cubicBezTo>
                    <a:pt x="7505" y="15317"/>
                    <a:pt x="7556" y="15409"/>
                    <a:pt x="7598" y="15500"/>
                  </a:cubicBezTo>
                  <a:cubicBezTo>
                    <a:pt x="7649" y="15609"/>
                    <a:pt x="7690" y="15719"/>
                    <a:pt x="7721" y="15829"/>
                  </a:cubicBezTo>
                  <a:cubicBezTo>
                    <a:pt x="7731" y="15896"/>
                    <a:pt x="7752" y="15969"/>
                    <a:pt x="7762" y="16036"/>
                  </a:cubicBezTo>
                  <a:cubicBezTo>
                    <a:pt x="7772" y="16090"/>
                    <a:pt x="7783" y="16139"/>
                    <a:pt x="7783" y="16194"/>
                  </a:cubicBezTo>
                  <a:cubicBezTo>
                    <a:pt x="7793" y="16261"/>
                    <a:pt x="7803" y="16328"/>
                    <a:pt x="7803" y="16401"/>
                  </a:cubicBezTo>
                  <a:cubicBezTo>
                    <a:pt x="7803" y="16437"/>
                    <a:pt x="7803" y="16474"/>
                    <a:pt x="7813" y="16510"/>
                  </a:cubicBezTo>
                  <a:cubicBezTo>
                    <a:pt x="7813" y="16535"/>
                    <a:pt x="7813" y="16553"/>
                    <a:pt x="7813" y="16577"/>
                  </a:cubicBezTo>
                  <a:cubicBezTo>
                    <a:pt x="7813" y="16596"/>
                    <a:pt x="7824" y="16614"/>
                    <a:pt x="7824" y="16632"/>
                  </a:cubicBezTo>
                  <a:cubicBezTo>
                    <a:pt x="7824" y="16650"/>
                    <a:pt x="7865" y="16663"/>
                    <a:pt x="7896" y="16663"/>
                  </a:cubicBezTo>
                  <a:cubicBezTo>
                    <a:pt x="7927" y="16663"/>
                    <a:pt x="7957" y="16650"/>
                    <a:pt x="7968" y="16632"/>
                  </a:cubicBezTo>
                  <a:cubicBezTo>
                    <a:pt x="7978" y="16608"/>
                    <a:pt x="7978" y="16590"/>
                    <a:pt x="7978" y="16565"/>
                  </a:cubicBezTo>
                  <a:cubicBezTo>
                    <a:pt x="7978" y="16535"/>
                    <a:pt x="7978" y="16504"/>
                    <a:pt x="7988" y="16480"/>
                  </a:cubicBezTo>
                  <a:cubicBezTo>
                    <a:pt x="7988" y="16443"/>
                    <a:pt x="7998" y="16407"/>
                    <a:pt x="7988" y="16377"/>
                  </a:cubicBezTo>
                  <a:cubicBezTo>
                    <a:pt x="7988" y="16316"/>
                    <a:pt x="7988" y="16261"/>
                    <a:pt x="7988" y="16200"/>
                  </a:cubicBezTo>
                  <a:cubicBezTo>
                    <a:pt x="7988" y="16163"/>
                    <a:pt x="7988" y="16127"/>
                    <a:pt x="7988" y="16090"/>
                  </a:cubicBezTo>
                  <a:cubicBezTo>
                    <a:pt x="7978" y="15981"/>
                    <a:pt x="7968" y="15865"/>
                    <a:pt x="7947" y="15756"/>
                  </a:cubicBezTo>
                  <a:cubicBezTo>
                    <a:pt x="7906" y="15549"/>
                    <a:pt x="7844" y="15335"/>
                    <a:pt x="7711" y="15141"/>
                  </a:cubicBezTo>
                  <a:cubicBezTo>
                    <a:pt x="7680" y="15086"/>
                    <a:pt x="7639" y="15037"/>
                    <a:pt x="7608" y="14982"/>
                  </a:cubicBezTo>
                  <a:cubicBezTo>
                    <a:pt x="7577" y="14940"/>
                    <a:pt x="7546" y="14903"/>
                    <a:pt x="7515" y="14861"/>
                  </a:cubicBezTo>
                  <a:cubicBezTo>
                    <a:pt x="7484" y="14824"/>
                    <a:pt x="7454" y="14781"/>
                    <a:pt x="7423" y="14745"/>
                  </a:cubicBezTo>
                  <a:cubicBezTo>
                    <a:pt x="7382" y="14696"/>
                    <a:pt x="7341" y="14641"/>
                    <a:pt x="7289" y="14593"/>
                  </a:cubicBezTo>
                  <a:cubicBezTo>
                    <a:pt x="7145" y="14428"/>
                    <a:pt x="7001" y="14264"/>
                    <a:pt x="6857" y="14100"/>
                  </a:cubicBezTo>
                  <a:cubicBezTo>
                    <a:pt x="6785" y="14020"/>
                    <a:pt x="6703" y="13941"/>
                    <a:pt x="6631" y="13868"/>
                  </a:cubicBezTo>
                  <a:cubicBezTo>
                    <a:pt x="6559" y="13789"/>
                    <a:pt x="6467" y="13716"/>
                    <a:pt x="6384" y="13637"/>
                  </a:cubicBezTo>
                  <a:cubicBezTo>
                    <a:pt x="6220" y="13479"/>
                    <a:pt x="6045" y="13326"/>
                    <a:pt x="5870" y="13168"/>
                  </a:cubicBezTo>
                  <a:cubicBezTo>
                    <a:pt x="5788" y="13095"/>
                    <a:pt x="5696" y="13022"/>
                    <a:pt x="5613" y="12949"/>
                  </a:cubicBezTo>
                  <a:cubicBezTo>
                    <a:pt x="5531" y="12876"/>
                    <a:pt x="5439" y="12809"/>
                    <a:pt x="5356" y="12742"/>
                  </a:cubicBezTo>
                  <a:cubicBezTo>
                    <a:pt x="5182" y="12602"/>
                    <a:pt x="4996" y="12456"/>
                    <a:pt x="4811" y="12316"/>
                  </a:cubicBezTo>
                  <a:cubicBezTo>
                    <a:pt x="4534" y="12097"/>
                    <a:pt x="4246" y="11878"/>
                    <a:pt x="3968" y="11658"/>
                  </a:cubicBezTo>
                  <a:cubicBezTo>
                    <a:pt x="3968" y="11658"/>
                    <a:pt x="3979" y="11664"/>
                    <a:pt x="3979" y="11664"/>
                  </a:cubicBezTo>
                  <a:cubicBezTo>
                    <a:pt x="3783" y="11512"/>
                    <a:pt x="3578" y="11360"/>
                    <a:pt x="3382" y="11208"/>
                  </a:cubicBezTo>
                  <a:cubicBezTo>
                    <a:pt x="3208" y="11074"/>
                    <a:pt x="3043" y="10940"/>
                    <a:pt x="2868" y="10812"/>
                  </a:cubicBezTo>
                  <a:cubicBezTo>
                    <a:pt x="2786" y="10745"/>
                    <a:pt x="2694" y="10678"/>
                    <a:pt x="2611" y="10605"/>
                  </a:cubicBezTo>
                  <a:cubicBezTo>
                    <a:pt x="2519" y="10526"/>
                    <a:pt x="2426" y="10453"/>
                    <a:pt x="2344" y="10374"/>
                  </a:cubicBezTo>
                  <a:cubicBezTo>
                    <a:pt x="2241" y="10283"/>
                    <a:pt x="2138" y="10191"/>
                    <a:pt x="2046" y="10106"/>
                  </a:cubicBezTo>
                  <a:cubicBezTo>
                    <a:pt x="1964" y="10027"/>
                    <a:pt x="1881" y="9948"/>
                    <a:pt x="1799" y="9869"/>
                  </a:cubicBezTo>
                  <a:cubicBezTo>
                    <a:pt x="1758" y="9832"/>
                    <a:pt x="1727" y="9795"/>
                    <a:pt x="1686" y="9759"/>
                  </a:cubicBezTo>
                  <a:cubicBezTo>
                    <a:pt x="1624" y="9686"/>
                    <a:pt x="1552" y="9619"/>
                    <a:pt x="1491" y="9546"/>
                  </a:cubicBezTo>
                  <a:cubicBezTo>
                    <a:pt x="1450" y="9503"/>
                    <a:pt x="1419" y="9455"/>
                    <a:pt x="1388" y="9412"/>
                  </a:cubicBezTo>
                  <a:cubicBezTo>
                    <a:pt x="1347" y="9357"/>
                    <a:pt x="1306" y="9302"/>
                    <a:pt x="1265" y="9248"/>
                  </a:cubicBezTo>
                  <a:cubicBezTo>
                    <a:pt x="1234" y="9199"/>
                    <a:pt x="1203" y="9144"/>
                    <a:pt x="1172" y="9095"/>
                  </a:cubicBezTo>
                  <a:cubicBezTo>
                    <a:pt x="1151" y="9059"/>
                    <a:pt x="1121" y="9022"/>
                    <a:pt x="1100" y="8986"/>
                  </a:cubicBezTo>
                  <a:cubicBezTo>
                    <a:pt x="1090" y="8974"/>
                    <a:pt x="1079" y="8955"/>
                    <a:pt x="1069" y="8943"/>
                  </a:cubicBezTo>
                  <a:cubicBezTo>
                    <a:pt x="1038" y="8876"/>
                    <a:pt x="1008" y="8815"/>
                    <a:pt x="966" y="8748"/>
                  </a:cubicBezTo>
                  <a:cubicBezTo>
                    <a:pt x="946" y="8712"/>
                    <a:pt x="925" y="8675"/>
                    <a:pt x="905" y="8639"/>
                  </a:cubicBezTo>
                  <a:cubicBezTo>
                    <a:pt x="894" y="8627"/>
                    <a:pt x="884" y="8608"/>
                    <a:pt x="884" y="8596"/>
                  </a:cubicBezTo>
                  <a:cubicBezTo>
                    <a:pt x="833" y="8474"/>
                    <a:pt x="781" y="8353"/>
                    <a:pt x="730" y="8231"/>
                  </a:cubicBezTo>
                  <a:cubicBezTo>
                    <a:pt x="720" y="8213"/>
                    <a:pt x="720" y="8194"/>
                    <a:pt x="709" y="8182"/>
                  </a:cubicBezTo>
                  <a:cubicBezTo>
                    <a:pt x="699" y="8140"/>
                    <a:pt x="679" y="8097"/>
                    <a:pt x="668" y="8054"/>
                  </a:cubicBezTo>
                  <a:cubicBezTo>
                    <a:pt x="648" y="7993"/>
                    <a:pt x="627" y="7933"/>
                    <a:pt x="607" y="7878"/>
                  </a:cubicBezTo>
                  <a:cubicBezTo>
                    <a:pt x="586" y="7805"/>
                    <a:pt x="576" y="7732"/>
                    <a:pt x="555" y="7659"/>
                  </a:cubicBezTo>
                  <a:cubicBezTo>
                    <a:pt x="545" y="7598"/>
                    <a:pt x="524" y="7543"/>
                    <a:pt x="524" y="7488"/>
                  </a:cubicBezTo>
                  <a:cubicBezTo>
                    <a:pt x="514" y="7385"/>
                    <a:pt x="493" y="7281"/>
                    <a:pt x="483" y="7178"/>
                  </a:cubicBezTo>
                  <a:cubicBezTo>
                    <a:pt x="473" y="7111"/>
                    <a:pt x="473" y="7044"/>
                    <a:pt x="473" y="6977"/>
                  </a:cubicBezTo>
                  <a:cubicBezTo>
                    <a:pt x="473" y="6928"/>
                    <a:pt x="473" y="6879"/>
                    <a:pt x="473" y="6825"/>
                  </a:cubicBezTo>
                  <a:cubicBezTo>
                    <a:pt x="473" y="6806"/>
                    <a:pt x="473" y="6782"/>
                    <a:pt x="473" y="6764"/>
                  </a:cubicBezTo>
                  <a:cubicBezTo>
                    <a:pt x="483" y="6666"/>
                    <a:pt x="493" y="6569"/>
                    <a:pt x="504" y="6478"/>
                  </a:cubicBezTo>
                  <a:cubicBezTo>
                    <a:pt x="504" y="6453"/>
                    <a:pt x="504" y="6423"/>
                    <a:pt x="514" y="6398"/>
                  </a:cubicBezTo>
                  <a:cubicBezTo>
                    <a:pt x="514" y="6368"/>
                    <a:pt x="524" y="6338"/>
                    <a:pt x="535" y="6307"/>
                  </a:cubicBezTo>
                  <a:cubicBezTo>
                    <a:pt x="555" y="6222"/>
                    <a:pt x="565" y="6143"/>
                    <a:pt x="586" y="6057"/>
                  </a:cubicBezTo>
                  <a:cubicBezTo>
                    <a:pt x="607" y="5978"/>
                    <a:pt x="627" y="5899"/>
                    <a:pt x="648" y="5820"/>
                  </a:cubicBezTo>
                  <a:cubicBezTo>
                    <a:pt x="668" y="5747"/>
                    <a:pt x="689" y="5674"/>
                    <a:pt x="720" y="5607"/>
                  </a:cubicBezTo>
                  <a:cubicBezTo>
                    <a:pt x="740" y="5534"/>
                    <a:pt x="771" y="5467"/>
                    <a:pt x="802" y="5394"/>
                  </a:cubicBezTo>
                  <a:cubicBezTo>
                    <a:pt x="822" y="5333"/>
                    <a:pt x="853" y="5266"/>
                    <a:pt x="884" y="5205"/>
                  </a:cubicBezTo>
                  <a:cubicBezTo>
                    <a:pt x="925" y="5120"/>
                    <a:pt x="956" y="5041"/>
                    <a:pt x="997" y="4956"/>
                  </a:cubicBezTo>
                  <a:cubicBezTo>
                    <a:pt x="1008" y="4931"/>
                    <a:pt x="1028" y="4901"/>
                    <a:pt x="1038" y="4876"/>
                  </a:cubicBezTo>
                  <a:cubicBezTo>
                    <a:pt x="1069" y="4822"/>
                    <a:pt x="1100" y="4767"/>
                    <a:pt x="1131" y="4706"/>
                  </a:cubicBezTo>
                  <a:cubicBezTo>
                    <a:pt x="1141" y="4682"/>
                    <a:pt x="1162" y="4651"/>
                    <a:pt x="1172" y="4627"/>
                  </a:cubicBezTo>
                  <a:cubicBezTo>
                    <a:pt x="1193" y="4596"/>
                    <a:pt x="1213" y="4566"/>
                    <a:pt x="1234" y="4536"/>
                  </a:cubicBezTo>
                  <a:cubicBezTo>
                    <a:pt x="1285" y="4462"/>
                    <a:pt x="1326" y="4389"/>
                    <a:pt x="1378" y="4316"/>
                  </a:cubicBezTo>
                  <a:cubicBezTo>
                    <a:pt x="1429" y="4249"/>
                    <a:pt x="1491" y="4176"/>
                    <a:pt x="1542" y="4109"/>
                  </a:cubicBezTo>
                  <a:cubicBezTo>
                    <a:pt x="1583" y="4061"/>
                    <a:pt x="1624" y="4006"/>
                    <a:pt x="1665" y="3957"/>
                  </a:cubicBezTo>
                  <a:cubicBezTo>
                    <a:pt x="1737" y="3872"/>
                    <a:pt x="1809" y="3793"/>
                    <a:pt x="1881" y="3708"/>
                  </a:cubicBezTo>
                  <a:cubicBezTo>
                    <a:pt x="1933" y="3653"/>
                    <a:pt x="1994" y="3592"/>
                    <a:pt x="2046" y="3537"/>
                  </a:cubicBezTo>
                  <a:cubicBezTo>
                    <a:pt x="2097" y="3482"/>
                    <a:pt x="2149" y="3428"/>
                    <a:pt x="2200" y="3379"/>
                  </a:cubicBezTo>
                  <a:cubicBezTo>
                    <a:pt x="2293" y="3300"/>
                    <a:pt x="2375" y="3221"/>
                    <a:pt x="2467" y="3141"/>
                  </a:cubicBezTo>
                  <a:cubicBezTo>
                    <a:pt x="2519" y="3099"/>
                    <a:pt x="2570" y="3050"/>
                    <a:pt x="2632" y="3007"/>
                  </a:cubicBezTo>
                  <a:cubicBezTo>
                    <a:pt x="2704" y="2947"/>
                    <a:pt x="2786" y="2886"/>
                    <a:pt x="2858" y="2831"/>
                  </a:cubicBezTo>
                  <a:cubicBezTo>
                    <a:pt x="2930" y="2776"/>
                    <a:pt x="3012" y="2715"/>
                    <a:pt x="3084" y="2660"/>
                  </a:cubicBezTo>
                  <a:cubicBezTo>
                    <a:pt x="3146" y="2612"/>
                    <a:pt x="3208" y="2569"/>
                    <a:pt x="3269" y="2526"/>
                  </a:cubicBezTo>
                  <a:cubicBezTo>
                    <a:pt x="3382" y="2453"/>
                    <a:pt x="3485" y="2380"/>
                    <a:pt x="3598" y="2307"/>
                  </a:cubicBezTo>
                  <a:cubicBezTo>
                    <a:pt x="3670" y="2259"/>
                    <a:pt x="3742" y="2216"/>
                    <a:pt x="3814" y="2173"/>
                  </a:cubicBezTo>
                  <a:cubicBezTo>
                    <a:pt x="3876" y="2137"/>
                    <a:pt x="3938" y="2100"/>
                    <a:pt x="3999" y="2064"/>
                  </a:cubicBezTo>
                  <a:cubicBezTo>
                    <a:pt x="4020" y="2046"/>
                    <a:pt x="4051" y="2033"/>
                    <a:pt x="4071" y="2015"/>
                  </a:cubicBezTo>
                  <a:cubicBezTo>
                    <a:pt x="4184" y="1954"/>
                    <a:pt x="4287" y="1893"/>
                    <a:pt x="4400" y="1832"/>
                  </a:cubicBezTo>
                  <a:cubicBezTo>
                    <a:pt x="4431" y="1814"/>
                    <a:pt x="4462" y="1796"/>
                    <a:pt x="4503" y="1778"/>
                  </a:cubicBezTo>
                  <a:cubicBezTo>
                    <a:pt x="4534" y="1759"/>
                    <a:pt x="4575" y="1741"/>
                    <a:pt x="4606" y="1723"/>
                  </a:cubicBezTo>
                  <a:cubicBezTo>
                    <a:pt x="4709" y="1668"/>
                    <a:pt x="4822" y="1619"/>
                    <a:pt x="4925" y="1565"/>
                  </a:cubicBezTo>
                  <a:cubicBezTo>
                    <a:pt x="5017" y="1522"/>
                    <a:pt x="5110" y="1485"/>
                    <a:pt x="5192" y="1443"/>
                  </a:cubicBezTo>
                  <a:cubicBezTo>
                    <a:pt x="5264" y="1412"/>
                    <a:pt x="5336" y="1376"/>
                    <a:pt x="5408" y="1352"/>
                  </a:cubicBezTo>
                  <a:cubicBezTo>
                    <a:pt x="5531" y="1303"/>
                    <a:pt x="5665" y="1248"/>
                    <a:pt x="5788" y="1199"/>
                  </a:cubicBezTo>
                  <a:cubicBezTo>
                    <a:pt x="5870" y="1169"/>
                    <a:pt x="5963" y="1138"/>
                    <a:pt x="6045" y="1108"/>
                  </a:cubicBezTo>
                  <a:cubicBezTo>
                    <a:pt x="6107" y="1084"/>
                    <a:pt x="6179" y="1059"/>
                    <a:pt x="6240" y="1035"/>
                  </a:cubicBezTo>
                  <a:cubicBezTo>
                    <a:pt x="6271" y="1023"/>
                    <a:pt x="6302" y="1011"/>
                    <a:pt x="6323" y="1005"/>
                  </a:cubicBezTo>
                  <a:cubicBezTo>
                    <a:pt x="6456" y="962"/>
                    <a:pt x="6590" y="919"/>
                    <a:pt x="6724" y="883"/>
                  </a:cubicBezTo>
                  <a:cubicBezTo>
                    <a:pt x="6755" y="877"/>
                    <a:pt x="6785" y="864"/>
                    <a:pt x="6816" y="858"/>
                  </a:cubicBezTo>
                  <a:cubicBezTo>
                    <a:pt x="6868" y="846"/>
                    <a:pt x="6919" y="834"/>
                    <a:pt x="6970" y="816"/>
                  </a:cubicBezTo>
                  <a:cubicBezTo>
                    <a:pt x="7083" y="785"/>
                    <a:pt x="7197" y="755"/>
                    <a:pt x="7310" y="724"/>
                  </a:cubicBezTo>
                  <a:cubicBezTo>
                    <a:pt x="7412" y="700"/>
                    <a:pt x="7515" y="676"/>
                    <a:pt x="7628" y="657"/>
                  </a:cubicBezTo>
                  <a:cubicBezTo>
                    <a:pt x="7711" y="639"/>
                    <a:pt x="7803" y="621"/>
                    <a:pt x="7885" y="603"/>
                  </a:cubicBezTo>
                  <a:cubicBezTo>
                    <a:pt x="8029" y="578"/>
                    <a:pt x="8163" y="554"/>
                    <a:pt x="8307" y="530"/>
                  </a:cubicBezTo>
                  <a:cubicBezTo>
                    <a:pt x="8399" y="511"/>
                    <a:pt x="8492" y="499"/>
                    <a:pt x="8584" y="487"/>
                  </a:cubicBezTo>
                  <a:cubicBezTo>
                    <a:pt x="8656" y="475"/>
                    <a:pt x="8739" y="463"/>
                    <a:pt x="8811" y="457"/>
                  </a:cubicBezTo>
                  <a:cubicBezTo>
                    <a:pt x="8842" y="451"/>
                    <a:pt x="8862" y="451"/>
                    <a:pt x="8893" y="444"/>
                  </a:cubicBezTo>
                  <a:cubicBezTo>
                    <a:pt x="9037" y="426"/>
                    <a:pt x="9181" y="408"/>
                    <a:pt x="9314" y="396"/>
                  </a:cubicBezTo>
                  <a:cubicBezTo>
                    <a:pt x="9530" y="371"/>
                    <a:pt x="9746" y="353"/>
                    <a:pt x="9962" y="335"/>
                  </a:cubicBezTo>
                  <a:cubicBezTo>
                    <a:pt x="10116" y="323"/>
                    <a:pt x="10281" y="310"/>
                    <a:pt x="10435" y="298"/>
                  </a:cubicBezTo>
                  <a:cubicBezTo>
                    <a:pt x="10589" y="286"/>
                    <a:pt x="10733" y="280"/>
                    <a:pt x="10887" y="274"/>
                  </a:cubicBezTo>
                  <a:cubicBezTo>
                    <a:pt x="11031" y="268"/>
                    <a:pt x="11175" y="262"/>
                    <a:pt x="11319" y="256"/>
                  </a:cubicBezTo>
                  <a:cubicBezTo>
                    <a:pt x="11391" y="256"/>
                    <a:pt x="11463" y="250"/>
                    <a:pt x="11545" y="250"/>
                  </a:cubicBezTo>
                  <a:cubicBezTo>
                    <a:pt x="11607" y="250"/>
                    <a:pt x="11679" y="250"/>
                    <a:pt x="11741" y="250"/>
                  </a:cubicBezTo>
                  <a:cubicBezTo>
                    <a:pt x="11885" y="250"/>
                    <a:pt x="12029" y="244"/>
                    <a:pt x="12183" y="250"/>
                  </a:cubicBezTo>
                  <a:cubicBezTo>
                    <a:pt x="12286" y="250"/>
                    <a:pt x="12388" y="250"/>
                    <a:pt x="12501" y="256"/>
                  </a:cubicBezTo>
                  <a:cubicBezTo>
                    <a:pt x="12553" y="256"/>
                    <a:pt x="12604" y="256"/>
                    <a:pt x="12656" y="256"/>
                  </a:cubicBezTo>
                  <a:cubicBezTo>
                    <a:pt x="12748" y="262"/>
                    <a:pt x="12841" y="262"/>
                    <a:pt x="12944" y="268"/>
                  </a:cubicBezTo>
                  <a:cubicBezTo>
                    <a:pt x="13016" y="274"/>
                    <a:pt x="13077" y="274"/>
                    <a:pt x="13149" y="280"/>
                  </a:cubicBezTo>
                  <a:cubicBezTo>
                    <a:pt x="13293" y="292"/>
                    <a:pt x="13447" y="304"/>
                    <a:pt x="13591" y="317"/>
                  </a:cubicBezTo>
                  <a:cubicBezTo>
                    <a:pt x="13694" y="329"/>
                    <a:pt x="13797" y="341"/>
                    <a:pt x="13900" y="347"/>
                  </a:cubicBezTo>
                  <a:cubicBezTo>
                    <a:pt x="13982" y="353"/>
                    <a:pt x="14064" y="365"/>
                    <a:pt x="14146" y="371"/>
                  </a:cubicBezTo>
                  <a:cubicBezTo>
                    <a:pt x="14280" y="390"/>
                    <a:pt x="14414" y="408"/>
                    <a:pt x="14547" y="426"/>
                  </a:cubicBezTo>
                  <a:cubicBezTo>
                    <a:pt x="14630" y="438"/>
                    <a:pt x="14712" y="451"/>
                    <a:pt x="14784" y="463"/>
                  </a:cubicBezTo>
                  <a:cubicBezTo>
                    <a:pt x="14856" y="475"/>
                    <a:pt x="14917" y="487"/>
                    <a:pt x="14989" y="493"/>
                  </a:cubicBezTo>
                  <a:cubicBezTo>
                    <a:pt x="15020" y="499"/>
                    <a:pt x="15051" y="499"/>
                    <a:pt x="15072" y="505"/>
                  </a:cubicBezTo>
                  <a:cubicBezTo>
                    <a:pt x="15185" y="530"/>
                    <a:pt x="15308" y="554"/>
                    <a:pt x="15421" y="572"/>
                  </a:cubicBezTo>
                  <a:cubicBezTo>
                    <a:pt x="15452" y="578"/>
                    <a:pt x="15493" y="584"/>
                    <a:pt x="15524" y="591"/>
                  </a:cubicBezTo>
                  <a:cubicBezTo>
                    <a:pt x="15565" y="597"/>
                    <a:pt x="15606" y="609"/>
                    <a:pt x="15647" y="621"/>
                  </a:cubicBezTo>
                  <a:cubicBezTo>
                    <a:pt x="15740" y="645"/>
                    <a:pt x="15832" y="670"/>
                    <a:pt x="15925" y="688"/>
                  </a:cubicBezTo>
                  <a:cubicBezTo>
                    <a:pt x="16059" y="724"/>
                    <a:pt x="16182" y="767"/>
                    <a:pt x="16316" y="804"/>
                  </a:cubicBezTo>
                  <a:cubicBezTo>
                    <a:pt x="16347" y="816"/>
                    <a:pt x="16377" y="822"/>
                    <a:pt x="16408" y="834"/>
                  </a:cubicBezTo>
                  <a:cubicBezTo>
                    <a:pt x="16490" y="864"/>
                    <a:pt x="16573" y="889"/>
                    <a:pt x="16655" y="919"/>
                  </a:cubicBezTo>
                  <a:cubicBezTo>
                    <a:pt x="16768" y="956"/>
                    <a:pt x="16871" y="998"/>
                    <a:pt x="16984" y="1041"/>
                  </a:cubicBezTo>
                  <a:cubicBezTo>
                    <a:pt x="17025" y="1059"/>
                    <a:pt x="17066" y="1078"/>
                    <a:pt x="17107" y="1096"/>
                  </a:cubicBezTo>
                  <a:cubicBezTo>
                    <a:pt x="17159" y="1120"/>
                    <a:pt x="17210" y="1138"/>
                    <a:pt x="17251" y="1163"/>
                  </a:cubicBezTo>
                  <a:cubicBezTo>
                    <a:pt x="17333" y="1205"/>
                    <a:pt x="17426" y="1248"/>
                    <a:pt x="17508" y="1291"/>
                  </a:cubicBezTo>
                  <a:cubicBezTo>
                    <a:pt x="17529" y="1303"/>
                    <a:pt x="17549" y="1315"/>
                    <a:pt x="17570" y="1327"/>
                  </a:cubicBezTo>
                  <a:cubicBezTo>
                    <a:pt x="17621" y="1358"/>
                    <a:pt x="17683" y="1394"/>
                    <a:pt x="17734" y="1425"/>
                  </a:cubicBezTo>
                  <a:cubicBezTo>
                    <a:pt x="17765" y="1443"/>
                    <a:pt x="17796" y="1455"/>
                    <a:pt x="17817" y="1473"/>
                  </a:cubicBezTo>
                  <a:cubicBezTo>
                    <a:pt x="17848" y="1498"/>
                    <a:pt x="17889" y="1522"/>
                    <a:pt x="17930" y="1546"/>
                  </a:cubicBezTo>
                  <a:cubicBezTo>
                    <a:pt x="18002" y="1595"/>
                    <a:pt x="18074" y="1638"/>
                    <a:pt x="18146" y="1686"/>
                  </a:cubicBezTo>
                  <a:cubicBezTo>
                    <a:pt x="18238" y="1747"/>
                    <a:pt x="18320" y="1808"/>
                    <a:pt x="18413" y="1869"/>
                  </a:cubicBezTo>
                  <a:cubicBezTo>
                    <a:pt x="18475" y="1912"/>
                    <a:pt x="18536" y="1960"/>
                    <a:pt x="18608" y="2009"/>
                  </a:cubicBezTo>
                  <a:cubicBezTo>
                    <a:pt x="18742" y="2100"/>
                    <a:pt x="18865" y="2198"/>
                    <a:pt x="18989" y="2295"/>
                  </a:cubicBezTo>
                  <a:cubicBezTo>
                    <a:pt x="19122" y="2399"/>
                    <a:pt x="19246" y="2502"/>
                    <a:pt x="19379" y="2606"/>
                  </a:cubicBezTo>
                  <a:cubicBezTo>
                    <a:pt x="19513" y="2715"/>
                    <a:pt x="19647" y="2831"/>
                    <a:pt x="19791" y="2940"/>
                  </a:cubicBezTo>
                  <a:cubicBezTo>
                    <a:pt x="19852" y="2995"/>
                    <a:pt x="19914" y="3050"/>
                    <a:pt x="19976" y="3105"/>
                  </a:cubicBezTo>
                  <a:cubicBezTo>
                    <a:pt x="19996" y="3123"/>
                    <a:pt x="20017" y="3141"/>
                    <a:pt x="20037" y="3160"/>
                  </a:cubicBezTo>
                  <a:cubicBezTo>
                    <a:pt x="20068" y="3190"/>
                    <a:pt x="20099" y="3221"/>
                    <a:pt x="20120" y="3245"/>
                  </a:cubicBezTo>
                  <a:cubicBezTo>
                    <a:pt x="20171" y="3300"/>
                    <a:pt x="20222" y="3348"/>
                    <a:pt x="20274" y="3403"/>
                  </a:cubicBezTo>
                  <a:cubicBezTo>
                    <a:pt x="20325" y="3470"/>
                    <a:pt x="20387" y="3537"/>
                    <a:pt x="20438" y="3604"/>
                  </a:cubicBezTo>
                  <a:cubicBezTo>
                    <a:pt x="20479" y="3659"/>
                    <a:pt x="20510" y="3714"/>
                    <a:pt x="20551" y="3768"/>
                  </a:cubicBezTo>
                  <a:cubicBezTo>
                    <a:pt x="20582" y="3811"/>
                    <a:pt x="20613" y="3860"/>
                    <a:pt x="20634" y="3902"/>
                  </a:cubicBezTo>
                  <a:cubicBezTo>
                    <a:pt x="20664" y="3951"/>
                    <a:pt x="20695" y="4006"/>
                    <a:pt x="20726" y="4055"/>
                  </a:cubicBezTo>
                  <a:cubicBezTo>
                    <a:pt x="20767" y="4122"/>
                    <a:pt x="20798" y="4188"/>
                    <a:pt x="20839" y="4255"/>
                  </a:cubicBezTo>
                  <a:cubicBezTo>
                    <a:pt x="20870" y="4310"/>
                    <a:pt x="20891" y="4359"/>
                    <a:pt x="20911" y="4414"/>
                  </a:cubicBezTo>
                  <a:cubicBezTo>
                    <a:pt x="20932" y="4462"/>
                    <a:pt x="20952" y="4511"/>
                    <a:pt x="20973" y="4554"/>
                  </a:cubicBezTo>
                  <a:cubicBezTo>
                    <a:pt x="20993" y="4596"/>
                    <a:pt x="21004" y="4633"/>
                    <a:pt x="21024" y="4676"/>
                  </a:cubicBezTo>
                  <a:cubicBezTo>
                    <a:pt x="21035" y="4694"/>
                    <a:pt x="21035" y="4712"/>
                    <a:pt x="21045" y="4724"/>
                  </a:cubicBezTo>
                  <a:cubicBezTo>
                    <a:pt x="21065" y="4785"/>
                    <a:pt x="21086" y="4852"/>
                    <a:pt x="21107" y="4913"/>
                  </a:cubicBezTo>
                  <a:cubicBezTo>
                    <a:pt x="21127" y="4998"/>
                    <a:pt x="21137" y="5083"/>
                    <a:pt x="21148" y="5169"/>
                  </a:cubicBezTo>
                  <a:cubicBezTo>
                    <a:pt x="21158" y="5230"/>
                    <a:pt x="21158" y="5296"/>
                    <a:pt x="21168" y="5357"/>
                  </a:cubicBezTo>
                  <a:cubicBezTo>
                    <a:pt x="21168" y="5406"/>
                    <a:pt x="21168" y="5455"/>
                    <a:pt x="21168" y="5497"/>
                  </a:cubicBezTo>
                  <a:cubicBezTo>
                    <a:pt x="21168" y="5534"/>
                    <a:pt x="21168" y="5577"/>
                    <a:pt x="21168" y="5613"/>
                  </a:cubicBezTo>
                  <a:cubicBezTo>
                    <a:pt x="21158" y="5680"/>
                    <a:pt x="21158" y="5741"/>
                    <a:pt x="21148" y="5808"/>
                  </a:cubicBezTo>
                  <a:cubicBezTo>
                    <a:pt x="21137" y="5893"/>
                    <a:pt x="21117" y="5978"/>
                    <a:pt x="21107" y="6064"/>
                  </a:cubicBezTo>
                  <a:cubicBezTo>
                    <a:pt x="21086" y="6124"/>
                    <a:pt x="21076" y="6185"/>
                    <a:pt x="21055" y="6240"/>
                  </a:cubicBezTo>
                  <a:cubicBezTo>
                    <a:pt x="21045" y="6295"/>
                    <a:pt x="21024" y="6350"/>
                    <a:pt x="21004" y="6404"/>
                  </a:cubicBezTo>
                  <a:cubicBezTo>
                    <a:pt x="20983" y="6453"/>
                    <a:pt x="20973" y="6502"/>
                    <a:pt x="20952" y="6551"/>
                  </a:cubicBezTo>
                  <a:cubicBezTo>
                    <a:pt x="20921" y="6611"/>
                    <a:pt x="20901" y="6672"/>
                    <a:pt x="20870" y="6733"/>
                  </a:cubicBezTo>
                  <a:cubicBezTo>
                    <a:pt x="20839" y="6800"/>
                    <a:pt x="20808" y="6867"/>
                    <a:pt x="20767" y="6934"/>
                  </a:cubicBezTo>
                  <a:cubicBezTo>
                    <a:pt x="20736" y="6989"/>
                    <a:pt x="20706" y="7044"/>
                    <a:pt x="20675" y="7099"/>
                  </a:cubicBezTo>
                  <a:cubicBezTo>
                    <a:pt x="20654" y="7141"/>
                    <a:pt x="20623" y="7190"/>
                    <a:pt x="20592" y="7232"/>
                  </a:cubicBezTo>
                  <a:cubicBezTo>
                    <a:pt x="20551" y="7293"/>
                    <a:pt x="20510" y="7354"/>
                    <a:pt x="20479" y="7421"/>
                  </a:cubicBezTo>
                  <a:cubicBezTo>
                    <a:pt x="20459" y="7452"/>
                    <a:pt x="20428" y="7488"/>
                    <a:pt x="20407" y="7519"/>
                  </a:cubicBezTo>
                  <a:cubicBezTo>
                    <a:pt x="20377" y="7561"/>
                    <a:pt x="20346" y="7598"/>
                    <a:pt x="20315" y="7640"/>
                  </a:cubicBezTo>
                  <a:cubicBezTo>
                    <a:pt x="20243" y="7726"/>
                    <a:pt x="20171" y="7811"/>
                    <a:pt x="20099" y="7890"/>
                  </a:cubicBezTo>
                  <a:cubicBezTo>
                    <a:pt x="20027" y="7969"/>
                    <a:pt x="19955" y="8048"/>
                    <a:pt x="19883" y="8127"/>
                  </a:cubicBezTo>
                  <a:cubicBezTo>
                    <a:pt x="19811" y="8207"/>
                    <a:pt x="19739" y="8286"/>
                    <a:pt x="19667" y="8371"/>
                  </a:cubicBezTo>
                  <a:cubicBezTo>
                    <a:pt x="19513" y="8535"/>
                    <a:pt x="19359" y="8700"/>
                    <a:pt x="19205" y="8858"/>
                  </a:cubicBezTo>
                  <a:cubicBezTo>
                    <a:pt x="19133" y="8931"/>
                    <a:pt x="19050" y="9010"/>
                    <a:pt x="18978" y="9083"/>
                  </a:cubicBezTo>
                  <a:cubicBezTo>
                    <a:pt x="18906" y="9150"/>
                    <a:pt x="18834" y="9223"/>
                    <a:pt x="18763" y="9290"/>
                  </a:cubicBezTo>
                  <a:cubicBezTo>
                    <a:pt x="18598" y="9448"/>
                    <a:pt x="18444" y="9607"/>
                    <a:pt x="18279" y="9765"/>
                  </a:cubicBezTo>
                  <a:cubicBezTo>
                    <a:pt x="18125" y="9917"/>
                    <a:pt x="17981" y="10076"/>
                    <a:pt x="17827" y="10228"/>
                  </a:cubicBezTo>
                  <a:cubicBezTo>
                    <a:pt x="17734" y="10319"/>
                    <a:pt x="17652" y="10404"/>
                    <a:pt x="17560" y="10496"/>
                  </a:cubicBezTo>
                  <a:cubicBezTo>
                    <a:pt x="17529" y="10526"/>
                    <a:pt x="17498" y="10556"/>
                    <a:pt x="17477" y="10587"/>
                  </a:cubicBezTo>
                  <a:cubicBezTo>
                    <a:pt x="17436" y="10630"/>
                    <a:pt x="17395" y="10672"/>
                    <a:pt x="17354" y="10715"/>
                  </a:cubicBezTo>
                  <a:cubicBezTo>
                    <a:pt x="17282" y="10794"/>
                    <a:pt x="17210" y="10879"/>
                    <a:pt x="17148" y="10958"/>
                  </a:cubicBezTo>
                  <a:cubicBezTo>
                    <a:pt x="17076" y="11050"/>
                    <a:pt x="17004" y="11135"/>
                    <a:pt x="16933" y="11226"/>
                  </a:cubicBezTo>
                  <a:cubicBezTo>
                    <a:pt x="16809" y="11384"/>
                    <a:pt x="16686" y="11549"/>
                    <a:pt x="16562" y="11713"/>
                  </a:cubicBezTo>
                  <a:cubicBezTo>
                    <a:pt x="16532" y="11756"/>
                    <a:pt x="16501" y="11798"/>
                    <a:pt x="16470" y="11841"/>
                  </a:cubicBezTo>
                  <a:cubicBezTo>
                    <a:pt x="16439" y="11896"/>
                    <a:pt x="16398" y="11951"/>
                    <a:pt x="16367" y="12005"/>
                  </a:cubicBezTo>
                  <a:cubicBezTo>
                    <a:pt x="16316" y="12085"/>
                    <a:pt x="16275" y="12164"/>
                    <a:pt x="16233" y="12243"/>
                  </a:cubicBezTo>
                  <a:cubicBezTo>
                    <a:pt x="16213" y="12285"/>
                    <a:pt x="16192" y="12334"/>
                    <a:pt x="16172" y="12383"/>
                  </a:cubicBezTo>
                  <a:cubicBezTo>
                    <a:pt x="16151" y="12419"/>
                    <a:pt x="16141" y="12450"/>
                    <a:pt x="16120" y="12486"/>
                  </a:cubicBezTo>
                  <a:cubicBezTo>
                    <a:pt x="16079" y="12578"/>
                    <a:pt x="16048" y="12663"/>
                    <a:pt x="16018" y="12754"/>
                  </a:cubicBezTo>
                  <a:cubicBezTo>
                    <a:pt x="15946" y="12943"/>
                    <a:pt x="15884" y="13132"/>
                    <a:pt x="15822" y="13320"/>
                  </a:cubicBezTo>
                  <a:cubicBezTo>
                    <a:pt x="15740" y="13588"/>
                    <a:pt x="15678" y="13862"/>
                    <a:pt x="15617" y="14130"/>
                  </a:cubicBezTo>
                  <a:cubicBezTo>
                    <a:pt x="15565" y="14398"/>
                    <a:pt x="15514" y="14666"/>
                    <a:pt x="15452" y="14928"/>
                  </a:cubicBezTo>
                  <a:cubicBezTo>
                    <a:pt x="15370" y="15256"/>
                    <a:pt x="15298" y="15591"/>
                    <a:pt x="15205" y="15920"/>
                  </a:cubicBezTo>
                  <a:cubicBezTo>
                    <a:pt x="15082" y="16377"/>
                    <a:pt x="14619" y="16797"/>
                    <a:pt x="13859" y="16955"/>
                  </a:cubicBezTo>
                  <a:cubicBezTo>
                    <a:pt x="13416" y="17046"/>
                    <a:pt x="12913" y="17040"/>
                    <a:pt x="12450" y="17101"/>
                  </a:cubicBezTo>
                  <a:cubicBezTo>
                    <a:pt x="12358" y="17113"/>
                    <a:pt x="12255" y="17125"/>
                    <a:pt x="12162" y="17138"/>
                  </a:cubicBezTo>
                  <a:cubicBezTo>
                    <a:pt x="12111" y="17144"/>
                    <a:pt x="12070" y="17150"/>
                    <a:pt x="12018" y="17156"/>
                  </a:cubicBezTo>
                  <a:cubicBezTo>
                    <a:pt x="11730" y="17198"/>
                    <a:pt x="11453" y="17241"/>
                    <a:pt x="11175" y="17296"/>
                  </a:cubicBezTo>
                  <a:cubicBezTo>
                    <a:pt x="11093" y="17314"/>
                    <a:pt x="11000" y="17326"/>
                    <a:pt x="10918" y="17345"/>
                  </a:cubicBezTo>
                  <a:cubicBezTo>
                    <a:pt x="10857" y="17357"/>
                    <a:pt x="10795" y="17369"/>
                    <a:pt x="10733" y="17381"/>
                  </a:cubicBezTo>
                  <a:cubicBezTo>
                    <a:pt x="10589" y="17411"/>
                    <a:pt x="10445" y="17442"/>
                    <a:pt x="10301" y="17478"/>
                  </a:cubicBezTo>
                  <a:cubicBezTo>
                    <a:pt x="10250" y="17491"/>
                    <a:pt x="10188" y="17503"/>
                    <a:pt x="10137" y="17515"/>
                  </a:cubicBezTo>
                  <a:cubicBezTo>
                    <a:pt x="10065" y="17533"/>
                    <a:pt x="9983" y="17551"/>
                    <a:pt x="9911" y="17570"/>
                  </a:cubicBezTo>
                  <a:cubicBezTo>
                    <a:pt x="9828" y="17594"/>
                    <a:pt x="9746" y="17612"/>
                    <a:pt x="9664" y="17637"/>
                  </a:cubicBezTo>
                  <a:cubicBezTo>
                    <a:pt x="9602" y="17655"/>
                    <a:pt x="9551" y="17673"/>
                    <a:pt x="9499" y="17692"/>
                  </a:cubicBezTo>
                  <a:cubicBezTo>
                    <a:pt x="9448" y="17710"/>
                    <a:pt x="9386" y="17728"/>
                    <a:pt x="9335" y="17746"/>
                  </a:cubicBezTo>
                  <a:cubicBezTo>
                    <a:pt x="9263" y="17777"/>
                    <a:pt x="9191" y="17801"/>
                    <a:pt x="9119" y="17832"/>
                  </a:cubicBezTo>
                  <a:cubicBezTo>
                    <a:pt x="9099" y="17838"/>
                    <a:pt x="9088" y="17844"/>
                    <a:pt x="9068" y="17856"/>
                  </a:cubicBezTo>
                  <a:cubicBezTo>
                    <a:pt x="9027" y="17874"/>
                    <a:pt x="8985" y="17892"/>
                    <a:pt x="8944" y="17911"/>
                  </a:cubicBezTo>
                  <a:cubicBezTo>
                    <a:pt x="8883" y="17935"/>
                    <a:pt x="8821" y="17965"/>
                    <a:pt x="8770" y="17996"/>
                  </a:cubicBezTo>
                  <a:cubicBezTo>
                    <a:pt x="8718" y="18020"/>
                    <a:pt x="8656" y="18045"/>
                    <a:pt x="8615" y="18075"/>
                  </a:cubicBezTo>
                  <a:cubicBezTo>
                    <a:pt x="8584" y="18093"/>
                    <a:pt x="8543" y="18112"/>
                    <a:pt x="8513" y="18130"/>
                  </a:cubicBezTo>
                  <a:cubicBezTo>
                    <a:pt x="8492" y="18142"/>
                    <a:pt x="8471" y="18148"/>
                    <a:pt x="8451" y="18160"/>
                  </a:cubicBezTo>
                  <a:cubicBezTo>
                    <a:pt x="8389" y="18197"/>
                    <a:pt x="8327" y="18233"/>
                    <a:pt x="8276" y="18270"/>
                  </a:cubicBezTo>
                  <a:cubicBezTo>
                    <a:pt x="8204" y="18319"/>
                    <a:pt x="8142" y="18367"/>
                    <a:pt x="8081" y="18422"/>
                  </a:cubicBezTo>
                  <a:cubicBezTo>
                    <a:pt x="8019" y="18477"/>
                    <a:pt x="7978" y="18538"/>
                    <a:pt x="7937" y="18599"/>
                  </a:cubicBezTo>
                  <a:cubicBezTo>
                    <a:pt x="7916" y="18623"/>
                    <a:pt x="7906" y="18653"/>
                    <a:pt x="7896" y="18678"/>
                  </a:cubicBezTo>
                  <a:cubicBezTo>
                    <a:pt x="7885" y="18714"/>
                    <a:pt x="7875" y="18751"/>
                    <a:pt x="7885" y="18781"/>
                  </a:cubicBezTo>
                  <a:cubicBezTo>
                    <a:pt x="7885" y="18860"/>
                    <a:pt x="7927" y="18933"/>
                    <a:pt x="7988" y="19000"/>
                  </a:cubicBezTo>
                  <a:cubicBezTo>
                    <a:pt x="8019" y="19031"/>
                    <a:pt x="8050" y="19055"/>
                    <a:pt x="8091" y="19080"/>
                  </a:cubicBezTo>
                  <a:cubicBezTo>
                    <a:pt x="8122" y="19098"/>
                    <a:pt x="8153" y="19116"/>
                    <a:pt x="8184" y="19134"/>
                  </a:cubicBezTo>
                  <a:cubicBezTo>
                    <a:pt x="8204" y="19147"/>
                    <a:pt x="8235" y="19165"/>
                    <a:pt x="8266" y="19177"/>
                  </a:cubicBezTo>
                  <a:cubicBezTo>
                    <a:pt x="8153" y="19244"/>
                    <a:pt x="8040" y="19317"/>
                    <a:pt x="7957" y="19396"/>
                  </a:cubicBezTo>
                  <a:cubicBezTo>
                    <a:pt x="7906" y="19445"/>
                    <a:pt x="7865" y="19500"/>
                    <a:pt x="7824" y="19554"/>
                  </a:cubicBezTo>
                  <a:cubicBezTo>
                    <a:pt x="7783" y="19615"/>
                    <a:pt x="7731" y="19682"/>
                    <a:pt x="7711" y="19749"/>
                  </a:cubicBezTo>
                  <a:cubicBezTo>
                    <a:pt x="7700" y="19786"/>
                    <a:pt x="7690" y="19822"/>
                    <a:pt x="7690" y="19859"/>
                  </a:cubicBezTo>
                  <a:cubicBezTo>
                    <a:pt x="7690" y="19895"/>
                    <a:pt x="7700" y="19932"/>
                    <a:pt x="7711" y="19962"/>
                  </a:cubicBezTo>
                  <a:cubicBezTo>
                    <a:pt x="7721" y="19987"/>
                    <a:pt x="7731" y="20017"/>
                    <a:pt x="7741" y="20041"/>
                  </a:cubicBezTo>
                  <a:cubicBezTo>
                    <a:pt x="7762" y="20078"/>
                    <a:pt x="7793" y="20115"/>
                    <a:pt x="7813" y="20151"/>
                  </a:cubicBezTo>
                  <a:cubicBezTo>
                    <a:pt x="7855" y="20206"/>
                    <a:pt x="7916" y="20255"/>
                    <a:pt x="7998" y="20297"/>
                  </a:cubicBezTo>
                  <a:cubicBezTo>
                    <a:pt x="8081" y="20346"/>
                    <a:pt x="8184" y="20376"/>
                    <a:pt x="8286" y="20407"/>
                  </a:cubicBezTo>
                  <a:cubicBezTo>
                    <a:pt x="8389" y="20437"/>
                    <a:pt x="8492" y="20462"/>
                    <a:pt x="8595" y="20486"/>
                  </a:cubicBezTo>
                  <a:cubicBezTo>
                    <a:pt x="8687" y="20510"/>
                    <a:pt x="8790" y="20529"/>
                    <a:pt x="8893" y="20547"/>
                  </a:cubicBezTo>
                  <a:cubicBezTo>
                    <a:pt x="9006" y="20565"/>
                    <a:pt x="9119" y="20583"/>
                    <a:pt x="9242" y="20602"/>
                  </a:cubicBezTo>
                  <a:cubicBezTo>
                    <a:pt x="9191" y="20644"/>
                    <a:pt x="9140" y="20693"/>
                    <a:pt x="9109" y="20742"/>
                  </a:cubicBezTo>
                  <a:cubicBezTo>
                    <a:pt x="9057" y="20802"/>
                    <a:pt x="9016" y="20869"/>
                    <a:pt x="8996" y="20936"/>
                  </a:cubicBezTo>
                  <a:cubicBezTo>
                    <a:pt x="8975" y="21003"/>
                    <a:pt x="8965" y="21070"/>
                    <a:pt x="8985" y="21143"/>
                  </a:cubicBezTo>
                  <a:cubicBezTo>
                    <a:pt x="9006" y="21204"/>
                    <a:pt x="9047" y="21265"/>
                    <a:pt x="9109" y="21314"/>
                  </a:cubicBezTo>
                  <a:cubicBezTo>
                    <a:pt x="9140" y="21338"/>
                    <a:pt x="9181" y="21369"/>
                    <a:pt x="9222" y="21387"/>
                  </a:cubicBezTo>
                  <a:cubicBezTo>
                    <a:pt x="9263" y="21411"/>
                    <a:pt x="9314" y="21430"/>
                    <a:pt x="9356" y="21448"/>
                  </a:cubicBezTo>
                  <a:cubicBezTo>
                    <a:pt x="9448" y="21484"/>
                    <a:pt x="9551" y="21509"/>
                    <a:pt x="9643" y="21533"/>
                  </a:cubicBezTo>
                  <a:cubicBezTo>
                    <a:pt x="9736" y="21551"/>
                    <a:pt x="9818" y="21563"/>
                    <a:pt x="9911" y="21570"/>
                  </a:cubicBezTo>
                  <a:cubicBezTo>
                    <a:pt x="9972" y="21576"/>
                    <a:pt x="10034" y="21582"/>
                    <a:pt x="10096" y="21588"/>
                  </a:cubicBezTo>
                  <a:cubicBezTo>
                    <a:pt x="10137" y="21594"/>
                    <a:pt x="10178" y="21594"/>
                    <a:pt x="10229" y="21594"/>
                  </a:cubicBezTo>
                  <a:cubicBezTo>
                    <a:pt x="10312" y="21594"/>
                    <a:pt x="10404" y="21600"/>
                    <a:pt x="10486" y="21600"/>
                  </a:cubicBezTo>
                  <a:cubicBezTo>
                    <a:pt x="10548" y="21600"/>
                    <a:pt x="10620" y="21600"/>
                    <a:pt x="10682" y="21600"/>
                  </a:cubicBezTo>
                  <a:cubicBezTo>
                    <a:pt x="10743" y="21600"/>
                    <a:pt x="10805" y="21600"/>
                    <a:pt x="10867" y="21600"/>
                  </a:cubicBezTo>
                  <a:cubicBezTo>
                    <a:pt x="10959" y="21600"/>
                    <a:pt x="11052" y="21594"/>
                    <a:pt x="11134" y="21594"/>
                  </a:cubicBezTo>
                  <a:cubicBezTo>
                    <a:pt x="11196" y="21594"/>
                    <a:pt x="11268" y="21588"/>
                    <a:pt x="11329" y="21588"/>
                  </a:cubicBezTo>
                  <a:cubicBezTo>
                    <a:pt x="11391" y="21588"/>
                    <a:pt x="11453" y="21582"/>
                    <a:pt x="11504" y="21582"/>
                  </a:cubicBezTo>
                  <a:cubicBezTo>
                    <a:pt x="11597" y="21576"/>
                    <a:pt x="11689" y="21570"/>
                    <a:pt x="11782" y="21563"/>
                  </a:cubicBezTo>
                  <a:cubicBezTo>
                    <a:pt x="11864" y="21557"/>
                    <a:pt x="11936" y="21551"/>
                    <a:pt x="12018" y="21545"/>
                  </a:cubicBezTo>
                  <a:cubicBezTo>
                    <a:pt x="12080" y="21539"/>
                    <a:pt x="12142" y="21533"/>
                    <a:pt x="12214" y="21527"/>
                  </a:cubicBezTo>
                  <a:cubicBezTo>
                    <a:pt x="12306" y="21515"/>
                    <a:pt x="12388" y="21503"/>
                    <a:pt x="12481" y="21490"/>
                  </a:cubicBezTo>
                  <a:cubicBezTo>
                    <a:pt x="12543" y="21484"/>
                    <a:pt x="12594" y="21472"/>
                    <a:pt x="12656" y="21466"/>
                  </a:cubicBezTo>
                  <a:cubicBezTo>
                    <a:pt x="12717" y="21454"/>
                    <a:pt x="12779" y="21448"/>
                    <a:pt x="12841" y="21436"/>
                  </a:cubicBezTo>
                  <a:cubicBezTo>
                    <a:pt x="12923" y="21417"/>
                    <a:pt x="13016" y="21405"/>
                    <a:pt x="13098" y="21387"/>
                  </a:cubicBezTo>
                  <a:cubicBezTo>
                    <a:pt x="13159" y="21375"/>
                    <a:pt x="13221" y="21363"/>
                    <a:pt x="13283" y="21344"/>
                  </a:cubicBezTo>
                  <a:cubicBezTo>
                    <a:pt x="13427" y="21314"/>
                    <a:pt x="13571" y="21277"/>
                    <a:pt x="13704" y="21235"/>
                  </a:cubicBezTo>
                  <a:cubicBezTo>
                    <a:pt x="13838" y="21198"/>
                    <a:pt x="13961" y="21162"/>
                    <a:pt x="14085" y="21119"/>
                  </a:cubicBezTo>
                  <a:cubicBezTo>
                    <a:pt x="14116" y="21107"/>
                    <a:pt x="14146" y="21095"/>
                    <a:pt x="14177" y="21089"/>
                  </a:cubicBezTo>
                  <a:cubicBezTo>
                    <a:pt x="14198" y="21083"/>
                    <a:pt x="14218" y="21076"/>
                    <a:pt x="14239" y="21064"/>
                  </a:cubicBezTo>
                  <a:cubicBezTo>
                    <a:pt x="14270" y="21052"/>
                    <a:pt x="14290" y="21040"/>
                    <a:pt x="14321" y="21028"/>
                  </a:cubicBezTo>
                  <a:cubicBezTo>
                    <a:pt x="14362" y="21009"/>
                    <a:pt x="14393" y="20979"/>
                    <a:pt x="14403" y="20949"/>
                  </a:cubicBezTo>
                  <a:cubicBezTo>
                    <a:pt x="14434" y="20906"/>
                    <a:pt x="14414" y="20851"/>
                    <a:pt x="14373" y="20815"/>
                  </a:cubicBezTo>
                  <a:cubicBezTo>
                    <a:pt x="14352" y="20796"/>
                    <a:pt x="14311" y="20766"/>
                    <a:pt x="14270" y="20754"/>
                  </a:cubicBezTo>
                  <a:cubicBezTo>
                    <a:pt x="14239" y="20742"/>
                    <a:pt x="14208" y="20736"/>
                    <a:pt x="14177" y="20729"/>
                  </a:cubicBezTo>
                  <a:cubicBezTo>
                    <a:pt x="14136" y="20717"/>
                    <a:pt x="14085" y="20711"/>
                    <a:pt x="14033" y="20711"/>
                  </a:cubicBezTo>
                  <a:cubicBezTo>
                    <a:pt x="13961" y="20705"/>
                    <a:pt x="13889" y="20699"/>
                    <a:pt x="13817" y="20699"/>
                  </a:cubicBezTo>
                  <a:cubicBezTo>
                    <a:pt x="13766" y="20699"/>
                    <a:pt x="13715" y="20699"/>
                    <a:pt x="13673" y="20699"/>
                  </a:cubicBezTo>
                  <a:cubicBezTo>
                    <a:pt x="13632" y="20699"/>
                    <a:pt x="13602" y="20699"/>
                    <a:pt x="13560" y="20699"/>
                  </a:cubicBezTo>
                  <a:cubicBezTo>
                    <a:pt x="13488" y="20705"/>
                    <a:pt x="13427" y="20705"/>
                    <a:pt x="13355" y="20711"/>
                  </a:cubicBezTo>
                  <a:cubicBezTo>
                    <a:pt x="13262" y="20717"/>
                    <a:pt x="13170" y="20723"/>
                    <a:pt x="13077" y="20736"/>
                  </a:cubicBezTo>
                  <a:cubicBezTo>
                    <a:pt x="13005" y="20742"/>
                    <a:pt x="12923" y="20754"/>
                    <a:pt x="12851" y="20760"/>
                  </a:cubicBezTo>
                  <a:cubicBezTo>
                    <a:pt x="12779" y="20766"/>
                    <a:pt x="12707" y="20778"/>
                    <a:pt x="12635" y="20790"/>
                  </a:cubicBezTo>
                  <a:cubicBezTo>
                    <a:pt x="12604" y="20796"/>
                    <a:pt x="12573" y="20802"/>
                    <a:pt x="12543" y="20809"/>
                  </a:cubicBezTo>
                  <a:cubicBezTo>
                    <a:pt x="12512" y="20815"/>
                    <a:pt x="12481" y="20821"/>
                    <a:pt x="12460" y="20827"/>
                  </a:cubicBezTo>
                  <a:cubicBezTo>
                    <a:pt x="12388" y="20845"/>
                    <a:pt x="12327" y="20857"/>
                    <a:pt x="12255" y="20876"/>
                  </a:cubicBezTo>
                  <a:cubicBezTo>
                    <a:pt x="12203" y="20888"/>
                    <a:pt x="12152" y="20900"/>
                    <a:pt x="12111" y="20912"/>
                  </a:cubicBezTo>
                  <a:cubicBezTo>
                    <a:pt x="12018" y="20943"/>
                    <a:pt x="11915" y="20973"/>
                    <a:pt x="11823" y="21003"/>
                  </a:cubicBezTo>
                  <a:cubicBezTo>
                    <a:pt x="11730" y="21034"/>
                    <a:pt x="11648" y="21064"/>
                    <a:pt x="11566" y="21101"/>
                  </a:cubicBezTo>
                  <a:cubicBezTo>
                    <a:pt x="11504" y="21125"/>
                    <a:pt x="11453" y="21149"/>
                    <a:pt x="11401" y="21180"/>
                  </a:cubicBezTo>
                  <a:cubicBezTo>
                    <a:pt x="11329" y="21216"/>
                    <a:pt x="11278" y="21259"/>
                    <a:pt x="11247" y="21308"/>
                  </a:cubicBezTo>
                  <a:cubicBezTo>
                    <a:pt x="11155" y="21314"/>
                    <a:pt x="11062" y="21314"/>
                    <a:pt x="10980" y="21314"/>
                  </a:cubicBezTo>
                  <a:cubicBezTo>
                    <a:pt x="10918" y="21314"/>
                    <a:pt x="10857" y="21320"/>
                    <a:pt x="10795" y="21320"/>
                  </a:cubicBezTo>
                  <a:cubicBezTo>
                    <a:pt x="10713" y="21320"/>
                    <a:pt x="10620" y="21320"/>
                    <a:pt x="10538" y="21320"/>
                  </a:cubicBezTo>
                  <a:cubicBezTo>
                    <a:pt x="10476" y="21320"/>
                    <a:pt x="10414" y="21314"/>
                    <a:pt x="10363" y="21314"/>
                  </a:cubicBezTo>
                  <a:cubicBezTo>
                    <a:pt x="10271" y="21308"/>
                    <a:pt x="10178" y="21308"/>
                    <a:pt x="10075" y="21302"/>
                  </a:cubicBezTo>
                  <a:cubicBezTo>
                    <a:pt x="9952" y="21290"/>
                    <a:pt x="9828" y="21271"/>
                    <a:pt x="9705" y="21247"/>
                  </a:cubicBezTo>
                  <a:cubicBezTo>
                    <a:pt x="9654" y="21235"/>
                    <a:pt x="9613" y="21216"/>
                    <a:pt x="9571" y="21198"/>
                  </a:cubicBezTo>
                  <a:cubicBezTo>
                    <a:pt x="9541" y="21186"/>
                    <a:pt x="9510" y="21168"/>
                    <a:pt x="9489" y="21149"/>
                  </a:cubicBezTo>
                  <a:cubicBezTo>
                    <a:pt x="9479" y="21137"/>
                    <a:pt x="9458" y="21125"/>
                    <a:pt x="9448" y="21107"/>
                  </a:cubicBezTo>
                  <a:cubicBezTo>
                    <a:pt x="9438" y="21095"/>
                    <a:pt x="9438" y="21089"/>
                    <a:pt x="9438" y="21076"/>
                  </a:cubicBezTo>
                  <a:cubicBezTo>
                    <a:pt x="9438" y="21052"/>
                    <a:pt x="9438" y="21034"/>
                    <a:pt x="9438" y="21009"/>
                  </a:cubicBezTo>
                  <a:cubicBezTo>
                    <a:pt x="9448" y="20961"/>
                    <a:pt x="9479" y="20918"/>
                    <a:pt x="9499" y="20876"/>
                  </a:cubicBezTo>
                  <a:cubicBezTo>
                    <a:pt x="9541" y="20827"/>
                    <a:pt x="9582" y="20784"/>
                    <a:pt x="9633" y="20736"/>
                  </a:cubicBezTo>
                  <a:cubicBezTo>
                    <a:pt x="9674" y="20705"/>
                    <a:pt x="9726" y="20675"/>
                    <a:pt x="9777" y="20644"/>
                  </a:cubicBezTo>
                  <a:cubicBezTo>
                    <a:pt x="9818" y="20650"/>
                    <a:pt x="9870" y="20650"/>
                    <a:pt x="9911" y="20656"/>
                  </a:cubicBezTo>
                  <a:cubicBezTo>
                    <a:pt x="10003" y="20662"/>
                    <a:pt x="10096" y="20662"/>
                    <a:pt x="10188" y="20669"/>
                  </a:cubicBezTo>
                  <a:cubicBezTo>
                    <a:pt x="10332" y="20675"/>
                    <a:pt x="10476" y="20669"/>
                    <a:pt x="10630" y="20669"/>
                  </a:cubicBezTo>
                  <a:cubicBezTo>
                    <a:pt x="10774" y="20669"/>
                    <a:pt x="10918" y="20662"/>
                    <a:pt x="11062" y="20662"/>
                  </a:cubicBezTo>
                  <a:cubicBezTo>
                    <a:pt x="11206" y="20662"/>
                    <a:pt x="11350" y="20650"/>
                    <a:pt x="11494" y="20650"/>
                  </a:cubicBezTo>
                  <a:cubicBezTo>
                    <a:pt x="11638" y="20644"/>
                    <a:pt x="11782" y="20632"/>
                    <a:pt x="11926" y="20626"/>
                  </a:cubicBezTo>
                  <a:cubicBezTo>
                    <a:pt x="12090" y="20614"/>
                    <a:pt x="12244" y="20602"/>
                    <a:pt x="12409" y="20583"/>
                  </a:cubicBezTo>
                  <a:cubicBezTo>
                    <a:pt x="12553" y="20571"/>
                    <a:pt x="12697" y="20553"/>
                    <a:pt x="12841" y="20535"/>
                  </a:cubicBezTo>
                  <a:cubicBezTo>
                    <a:pt x="12985" y="20516"/>
                    <a:pt x="13118" y="20498"/>
                    <a:pt x="13252" y="20480"/>
                  </a:cubicBezTo>
                  <a:cubicBezTo>
                    <a:pt x="13314" y="20474"/>
                    <a:pt x="13386" y="20462"/>
                    <a:pt x="13447" y="20449"/>
                  </a:cubicBezTo>
                  <a:cubicBezTo>
                    <a:pt x="13509" y="20437"/>
                    <a:pt x="13560" y="20431"/>
                    <a:pt x="13622" y="20419"/>
                  </a:cubicBezTo>
                  <a:cubicBezTo>
                    <a:pt x="13704" y="20401"/>
                    <a:pt x="13797" y="20388"/>
                    <a:pt x="13879" y="20370"/>
                  </a:cubicBezTo>
                  <a:cubicBezTo>
                    <a:pt x="13941" y="20358"/>
                    <a:pt x="14002" y="20346"/>
                    <a:pt x="14064" y="20328"/>
                  </a:cubicBezTo>
                  <a:cubicBezTo>
                    <a:pt x="14126" y="20315"/>
                    <a:pt x="14177" y="20303"/>
                    <a:pt x="14239" y="20285"/>
                  </a:cubicBezTo>
                  <a:cubicBezTo>
                    <a:pt x="14321" y="20267"/>
                    <a:pt x="14403" y="20248"/>
                    <a:pt x="14486" y="20224"/>
                  </a:cubicBezTo>
                  <a:cubicBezTo>
                    <a:pt x="14588" y="20194"/>
                    <a:pt x="14702" y="20169"/>
                    <a:pt x="14804" y="20127"/>
                  </a:cubicBezTo>
                  <a:cubicBezTo>
                    <a:pt x="14856" y="20108"/>
                    <a:pt x="14897" y="20084"/>
                    <a:pt x="14938" y="20060"/>
                  </a:cubicBezTo>
                  <a:cubicBezTo>
                    <a:pt x="14969" y="20035"/>
                    <a:pt x="15000" y="20011"/>
                    <a:pt x="15031" y="19981"/>
                  </a:cubicBezTo>
                  <a:cubicBezTo>
                    <a:pt x="15041" y="19968"/>
                    <a:pt x="15051" y="19956"/>
                    <a:pt x="15051" y="19944"/>
                  </a:cubicBezTo>
                  <a:cubicBezTo>
                    <a:pt x="15061" y="19932"/>
                    <a:pt x="15072" y="19914"/>
                    <a:pt x="15072" y="19895"/>
                  </a:cubicBezTo>
                  <a:cubicBezTo>
                    <a:pt x="15072" y="19877"/>
                    <a:pt x="15072" y="19859"/>
                    <a:pt x="15061" y="19834"/>
                  </a:cubicBezTo>
                  <a:cubicBezTo>
                    <a:pt x="15061" y="19828"/>
                    <a:pt x="15061" y="19828"/>
                    <a:pt x="15051" y="19822"/>
                  </a:cubicBezTo>
                  <a:cubicBezTo>
                    <a:pt x="15041" y="19810"/>
                    <a:pt x="15031" y="19792"/>
                    <a:pt x="15020" y="19780"/>
                  </a:cubicBezTo>
                  <a:cubicBezTo>
                    <a:pt x="15000" y="19755"/>
                    <a:pt x="14969" y="19737"/>
                    <a:pt x="14948" y="19719"/>
                  </a:cubicBezTo>
                  <a:cubicBezTo>
                    <a:pt x="14917" y="19694"/>
                    <a:pt x="14866" y="19670"/>
                    <a:pt x="14825" y="19652"/>
                  </a:cubicBezTo>
                  <a:cubicBezTo>
                    <a:pt x="14794" y="19640"/>
                    <a:pt x="14753" y="19621"/>
                    <a:pt x="14712" y="19609"/>
                  </a:cubicBezTo>
                  <a:cubicBezTo>
                    <a:pt x="14609" y="19579"/>
                    <a:pt x="14496" y="19554"/>
                    <a:pt x="14383" y="19536"/>
                  </a:cubicBezTo>
                  <a:cubicBezTo>
                    <a:pt x="14342" y="19530"/>
                    <a:pt x="14290" y="19518"/>
                    <a:pt x="14239" y="19512"/>
                  </a:cubicBezTo>
                  <a:cubicBezTo>
                    <a:pt x="14177" y="19506"/>
                    <a:pt x="14116" y="19500"/>
                    <a:pt x="14054" y="19500"/>
                  </a:cubicBezTo>
                  <a:cubicBezTo>
                    <a:pt x="13951" y="19494"/>
                    <a:pt x="13838" y="19494"/>
                    <a:pt x="13735" y="19500"/>
                  </a:cubicBezTo>
                  <a:cubicBezTo>
                    <a:pt x="13478" y="19500"/>
                    <a:pt x="13231" y="19524"/>
                    <a:pt x="12974" y="19542"/>
                  </a:cubicBezTo>
                  <a:cubicBezTo>
                    <a:pt x="12913" y="19548"/>
                    <a:pt x="12841" y="19554"/>
                    <a:pt x="12779" y="19561"/>
                  </a:cubicBezTo>
                  <a:cubicBezTo>
                    <a:pt x="12676" y="19573"/>
                    <a:pt x="12584" y="19579"/>
                    <a:pt x="12481" y="19591"/>
                  </a:cubicBezTo>
                  <a:cubicBezTo>
                    <a:pt x="12337" y="19603"/>
                    <a:pt x="12203" y="19628"/>
                    <a:pt x="12059" y="19646"/>
                  </a:cubicBezTo>
                  <a:cubicBezTo>
                    <a:pt x="11915" y="19664"/>
                    <a:pt x="11782" y="19688"/>
                    <a:pt x="11648" y="19713"/>
                  </a:cubicBezTo>
                  <a:cubicBezTo>
                    <a:pt x="11515" y="19737"/>
                    <a:pt x="11371" y="19768"/>
                    <a:pt x="11237" y="19792"/>
                  </a:cubicBezTo>
                  <a:cubicBezTo>
                    <a:pt x="11083" y="19822"/>
                    <a:pt x="10929" y="19853"/>
                    <a:pt x="10774" y="19889"/>
                  </a:cubicBezTo>
                  <a:cubicBezTo>
                    <a:pt x="10579" y="19938"/>
                    <a:pt x="10384" y="19993"/>
                    <a:pt x="10209" y="20060"/>
                  </a:cubicBezTo>
                  <a:cubicBezTo>
                    <a:pt x="10116" y="20090"/>
                    <a:pt x="10034" y="20127"/>
                    <a:pt x="9952" y="20163"/>
                  </a:cubicBezTo>
                  <a:cubicBezTo>
                    <a:pt x="9849" y="20206"/>
                    <a:pt x="9736" y="20255"/>
                    <a:pt x="9643" y="20303"/>
                  </a:cubicBezTo>
                  <a:cubicBezTo>
                    <a:pt x="9623" y="20309"/>
                    <a:pt x="9613" y="20322"/>
                    <a:pt x="9592" y="20328"/>
                  </a:cubicBezTo>
                  <a:cubicBezTo>
                    <a:pt x="9582" y="20328"/>
                    <a:pt x="9571" y="20328"/>
                    <a:pt x="9561" y="20328"/>
                  </a:cubicBezTo>
                  <a:cubicBezTo>
                    <a:pt x="9263" y="20297"/>
                    <a:pt x="8975" y="20255"/>
                    <a:pt x="8687" y="20188"/>
                  </a:cubicBezTo>
                  <a:cubicBezTo>
                    <a:pt x="8564" y="20157"/>
                    <a:pt x="8430" y="20121"/>
                    <a:pt x="8317" y="20072"/>
                  </a:cubicBezTo>
                  <a:cubicBezTo>
                    <a:pt x="8297" y="20060"/>
                    <a:pt x="8276" y="20048"/>
                    <a:pt x="8245" y="20035"/>
                  </a:cubicBezTo>
                  <a:cubicBezTo>
                    <a:pt x="8214" y="20011"/>
                    <a:pt x="8194" y="19987"/>
                    <a:pt x="8184" y="19962"/>
                  </a:cubicBezTo>
                  <a:cubicBezTo>
                    <a:pt x="8163" y="19938"/>
                    <a:pt x="8153" y="19908"/>
                    <a:pt x="8142" y="19877"/>
                  </a:cubicBezTo>
                  <a:cubicBezTo>
                    <a:pt x="8142" y="19853"/>
                    <a:pt x="8142" y="19828"/>
                    <a:pt x="8142" y="19804"/>
                  </a:cubicBezTo>
                  <a:cubicBezTo>
                    <a:pt x="8163" y="19749"/>
                    <a:pt x="8194" y="19701"/>
                    <a:pt x="8225" y="19652"/>
                  </a:cubicBezTo>
                  <a:cubicBezTo>
                    <a:pt x="8245" y="19615"/>
                    <a:pt x="8276" y="19585"/>
                    <a:pt x="8307" y="19554"/>
                  </a:cubicBezTo>
                  <a:cubicBezTo>
                    <a:pt x="8338" y="19524"/>
                    <a:pt x="8369" y="19494"/>
                    <a:pt x="8410" y="19469"/>
                  </a:cubicBezTo>
                  <a:cubicBezTo>
                    <a:pt x="8492" y="19408"/>
                    <a:pt x="8584" y="19354"/>
                    <a:pt x="8687" y="19305"/>
                  </a:cubicBezTo>
                  <a:cubicBezTo>
                    <a:pt x="8790" y="19329"/>
                    <a:pt x="8893" y="19354"/>
                    <a:pt x="9006" y="19372"/>
                  </a:cubicBezTo>
                  <a:cubicBezTo>
                    <a:pt x="9099" y="19390"/>
                    <a:pt x="9191" y="19402"/>
                    <a:pt x="9284" y="19421"/>
                  </a:cubicBezTo>
                  <a:cubicBezTo>
                    <a:pt x="9335" y="19427"/>
                    <a:pt x="9386" y="19433"/>
                    <a:pt x="9428" y="19439"/>
                  </a:cubicBezTo>
                  <a:cubicBezTo>
                    <a:pt x="9479" y="19445"/>
                    <a:pt x="9530" y="19451"/>
                    <a:pt x="9582" y="19457"/>
                  </a:cubicBezTo>
                  <a:cubicBezTo>
                    <a:pt x="9664" y="19463"/>
                    <a:pt x="9736" y="19469"/>
                    <a:pt x="9818" y="19475"/>
                  </a:cubicBezTo>
                  <a:cubicBezTo>
                    <a:pt x="9890" y="19481"/>
                    <a:pt x="9962" y="19488"/>
                    <a:pt x="10034" y="19494"/>
                  </a:cubicBezTo>
                  <a:cubicBezTo>
                    <a:pt x="10127" y="19500"/>
                    <a:pt x="10219" y="19506"/>
                    <a:pt x="10312" y="19512"/>
                  </a:cubicBezTo>
                  <a:cubicBezTo>
                    <a:pt x="10445" y="19518"/>
                    <a:pt x="10569" y="19524"/>
                    <a:pt x="10702" y="19524"/>
                  </a:cubicBezTo>
                  <a:cubicBezTo>
                    <a:pt x="10805" y="19524"/>
                    <a:pt x="10908" y="19524"/>
                    <a:pt x="11011" y="19518"/>
                  </a:cubicBezTo>
                  <a:cubicBezTo>
                    <a:pt x="11093" y="19518"/>
                    <a:pt x="11186" y="19512"/>
                    <a:pt x="11268" y="19506"/>
                  </a:cubicBezTo>
                  <a:cubicBezTo>
                    <a:pt x="11350" y="19500"/>
                    <a:pt x="11432" y="19494"/>
                    <a:pt x="11515" y="19488"/>
                  </a:cubicBezTo>
                  <a:cubicBezTo>
                    <a:pt x="11556" y="19481"/>
                    <a:pt x="11607" y="19481"/>
                    <a:pt x="11648" y="19475"/>
                  </a:cubicBezTo>
                  <a:cubicBezTo>
                    <a:pt x="11689" y="19475"/>
                    <a:pt x="11730" y="19469"/>
                    <a:pt x="11772" y="19463"/>
                  </a:cubicBezTo>
                  <a:cubicBezTo>
                    <a:pt x="11844" y="19457"/>
                    <a:pt x="11915" y="19445"/>
                    <a:pt x="11998" y="19439"/>
                  </a:cubicBezTo>
                  <a:cubicBezTo>
                    <a:pt x="12059" y="19433"/>
                    <a:pt x="12121" y="19427"/>
                    <a:pt x="12183" y="19421"/>
                  </a:cubicBezTo>
                  <a:cubicBezTo>
                    <a:pt x="12265" y="19408"/>
                    <a:pt x="12347" y="19396"/>
                    <a:pt x="12440" y="19384"/>
                  </a:cubicBezTo>
                  <a:cubicBezTo>
                    <a:pt x="12491" y="19378"/>
                    <a:pt x="12543" y="19372"/>
                    <a:pt x="12594" y="19360"/>
                  </a:cubicBezTo>
                  <a:cubicBezTo>
                    <a:pt x="12687" y="19341"/>
                    <a:pt x="12779" y="19329"/>
                    <a:pt x="12872" y="19311"/>
                  </a:cubicBezTo>
                  <a:cubicBezTo>
                    <a:pt x="13005" y="19287"/>
                    <a:pt x="13129" y="19256"/>
                    <a:pt x="13252" y="19232"/>
                  </a:cubicBezTo>
                  <a:cubicBezTo>
                    <a:pt x="13293" y="19226"/>
                    <a:pt x="13324" y="19214"/>
                    <a:pt x="13365" y="19201"/>
                  </a:cubicBezTo>
                  <a:cubicBezTo>
                    <a:pt x="13416" y="19189"/>
                    <a:pt x="13458" y="19177"/>
                    <a:pt x="13509" y="19165"/>
                  </a:cubicBezTo>
                  <a:cubicBezTo>
                    <a:pt x="13540" y="19159"/>
                    <a:pt x="13560" y="19153"/>
                    <a:pt x="13591" y="19141"/>
                  </a:cubicBezTo>
                  <a:cubicBezTo>
                    <a:pt x="13622" y="19134"/>
                    <a:pt x="13643" y="19122"/>
                    <a:pt x="13663" y="19116"/>
                  </a:cubicBezTo>
                  <a:cubicBezTo>
                    <a:pt x="13725" y="19098"/>
                    <a:pt x="13787" y="19080"/>
                    <a:pt x="13848" y="19055"/>
                  </a:cubicBezTo>
                  <a:cubicBezTo>
                    <a:pt x="13920" y="19031"/>
                    <a:pt x="13992" y="19007"/>
                    <a:pt x="14064" y="18976"/>
                  </a:cubicBezTo>
                  <a:cubicBezTo>
                    <a:pt x="14157" y="18940"/>
                    <a:pt x="14239" y="18903"/>
                    <a:pt x="14321" y="18867"/>
                  </a:cubicBezTo>
                  <a:cubicBezTo>
                    <a:pt x="14362" y="18848"/>
                    <a:pt x="14403" y="18818"/>
                    <a:pt x="14434" y="18793"/>
                  </a:cubicBezTo>
                  <a:cubicBezTo>
                    <a:pt x="14475" y="18763"/>
                    <a:pt x="14496" y="18733"/>
                    <a:pt x="14517" y="18696"/>
                  </a:cubicBezTo>
                  <a:cubicBezTo>
                    <a:pt x="14558" y="18635"/>
                    <a:pt x="14558" y="18568"/>
                    <a:pt x="14527" y="18501"/>
                  </a:cubicBezTo>
                  <a:cubicBezTo>
                    <a:pt x="14517" y="18483"/>
                    <a:pt x="14506" y="18459"/>
                    <a:pt x="14486" y="18446"/>
                  </a:cubicBezTo>
                  <a:cubicBezTo>
                    <a:pt x="14475" y="18434"/>
                    <a:pt x="14465" y="18422"/>
                    <a:pt x="14455" y="18416"/>
                  </a:cubicBezTo>
                  <a:cubicBezTo>
                    <a:pt x="14424" y="18386"/>
                    <a:pt x="14373" y="18355"/>
                    <a:pt x="14331" y="18331"/>
                  </a:cubicBezTo>
                  <a:cubicBezTo>
                    <a:pt x="14290" y="18306"/>
                    <a:pt x="14249" y="18288"/>
                    <a:pt x="14198" y="18270"/>
                  </a:cubicBezTo>
                  <a:cubicBezTo>
                    <a:pt x="14157" y="18252"/>
                    <a:pt x="14116" y="18239"/>
                    <a:pt x="14085" y="18227"/>
                  </a:cubicBezTo>
                  <a:cubicBezTo>
                    <a:pt x="14044" y="18215"/>
                    <a:pt x="13992" y="18203"/>
                    <a:pt x="13951" y="18191"/>
                  </a:cubicBezTo>
                  <a:cubicBezTo>
                    <a:pt x="13889" y="18173"/>
                    <a:pt x="13828" y="18160"/>
                    <a:pt x="13756" y="18148"/>
                  </a:cubicBezTo>
                  <a:cubicBezTo>
                    <a:pt x="13560" y="18106"/>
                    <a:pt x="13355" y="18087"/>
                    <a:pt x="13159" y="18069"/>
                  </a:cubicBezTo>
                  <a:cubicBezTo>
                    <a:pt x="13098" y="18063"/>
                    <a:pt x="13036" y="18057"/>
                    <a:pt x="12974" y="18057"/>
                  </a:cubicBezTo>
                  <a:cubicBezTo>
                    <a:pt x="12923" y="18057"/>
                    <a:pt x="12872" y="18057"/>
                    <a:pt x="12820" y="18057"/>
                  </a:cubicBezTo>
                  <a:cubicBezTo>
                    <a:pt x="12707" y="18057"/>
                    <a:pt x="12604" y="18063"/>
                    <a:pt x="12491" y="18075"/>
                  </a:cubicBezTo>
                  <a:cubicBezTo>
                    <a:pt x="12378" y="18081"/>
                    <a:pt x="12265" y="18093"/>
                    <a:pt x="12152" y="18106"/>
                  </a:cubicBezTo>
                  <a:cubicBezTo>
                    <a:pt x="12080" y="18112"/>
                    <a:pt x="12008" y="18118"/>
                    <a:pt x="11946" y="18130"/>
                  </a:cubicBezTo>
                  <a:cubicBezTo>
                    <a:pt x="11864" y="18142"/>
                    <a:pt x="11772" y="18154"/>
                    <a:pt x="11689" y="18166"/>
                  </a:cubicBezTo>
                  <a:cubicBezTo>
                    <a:pt x="11648" y="18173"/>
                    <a:pt x="11597" y="18179"/>
                    <a:pt x="11556" y="18185"/>
                  </a:cubicBezTo>
                  <a:cubicBezTo>
                    <a:pt x="11535" y="18185"/>
                    <a:pt x="11515" y="18191"/>
                    <a:pt x="11494" y="18191"/>
                  </a:cubicBezTo>
                  <a:cubicBezTo>
                    <a:pt x="11340" y="18215"/>
                    <a:pt x="11186" y="18246"/>
                    <a:pt x="11031" y="18270"/>
                  </a:cubicBezTo>
                  <a:cubicBezTo>
                    <a:pt x="10990" y="18276"/>
                    <a:pt x="10939" y="18288"/>
                    <a:pt x="10898" y="18294"/>
                  </a:cubicBezTo>
                  <a:cubicBezTo>
                    <a:pt x="10805" y="18313"/>
                    <a:pt x="10702" y="18337"/>
                    <a:pt x="10610" y="18355"/>
                  </a:cubicBezTo>
                  <a:cubicBezTo>
                    <a:pt x="10476" y="18380"/>
                    <a:pt x="10353" y="18416"/>
                    <a:pt x="10219" y="18446"/>
                  </a:cubicBezTo>
                  <a:cubicBezTo>
                    <a:pt x="10147" y="18465"/>
                    <a:pt x="10075" y="18477"/>
                    <a:pt x="10003" y="18495"/>
                  </a:cubicBezTo>
                  <a:cubicBezTo>
                    <a:pt x="9931" y="18513"/>
                    <a:pt x="9870" y="18532"/>
                    <a:pt x="9798" y="18556"/>
                  </a:cubicBezTo>
                  <a:cubicBezTo>
                    <a:pt x="9726" y="18574"/>
                    <a:pt x="9654" y="18599"/>
                    <a:pt x="9582" y="18617"/>
                  </a:cubicBezTo>
                  <a:cubicBezTo>
                    <a:pt x="9571" y="18623"/>
                    <a:pt x="9561" y="18623"/>
                    <a:pt x="9551" y="18629"/>
                  </a:cubicBezTo>
                  <a:cubicBezTo>
                    <a:pt x="9510" y="18641"/>
                    <a:pt x="9469" y="18653"/>
                    <a:pt x="9428" y="18672"/>
                  </a:cubicBezTo>
                  <a:cubicBezTo>
                    <a:pt x="9345" y="18696"/>
                    <a:pt x="9273" y="18727"/>
                    <a:pt x="9191" y="18751"/>
                  </a:cubicBezTo>
                  <a:cubicBezTo>
                    <a:pt x="9140" y="18769"/>
                    <a:pt x="9099" y="18787"/>
                    <a:pt x="9047" y="18806"/>
                  </a:cubicBezTo>
                  <a:cubicBezTo>
                    <a:pt x="8975" y="18830"/>
                    <a:pt x="8903" y="18860"/>
                    <a:pt x="8831" y="18885"/>
                  </a:cubicBezTo>
                  <a:cubicBezTo>
                    <a:pt x="8770" y="18909"/>
                    <a:pt x="8708" y="18934"/>
                    <a:pt x="8656" y="18958"/>
                  </a:cubicBezTo>
                  <a:cubicBezTo>
                    <a:pt x="8636" y="18964"/>
                    <a:pt x="8615" y="18976"/>
                    <a:pt x="8595" y="18982"/>
                  </a:cubicBezTo>
                  <a:cubicBezTo>
                    <a:pt x="8564" y="18970"/>
                    <a:pt x="8543" y="18964"/>
                    <a:pt x="8513" y="18952"/>
                  </a:cubicBezTo>
                  <a:cubicBezTo>
                    <a:pt x="8461" y="18927"/>
                    <a:pt x="8420" y="18903"/>
                    <a:pt x="8379" y="18873"/>
                  </a:cubicBezTo>
                  <a:cubicBezTo>
                    <a:pt x="8358" y="18854"/>
                    <a:pt x="8338" y="18842"/>
                    <a:pt x="8327" y="18824"/>
                  </a:cubicBezTo>
                  <a:cubicBezTo>
                    <a:pt x="8317" y="18806"/>
                    <a:pt x="8307" y="18794"/>
                    <a:pt x="8307" y="18775"/>
                  </a:cubicBezTo>
                  <a:cubicBezTo>
                    <a:pt x="8307" y="18757"/>
                    <a:pt x="8307" y="18733"/>
                    <a:pt x="8307" y="18714"/>
                  </a:cubicBezTo>
                  <a:cubicBezTo>
                    <a:pt x="8317" y="18684"/>
                    <a:pt x="8327" y="18660"/>
                    <a:pt x="8348" y="18629"/>
                  </a:cubicBezTo>
                  <a:cubicBezTo>
                    <a:pt x="8399" y="18568"/>
                    <a:pt x="8451" y="18507"/>
                    <a:pt x="8523" y="18453"/>
                  </a:cubicBezTo>
                  <a:cubicBezTo>
                    <a:pt x="8574" y="18410"/>
                    <a:pt x="8636" y="18373"/>
                    <a:pt x="8698" y="18337"/>
                  </a:cubicBezTo>
                  <a:cubicBezTo>
                    <a:pt x="8718" y="18325"/>
                    <a:pt x="8728" y="18313"/>
                    <a:pt x="8749" y="18306"/>
                  </a:cubicBezTo>
                  <a:cubicBezTo>
                    <a:pt x="8780" y="18294"/>
                    <a:pt x="8800" y="18276"/>
                    <a:pt x="8831" y="18264"/>
                  </a:cubicBezTo>
                  <a:cubicBezTo>
                    <a:pt x="8872" y="18239"/>
                    <a:pt x="8913" y="18215"/>
                    <a:pt x="8965" y="18191"/>
                  </a:cubicBezTo>
                  <a:cubicBezTo>
                    <a:pt x="9016" y="18166"/>
                    <a:pt x="9078" y="18136"/>
                    <a:pt x="9129" y="18112"/>
                  </a:cubicBezTo>
                  <a:cubicBezTo>
                    <a:pt x="9201" y="18081"/>
                    <a:pt x="9263" y="18051"/>
                    <a:pt x="9335" y="18020"/>
                  </a:cubicBezTo>
                  <a:cubicBezTo>
                    <a:pt x="9376" y="18002"/>
                    <a:pt x="9417" y="17990"/>
                    <a:pt x="9458" y="17972"/>
                  </a:cubicBezTo>
                  <a:cubicBezTo>
                    <a:pt x="9499" y="17953"/>
                    <a:pt x="9541" y="17935"/>
                    <a:pt x="9592" y="17917"/>
                  </a:cubicBezTo>
                  <a:cubicBezTo>
                    <a:pt x="9602" y="17911"/>
                    <a:pt x="9613" y="17911"/>
                    <a:pt x="9623" y="17905"/>
                  </a:cubicBezTo>
                  <a:cubicBezTo>
                    <a:pt x="9654" y="17892"/>
                    <a:pt x="9685" y="17886"/>
                    <a:pt x="9715" y="17874"/>
                  </a:cubicBezTo>
                  <a:cubicBezTo>
                    <a:pt x="9757" y="17856"/>
                    <a:pt x="9808" y="17844"/>
                    <a:pt x="9849" y="17826"/>
                  </a:cubicBezTo>
                  <a:cubicBezTo>
                    <a:pt x="9859" y="17819"/>
                    <a:pt x="9880" y="17819"/>
                    <a:pt x="9890" y="17813"/>
                  </a:cubicBezTo>
                  <a:cubicBezTo>
                    <a:pt x="9921" y="17807"/>
                    <a:pt x="9952" y="17795"/>
                    <a:pt x="9983" y="17789"/>
                  </a:cubicBezTo>
                  <a:cubicBezTo>
                    <a:pt x="10024" y="17777"/>
                    <a:pt x="10075" y="17765"/>
                    <a:pt x="10116" y="17752"/>
                  </a:cubicBezTo>
                  <a:cubicBezTo>
                    <a:pt x="10229" y="17728"/>
                    <a:pt x="10343" y="17698"/>
                    <a:pt x="10456" y="17673"/>
                  </a:cubicBezTo>
                  <a:cubicBezTo>
                    <a:pt x="10528" y="17655"/>
                    <a:pt x="10600" y="17637"/>
                    <a:pt x="10671" y="17625"/>
                  </a:cubicBezTo>
                  <a:cubicBezTo>
                    <a:pt x="10743" y="17606"/>
                    <a:pt x="10815" y="17594"/>
                    <a:pt x="10898" y="17576"/>
                  </a:cubicBezTo>
                  <a:cubicBezTo>
                    <a:pt x="11175" y="17515"/>
                    <a:pt x="11453" y="17466"/>
                    <a:pt x="11730" y="17418"/>
                  </a:cubicBezTo>
                  <a:cubicBezTo>
                    <a:pt x="12625" y="17259"/>
                    <a:pt x="13530" y="17211"/>
                    <a:pt x="14465" y="17205"/>
                  </a:cubicBezTo>
                  <a:cubicBezTo>
                    <a:pt x="15051" y="17198"/>
                    <a:pt x="15750" y="17138"/>
                    <a:pt x="15884" y="16736"/>
                  </a:cubicBezTo>
                  <a:cubicBezTo>
                    <a:pt x="15935" y="16590"/>
                    <a:pt x="15904" y="16431"/>
                    <a:pt x="15853" y="16285"/>
                  </a:cubicBezTo>
                  <a:cubicBezTo>
                    <a:pt x="15709" y="15823"/>
                    <a:pt x="15812" y="15336"/>
                    <a:pt x="15894" y="14867"/>
                  </a:cubicBezTo>
                  <a:cubicBezTo>
                    <a:pt x="16007" y="14203"/>
                    <a:pt x="16161" y="13546"/>
                    <a:pt x="16398" y="12894"/>
                  </a:cubicBezTo>
                  <a:cubicBezTo>
                    <a:pt x="16429" y="12809"/>
                    <a:pt x="16460" y="12718"/>
                    <a:pt x="16501" y="12633"/>
                  </a:cubicBezTo>
                  <a:cubicBezTo>
                    <a:pt x="16521" y="12584"/>
                    <a:pt x="16542" y="12535"/>
                    <a:pt x="16562" y="12486"/>
                  </a:cubicBezTo>
                  <a:cubicBezTo>
                    <a:pt x="16583" y="12444"/>
                    <a:pt x="16604" y="12407"/>
                    <a:pt x="16624" y="12365"/>
                  </a:cubicBezTo>
                  <a:cubicBezTo>
                    <a:pt x="16645" y="12328"/>
                    <a:pt x="16655" y="12298"/>
                    <a:pt x="16675" y="12261"/>
                  </a:cubicBezTo>
                  <a:cubicBezTo>
                    <a:pt x="16706" y="12206"/>
                    <a:pt x="16737" y="12152"/>
                    <a:pt x="16758" y="12103"/>
                  </a:cubicBezTo>
                  <a:cubicBezTo>
                    <a:pt x="16799" y="12030"/>
                    <a:pt x="16850" y="11957"/>
                    <a:pt x="16902" y="11884"/>
                  </a:cubicBezTo>
                  <a:cubicBezTo>
                    <a:pt x="17025" y="11719"/>
                    <a:pt x="17148" y="11549"/>
                    <a:pt x="17282" y="11384"/>
                  </a:cubicBezTo>
                  <a:cubicBezTo>
                    <a:pt x="17405" y="11226"/>
                    <a:pt x="17529" y="11074"/>
                    <a:pt x="17662" y="10916"/>
                  </a:cubicBezTo>
                  <a:cubicBezTo>
                    <a:pt x="17796" y="10757"/>
                    <a:pt x="17950" y="10605"/>
                    <a:pt x="18105" y="10447"/>
                  </a:cubicBezTo>
                  <a:cubicBezTo>
                    <a:pt x="18259" y="10289"/>
                    <a:pt x="18413" y="10130"/>
                    <a:pt x="18577" y="9972"/>
                  </a:cubicBezTo>
                  <a:cubicBezTo>
                    <a:pt x="18732" y="9814"/>
                    <a:pt x="18886" y="9662"/>
                    <a:pt x="19040" y="9509"/>
                  </a:cubicBezTo>
                  <a:cubicBezTo>
                    <a:pt x="19215" y="9345"/>
                    <a:pt x="19379" y="9181"/>
                    <a:pt x="19554" y="9016"/>
                  </a:cubicBezTo>
                  <a:cubicBezTo>
                    <a:pt x="19708" y="8864"/>
                    <a:pt x="19863" y="8706"/>
                    <a:pt x="20006" y="8548"/>
                  </a:cubicBezTo>
                  <a:cubicBezTo>
                    <a:pt x="20150" y="8389"/>
                    <a:pt x="20294" y="8231"/>
                    <a:pt x="20438" y="8067"/>
                  </a:cubicBezTo>
                  <a:cubicBezTo>
                    <a:pt x="20510" y="7987"/>
                    <a:pt x="20572" y="7908"/>
                    <a:pt x="20644" y="7823"/>
                  </a:cubicBezTo>
                  <a:cubicBezTo>
                    <a:pt x="20664" y="7793"/>
                    <a:pt x="20695" y="7762"/>
                    <a:pt x="20716" y="7738"/>
                  </a:cubicBezTo>
                  <a:cubicBezTo>
                    <a:pt x="20757" y="7683"/>
                    <a:pt x="20798" y="7634"/>
                    <a:pt x="20829" y="7580"/>
                  </a:cubicBezTo>
                  <a:cubicBezTo>
                    <a:pt x="20860" y="7543"/>
                    <a:pt x="20891" y="7506"/>
                    <a:pt x="20911" y="7470"/>
                  </a:cubicBezTo>
                  <a:cubicBezTo>
                    <a:pt x="20942" y="7415"/>
                    <a:pt x="20983" y="7360"/>
                    <a:pt x="21014" y="7306"/>
                  </a:cubicBezTo>
                  <a:cubicBezTo>
                    <a:pt x="21065" y="7220"/>
                    <a:pt x="21117" y="7129"/>
                    <a:pt x="21168" y="7044"/>
                  </a:cubicBezTo>
                  <a:cubicBezTo>
                    <a:pt x="21209" y="6959"/>
                    <a:pt x="21250" y="6873"/>
                    <a:pt x="21292" y="6788"/>
                  </a:cubicBezTo>
                  <a:cubicBezTo>
                    <a:pt x="21312" y="6758"/>
                    <a:pt x="21322" y="6721"/>
                    <a:pt x="21333" y="6691"/>
                  </a:cubicBezTo>
                  <a:cubicBezTo>
                    <a:pt x="21353" y="6648"/>
                    <a:pt x="21374" y="6599"/>
                    <a:pt x="21394" y="6557"/>
                  </a:cubicBezTo>
                  <a:cubicBezTo>
                    <a:pt x="21415" y="6508"/>
                    <a:pt x="21425" y="6459"/>
                    <a:pt x="21446" y="6411"/>
                  </a:cubicBezTo>
                  <a:cubicBezTo>
                    <a:pt x="21456" y="6374"/>
                    <a:pt x="21466" y="6338"/>
                    <a:pt x="21477" y="6307"/>
                  </a:cubicBezTo>
                  <a:cubicBezTo>
                    <a:pt x="21507" y="6210"/>
                    <a:pt x="21528" y="6112"/>
                    <a:pt x="21549" y="6015"/>
                  </a:cubicBezTo>
                  <a:cubicBezTo>
                    <a:pt x="21559" y="5960"/>
                    <a:pt x="21569" y="5905"/>
                    <a:pt x="21579" y="5851"/>
                  </a:cubicBezTo>
                  <a:cubicBezTo>
                    <a:pt x="21590" y="5814"/>
                    <a:pt x="21590" y="5778"/>
                    <a:pt x="21590" y="5741"/>
                  </a:cubicBezTo>
                  <a:cubicBezTo>
                    <a:pt x="21590" y="5692"/>
                    <a:pt x="21600" y="5644"/>
                    <a:pt x="21600" y="5595"/>
                  </a:cubicBezTo>
                  <a:cubicBezTo>
                    <a:pt x="21600" y="5583"/>
                    <a:pt x="21600" y="5571"/>
                    <a:pt x="21600" y="5564"/>
                  </a:cubicBezTo>
                  <a:cubicBezTo>
                    <a:pt x="21507" y="5534"/>
                    <a:pt x="21507" y="5503"/>
                    <a:pt x="21507" y="5467"/>
                  </a:cubicBezTo>
                  <a:close/>
                  <a:moveTo>
                    <a:pt x="12029" y="21259"/>
                  </a:moveTo>
                  <a:cubicBezTo>
                    <a:pt x="12090" y="21235"/>
                    <a:pt x="12162" y="21216"/>
                    <a:pt x="12224" y="21198"/>
                  </a:cubicBezTo>
                  <a:cubicBezTo>
                    <a:pt x="12286" y="21180"/>
                    <a:pt x="12337" y="21168"/>
                    <a:pt x="12399" y="21149"/>
                  </a:cubicBezTo>
                  <a:cubicBezTo>
                    <a:pt x="12440" y="21137"/>
                    <a:pt x="12491" y="21125"/>
                    <a:pt x="12532" y="21119"/>
                  </a:cubicBezTo>
                  <a:cubicBezTo>
                    <a:pt x="12573" y="21113"/>
                    <a:pt x="12615" y="21101"/>
                    <a:pt x="12656" y="21095"/>
                  </a:cubicBezTo>
                  <a:cubicBezTo>
                    <a:pt x="12687" y="21089"/>
                    <a:pt x="12717" y="21082"/>
                    <a:pt x="12748" y="21082"/>
                  </a:cubicBezTo>
                  <a:cubicBezTo>
                    <a:pt x="12882" y="21064"/>
                    <a:pt x="13016" y="21046"/>
                    <a:pt x="13159" y="21034"/>
                  </a:cubicBezTo>
                  <a:cubicBezTo>
                    <a:pt x="13201" y="21034"/>
                    <a:pt x="13231" y="21028"/>
                    <a:pt x="13273" y="21028"/>
                  </a:cubicBezTo>
                  <a:cubicBezTo>
                    <a:pt x="13303" y="21028"/>
                    <a:pt x="13334" y="21022"/>
                    <a:pt x="13365" y="21022"/>
                  </a:cubicBezTo>
                  <a:cubicBezTo>
                    <a:pt x="13283" y="21046"/>
                    <a:pt x="13211" y="21064"/>
                    <a:pt x="13129" y="21082"/>
                  </a:cubicBezTo>
                  <a:cubicBezTo>
                    <a:pt x="13016" y="21107"/>
                    <a:pt x="12913" y="21131"/>
                    <a:pt x="12800" y="21156"/>
                  </a:cubicBezTo>
                  <a:cubicBezTo>
                    <a:pt x="12728" y="21168"/>
                    <a:pt x="12666" y="21180"/>
                    <a:pt x="12594" y="21192"/>
                  </a:cubicBezTo>
                  <a:cubicBezTo>
                    <a:pt x="12573" y="21198"/>
                    <a:pt x="12553" y="21198"/>
                    <a:pt x="12543" y="21198"/>
                  </a:cubicBezTo>
                  <a:cubicBezTo>
                    <a:pt x="12491" y="21204"/>
                    <a:pt x="12450" y="21210"/>
                    <a:pt x="12399" y="21223"/>
                  </a:cubicBezTo>
                  <a:cubicBezTo>
                    <a:pt x="12347" y="21229"/>
                    <a:pt x="12306" y="21235"/>
                    <a:pt x="12255" y="21241"/>
                  </a:cubicBezTo>
                  <a:cubicBezTo>
                    <a:pt x="12172" y="21253"/>
                    <a:pt x="12090" y="21265"/>
                    <a:pt x="11998" y="21271"/>
                  </a:cubicBezTo>
                  <a:cubicBezTo>
                    <a:pt x="11998" y="21271"/>
                    <a:pt x="11998" y="21271"/>
                    <a:pt x="11987" y="21271"/>
                  </a:cubicBezTo>
                  <a:cubicBezTo>
                    <a:pt x="12008" y="21265"/>
                    <a:pt x="12018" y="21265"/>
                    <a:pt x="12029" y="21259"/>
                  </a:cubicBezTo>
                  <a:close/>
                  <a:moveTo>
                    <a:pt x="14527" y="19950"/>
                  </a:moveTo>
                  <a:cubicBezTo>
                    <a:pt x="14527" y="19950"/>
                    <a:pt x="14527" y="19956"/>
                    <a:pt x="14527" y="19950"/>
                  </a:cubicBezTo>
                  <a:cubicBezTo>
                    <a:pt x="14527" y="19956"/>
                    <a:pt x="14527" y="19950"/>
                    <a:pt x="14527" y="19950"/>
                  </a:cubicBezTo>
                  <a:cubicBezTo>
                    <a:pt x="14527" y="19950"/>
                    <a:pt x="14527" y="19950"/>
                    <a:pt x="14527" y="19950"/>
                  </a:cubicBezTo>
                  <a:close/>
                  <a:moveTo>
                    <a:pt x="10250" y="20401"/>
                  </a:moveTo>
                  <a:cubicBezTo>
                    <a:pt x="10322" y="20370"/>
                    <a:pt x="10394" y="20346"/>
                    <a:pt x="10476" y="20315"/>
                  </a:cubicBezTo>
                  <a:cubicBezTo>
                    <a:pt x="10589" y="20279"/>
                    <a:pt x="10702" y="20242"/>
                    <a:pt x="10815" y="20212"/>
                  </a:cubicBezTo>
                  <a:cubicBezTo>
                    <a:pt x="10970" y="20175"/>
                    <a:pt x="11124" y="20145"/>
                    <a:pt x="11288" y="20108"/>
                  </a:cubicBezTo>
                  <a:cubicBezTo>
                    <a:pt x="11422" y="20084"/>
                    <a:pt x="11556" y="20054"/>
                    <a:pt x="11689" y="20029"/>
                  </a:cubicBezTo>
                  <a:cubicBezTo>
                    <a:pt x="11823" y="20005"/>
                    <a:pt x="11967" y="19981"/>
                    <a:pt x="12101" y="19956"/>
                  </a:cubicBezTo>
                  <a:cubicBezTo>
                    <a:pt x="12193" y="19944"/>
                    <a:pt x="12296" y="19932"/>
                    <a:pt x="12388" y="19914"/>
                  </a:cubicBezTo>
                  <a:cubicBezTo>
                    <a:pt x="12430" y="19908"/>
                    <a:pt x="12481" y="19901"/>
                    <a:pt x="12522" y="19895"/>
                  </a:cubicBezTo>
                  <a:cubicBezTo>
                    <a:pt x="12645" y="19883"/>
                    <a:pt x="12779" y="19865"/>
                    <a:pt x="12902" y="19853"/>
                  </a:cubicBezTo>
                  <a:cubicBezTo>
                    <a:pt x="13005" y="19847"/>
                    <a:pt x="13108" y="19841"/>
                    <a:pt x="13211" y="19828"/>
                  </a:cubicBezTo>
                  <a:cubicBezTo>
                    <a:pt x="13334" y="19822"/>
                    <a:pt x="13458" y="19816"/>
                    <a:pt x="13571" y="19810"/>
                  </a:cubicBezTo>
                  <a:cubicBezTo>
                    <a:pt x="13653" y="19810"/>
                    <a:pt x="13735" y="19810"/>
                    <a:pt x="13817" y="19810"/>
                  </a:cubicBezTo>
                  <a:cubicBezTo>
                    <a:pt x="13889" y="19810"/>
                    <a:pt x="13961" y="19810"/>
                    <a:pt x="14033" y="19816"/>
                  </a:cubicBezTo>
                  <a:cubicBezTo>
                    <a:pt x="14085" y="19822"/>
                    <a:pt x="14136" y="19828"/>
                    <a:pt x="14188" y="19841"/>
                  </a:cubicBezTo>
                  <a:cubicBezTo>
                    <a:pt x="14249" y="19853"/>
                    <a:pt x="14301" y="19865"/>
                    <a:pt x="14362" y="19877"/>
                  </a:cubicBezTo>
                  <a:cubicBezTo>
                    <a:pt x="14403" y="19889"/>
                    <a:pt x="14434" y="19901"/>
                    <a:pt x="14465" y="19914"/>
                  </a:cubicBezTo>
                  <a:cubicBezTo>
                    <a:pt x="14373" y="19950"/>
                    <a:pt x="14270" y="19974"/>
                    <a:pt x="14177" y="19999"/>
                  </a:cubicBezTo>
                  <a:cubicBezTo>
                    <a:pt x="14116" y="20011"/>
                    <a:pt x="14054" y="20029"/>
                    <a:pt x="13992" y="20041"/>
                  </a:cubicBezTo>
                  <a:cubicBezTo>
                    <a:pt x="13931" y="20060"/>
                    <a:pt x="13859" y="20072"/>
                    <a:pt x="13797" y="20084"/>
                  </a:cubicBezTo>
                  <a:cubicBezTo>
                    <a:pt x="13663" y="20115"/>
                    <a:pt x="13530" y="20139"/>
                    <a:pt x="13396" y="20163"/>
                  </a:cubicBezTo>
                  <a:cubicBezTo>
                    <a:pt x="13375" y="20169"/>
                    <a:pt x="13355" y="20169"/>
                    <a:pt x="13334" y="20175"/>
                  </a:cubicBezTo>
                  <a:cubicBezTo>
                    <a:pt x="13283" y="20181"/>
                    <a:pt x="13231" y="20194"/>
                    <a:pt x="13180" y="20200"/>
                  </a:cubicBezTo>
                  <a:cubicBezTo>
                    <a:pt x="13129" y="20206"/>
                    <a:pt x="13077" y="20218"/>
                    <a:pt x="13016" y="20224"/>
                  </a:cubicBezTo>
                  <a:cubicBezTo>
                    <a:pt x="12872" y="20242"/>
                    <a:pt x="12728" y="20261"/>
                    <a:pt x="12573" y="20279"/>
                  </a:cubicBezTo>
                  <a:cubicBezTo>
                    <a:pt x="12471" y="20291"/>
                    <a:pt x="12368" y="20303"/>
                    <a:pt x="12265" y="20309"/>
                  </a:cubicBezTo>
                  <a:cubicBezTo>
                    <a:pt x="12152" y="20322"/>
                    <a:pt x="12039" y="20328"/>
                    <a:pt x="11936" y="20340"/>
                  </a:cubicBezTo>
                  <a:cubicBezTo>
                    <a:pt x="11802" y="20346"/>
                    <a:pt x="11658" y="20358"/>
                    <a:pt x="11525" y="20370"/>
                  </a:cubicBezTo>
                  <a:cubicBezTo>
                    <a:pt x="11453" y="20376"/>
                    <a:pt x="11391" y="20376"/>
                    <a:pt x="11319" y="20376"/>
                  </a:cubicBezTo>
                  <a:cubicBezTo>
                    <a:pt x="11247" y="20376"/>
                    <a:pt x="11165" y="20382"/>
                    <a:pt x="11093" y="20382"/>
                  </a:cubicBezTo>
                  <a:cubicBezTo>
                    <a:pt x="11021" y="20382"/>
                    <a:pt x="10959" y="20382"/>
                    <a:pt x="10887" y="20388"/>
                  </a:cubicBezTo>
                  <a:cubicBezTo>
                    <a:pt x="10805" y="20388"/>
                    <a:pt x="10723" y="20395"/>
                    <a:pt x="10651" y="20395"/>
                  </a:cubicBezTo>
                  <a:cubicBezTo>
                    <a:pt x="10610" y="20395"/>
                    <a:pt x="10569" y="20395"/>
                    <a:pt x="10528" y="20395"/>
                  </a:cubicBezTo>
                  <a:cubicBezTo>
                    <a:pt x="10507" y="20395"/>
                    <a:pt x="10486" y="20395"/>
                    <a:pt x="10466" y="20395"/>
                  </a:cubicBezTo>
                  <a:cubicBezTo>
                    <a:pt x="10394" y="20395"/>
                    <a:pt x="10322" y="20395"/>
                    <a:pt x="10250" y="20395"/>
                  </a:cubicBezTo>
                  <a:cubicBezTo>
                    <a:pt x="10240" y="20407"/>
                    <a:pt x="10240" y="20407"/>
                    <a:pt x="10250" y="20401"/>
                  </a:cubicBezTo>
                  <a:close/>
                  <a:moveTo>
                    <a:pt x="9263" y="19067"/>
                  </a:moveTo>
                  <a:cubicBezTo>
                    <a:pt x="9304" y="19049"/>
                    <a:pt x="9345" y="19037"/>
                    <a:pt x="9386" y="19019"/>
                  </a:cubicBezTo>
                  <a:cubicBezTo>
                    <a:pt x="9469" y="18994"/>
                    <a:pt x="9551" y="18964"/>
                    <a:pt x="9623" y="18940"/>
                  </a:cubicBezTo>
                  <a:cubicBezTo>
                    <a:pt x="9664" y="18921"/>
                    <a:pt x="9715" y="18909"/>
                    <a:pt x="9756" y="18891"/>
                  </a:cubicBezTo>
                  <a:cubicBezTo>
                    <a:pt x="9890" y="18854"/>
                    <a:pt x="10024" y="18812"/>
                    <a:pt x="10168" y="18775"/>
                  </a:cubicBezTo>
                  <a:cubicBezTo>
                    <a:pt x="10301" y="18745"/>
                    <a:pt x="10435" y="18714"/>
                    <a:pt x="10569" y="18678"/>
                  </a:cubicBezTo>
                  <a:cubicBezTo>
                    <a:pt x="10610" y="18666"/>
                    <a:pt x="10651" y="18659"/>
                    <a:pt x="10692" y="18653"/>
                  </a:cubicBezTo>
                  <a:cubicBezTo>
                    <a:pt x="10785" y="18635"/>
                    <a:pt x="10887" y="18611"/>
                    <a:pt x="10980" y="18593"/>
                  </a:cubicBezTo>
                  <a:cubicBezTo>
                    <a:pt x="11114" y="18568"/>
                    <a:pt x="11247" y="18544"/>
                    <a:pt x="11371" y="18519"/>
                  </a:cubicBezTo>
                  <a:cubicBezTo>
                    <a:pt x="11412" y="18513"/>
                    <a:pt x="11453" y="18507"/>
                    <a:pt x="11494" y="18495"/>
                  </a:cubicBezTo>
                  <a:cubicBezTo>
                    <a:pt x="11515" y="18495"/>
                    <a:pt x="11525" y="18489"/>
                    <a:pt x="11545" y="18489"/>
                  </a:cubicBezTo>
                  <a:cubicBezTo>
                    <a:pt x="11617" y="18477"/>
                    <a:pt x="11700" y="18471"/>
                    <a:pt x="11772" y="18459"/>
                  </a:cubicBezTo>
                  <a:cubicBezTo>
                    <a:pt x="11843" y="18446"/>
                    <a:pt x="11915" y="18440"/>
                    <a:pt x="11987" y="18428"/>
                  </a:cubicBezTo>
                  <a:cubicBezTo>
                    <a:pt x="12111" y="18410"/>
                    <a:pt x="12234" y="18398"/>
                    <a:pt x="12358" y="18392"/>
                  </a:cubicBezTo>
                  <a:cubicBezTo>
                    <a:pt x="12563" y="18373"/>
                    <a:pt x="12769" y="18361"/>
                    <a:pt x="12985" y="18379"/>
                  </a:cubicBezTo>
                  <a:cubicBezTo>
                    <a:pt x="13098" y="18392"/>
                    <a:pt x="13201" y="18398"/>
                    <a:pt x="13303" y="18410"/>
                  </a:cubicBezTo>
                  <a:cubicBezTo>
                    <a:pt x="13427" y="18428"/>
                    <a:pt x="13540" y="18446"/>
                    <a:pt x="13653" y="18471"/>
                  </a:cubicBezTo>
                  <a:cubicBezTo>
                    <a:pt x="13735" y="18495"/>
                    <a:pt x="13817" y="18519"/>
                    <a:pt x="13889" y="18550"/>
                  </a:cubicBezTo>
                  <a:cubicBezTo>
                    <a:pt x="13920" y="18562"/>
                    <a:pt x="13941" y="18580"/>
                    <a:pt x="13972" y="18599"/>
                  </a:cubicBezTo>
                  <a:cubicBezTo>
                    <a:pt x="13982" y="18605"/>
                    <a:pt x="13982" y="18611"/>
                    <a:pt x="13992" y="18617"/>
                  </a:cubicBezTo>
                  <a:cubicBezTo>
                    <a:pt x="13992" y="18623"/>
                    <a:pt x="13992" y="18623"/>
                    <a:pt x="14002" y="18629"/>
                  </a:cubicBezTo>
                  <a:cubicBezTo>
                    <a:pt x="14002" y="18629"/>
                    <a:pt x="14002" y="18635"/>
                    <a:pt x="14002" y="18635"/>
                  </a:cubicBezTo>
                  <a:cubicBezTo>
                    <a:pt x="14002" y="18641"/>
                    <a:pt x="14002" y="18647"/>
                    <a:pt x="13992" y="18653"/>
                  </a:cubicBezTo>
                  <a:cubicBezTo>
                    <a:pt x="13982" y="18660"/>
                    <a:pt x="13972" y="18672"/>
                    <a:pt x="13972" y="18678"/>
                  </a:cubicBezTo>
                  <a:cubicBezTo>
                    <a:pt x="13951" y="18696"/>
                    <a:pt x="13920" y="18708"/>
                    <a:pt x="13900" y="18720"/>
                  </a:cubicBezTo>
                  <a:cubicBezTo>
                    <a:pt x="13807" y="18763"/>
                    <a:pt x="13715" y="18793"/>
                    <a:pt x="13612" y="18830"/>
                  </a:cubicBezTo>
                  <a:cubicBezTo>
                    <a:pt x="13581" y="18842"/>
                    <a:pt x="13560" y="18848"/>
                    <a:pt x="13530" y="18860"/>
                  </a:cubicBezTo>
                  <a:cubicBezTo>
                    <a:pt x="13488" y="18873"/>
                    <a:pt x="13458" y="18885"/>
                    <a:pt x="13416" y="18897"/>
                  </a:cubicBezTo>
                  <a:cubicBezTo>
                    <a:pt x="13355" y="18915"/>
                    <a:pt x="13293" y="18933"/>
                    <a:pt x="13231" y="18952"/>
                  </a:cubicBezTo>
                  <a:cubicBezTo>
                    <a:pt x="13170" y="18970"/>
                    <a:pt x="13098" y="18988"/>
                    <a:pt x="13036" y="19000"/>
                  </a:cubicBezTo>
                  <a:cubicBezTo>
                    <a:pt x="12974" y="19013"/>
                    <a:pt x="12923" y="19025"/>
                    <a:pt x="12861" y="19037"/>
                  </a:cubicBezTo>
                  <a:cubicBezTo>
                    <a:pt x="12810" y="19049"/>
                    <a:pt x="12769" y="19061"/>
                    <a:pt x="12717" y="19067"/>
                  </a:cubicBezTo>
                  <a:cubicBezTo>
                    <a:pt x="12645" y="19080"/>
                    <a:pt x="12563" y="19092"/>
                    <a:pt x="12491" y="19110"/>
                  </a:cubicBezTo>
                  <a:cubicBezTo>
                    <a:pt x="12440" y="19116"/>
                    <a:pt x="12399" y="19128"/>
                    <a:pt x="12347" y="19134"/>
                  </a:cubicBezTo>
                  <a:cubicBezTo>
                    <a:pt x="12275" y="19147"/>
                    <a:pt x="12193" y="19159"/>
                    <a:pt x="12121" y="19165"/>
                  </a:cubicBezTo>
                  <a:cubicBezTo>
                    <a:pt x="12070" y="19171"/>
                    <a:pt x="12018" y="19183"/>
                    <a:pt x="11967" y="19189"/>
                  </a:cubicBezTo>
                  <a:cubicBezTo>
                    <a:pt x="11833" y="19201"/>
                    <a:pt x="11710" y="19220"/>
                    <a:pt x="11576" y="19232"/>
                  </a:cubicBezTo>
                  <a:cubicBezTo>
                    <a:pt x="11494" y="19238"/>
                    <a:pt x="11412" y="19244"/>
                    <a:pt x="11319" y="19250"/>
                  </a:cubicBezTo>
                  <a:cubicBezTo>
                    <a:pt x="11268" y="19256"/>
                    <a:pt x="11227" y="19256"/>
                    <a:pt x="11175" y="19262"/>
                  </a:cubicBezTo>
                  <a:cubicBezTo>
                    <a:pt x="11072" y="19268"/>
                    <a:pt x="10970" y="19274"/>
                    <a:pt x="10857" y="19274"/>
                  </a:cubicBezTo>
                  <a:cubicBezTo>
                    <a:pt x="10651" y="19280"/>
                    <a:pt x="10445" y="19280"/>
                    <a:pt x="10240" y="19268"/>
                  </a:cubicBezTo>
                  <a:cubicBezTo>
                    <a:pt x="10137" y="19262"/>
                    <a:pt x="10024" y="19256"/>
                    <a:pt x="9921" y="19250"/>
                  </a:cubicBezTo>
                  <a:cubicBezTo>
                    <a:pt x="9818" y="19244"/>
                    <a:pt x="9715" y="19232"/>
                    <a:pt x="9613" y="19226"/>
                  </a:cubicBezTo>
                  <a:cubicBezTo>
                    <a:pt x="9479" y="19214"/>
                    <a:pt x="9345" y="19195"/>
                    <a:pt x="9212" y="19177"/>
                  </a:cubicBezTo>
                  <a:cubicBezTo>
                    <a:pt x="9150" y="19165"/>
                    <a:pt x="9088" y="19159"/>
                    <a:pt x="9027" y="19147"/>
                  </a:cubicBezTo>
                  <a:cubicBezTo>
                    <a:pt x="9119" y="19122"/>
                    <a:pt x="9191" y="19098"/>
                    <a:pt x="9263" y="19067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70561E0E-D139-4350-A370-A9255AD241BC}"/>
                </a:ext>
              </a:extLst>
            </p:cNvPr>
            <p:cNvSpPr/>
            <p:nvPr/>
          </p:nvSpPr>
          <p:spPr>
            <a:xfrm>
              <a:off x="5791199" y="11811000"/>
              <a:ext cx="1137922" cy="255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7" extrusionOk="0">
                  <a:moveTo>
                    <a:pt x="14513" y="13076"/>
                  </a:moveTo>
                  <a:cubicBezTo>
                    <a:pt x="14537" y="12851"/>
                    <a:pt x="14537" y="12625"/>
                    <a:pt x="14561" y="12400"/>
                  </a:cubicBezTo>
                  <a:cubicBezTo>
                    <a:pt x="14585" y="12163"/>
                    <a:pt x="14609" y="11916"/>
                    <a:pt x="14633" y="11680"/>
                  </a:cubicBezTo>
                  <a:cubicBezTo>
                    <a:pt x="14681" y="11219"/>
                    <a:pt x="14754" y="10757"/>
                    <a:pt x="14826" y="10295"/>
                  </a:cubicBezTo>
                  <a:cubicBezTo>
                    <a:pt x="14898" y="9887"/>
                    <a:pt x="14995" y="9480"/>
                    <a:pt x="15067" y="9072"/>
                  </a:cubicBezTo>
                  <a:cubicBezTo>
                    <a:pt x="15115" y="8868"/>
                    <a:pt x="15163" y="8653"/>
                    <a:pt x="15212" y="8449"/>
                  </a:cubicBezTo>
                  <a:cubicBezTo>
                    <a:pt x="15260" y="8277"/>
                    <a:pt x="15308" y="8105"/>
                    <a:pt x="15356" y="7934"/>
                  </a:cubicBezTo>
                  <a:cubicBezTo>
                    <a:pt x="15429" y="7708"/>
                    <a:pt x="15525" y="7472"/>
                    <a:pt x="15597" y="7247"/>
                  </a:cubicBezTo>
                  <a:cubicBezTo>
                    <a:pt x="15694" y="7010"/>
                    <a:pt x="15790" y="6785"/>
                    <a:pt x="15887" y="6549"/>
                  </a:cubicBezTo>
                  <a:cubicBezTo>
                    <a:pt x="16055" y="6109"/>
                    <a:pt x="16248" y="5679"/>
                    <a:pt x="16465" y="5239"/>
                  </a:cubicBezTo>
                  <a:cubicBezTo>
                    <a:pt x="16682" y="4788"/>
                    <a:pt x="16875" y="4348"/>
                    <a:pt x="17092" y="3897"/>
                  </a:cubicBezTo>
                  <a:cubicBezTo>
                    <a:pt x="17212" y="3650"/>
                    <a:pt x="17333" y="3414"/>
                    <a:pt x="17454" y="3167"/>
                  </a:cubicBezTo>
                  <a:cubicBezTo>
                    <a:pt x="17502" y="3060"/>
                    <a:pt x="17574" y="2963"/>
                    <a:pt x="17622" y="2856"/>
                  </a:cubicBezTo>
                  <a:cubicBezTo>
                    <a:pt x="17695" y="2738"/>
                    <a:pt x="17767" y="2619"/>
                    <a:pt x="17839" y="2501"/>
                  </a:cubicBezTo>
                  <a:cubicBezTo>
                    <a:pt x="17960" y="2319"/>
                    <a:pt x="18080" y="2136"/>
                    <a:pt x="18249" y="1954"/>
                  </a:cubicBezTo>
                  <a:cubicBezTo>
                    <a:pt x="18611" y="1868"/>
                    <a:pt x="18972" y="1782"/>
                    <a:pt x="19310" y="1675"/>
                  </a:cubicBezTo>
                  <a:cubicBezTo>
                    <a:pt x="19527" y="1610"/>
                    <a:pt x="19720" y="1557"/>
                    <a:pt x="19913" y="1482"/>
                  </a:cubicBezTo>
                  <a:cubicBezTo>
                    <a:pt x="20081" y="1428"/>
                    <a:pt x="20250" y="1363"/>
                    <a:pt x="20419" y="1299"/>
                  </a:cubicBezTo>
                  <a:cubicBezTo>
                    <a:pt x="20660" y="1213"/>
                    <a:pt x="20853" y="1106"/>
                    <a:pt x="21046" y="988"/>
                  </a:cubicBezTo>
                  <a:cubicBezTo>
                    <a:pt x="21166" y="913"/>
                    <a:pt x="21311" y="827"/>
                    <a:pt x="21407" y="741"/>
                  </a:cubicBezTo>
                  <a:cubicBezTo>
                    <a:pt x="21479" y="676"/>
                    <a:pt x="21528" y="612"/>
                    <a:pt x="21576" y="537"/>
                  </a:cubicBezTo>
                  <a:cubicBezTo>
                    <a:pt x="21600" y="494"/>
                    <a:pt x="21600" y="451"/>
                    <a:pt x="21600" y="408"/>
                  </a:cubicBezTo>
                  <a:cubicBezTo>
                    <a:pt x="21600" y="376"/>
                    <a:pt x="21576" y="344"/>
                    <a:pt x="21576" y="311"/>
                  </a:cubicBezTo>
                  <a:cubicBezTo>
                    <a:pt x="21552" y="279"/>
                    <a:pt x="21528" y="247"/>
                    <a:pt x="21504" y="225"/>
                  </a:cubicBezTo>
                  <a:cubicBezTo>
                    <a:pt x="21455" y="193"/>
                    <a:pt x="21407" y="161"/>
                    <a:pt x="21359" y="140"/>
                  </a:cubicBezTo>
                  <a:cubicBezTo>
                    <a:pt x="21311" y="107"/>
                    <a:pt x="21238" y="86"/>
                    <a:pt x="21166" y="64"/>
                  </a:cubicBezTo>
                  <a:cubicBezTo>
                    <a:pt x="21094" y="43"/>
                    <a:pt x="20997" y="32"/>
                    <a:pt x="20925" y="21"/>
                  </a:cubicBezTo>
                  <a:cubicBezTo>
                    <a:pt x="20853" y="11"/>
                    <a:pt x="20732" y="0"/>
                    <a:pt x="20660" y="0"/>
                  </a:cubicBezTo>
                  <a:cubicBezTo>
                    <a:pt x="20636" y="0"/>
                    <a:pt x="20612" y="0"/>
                    <a:pt x="20563" y="0"/>
                  </a:cubicBezTo>
                  <a:cubicBezTo>
                    <a:pt x="20202" y="0"/>
                    <a:pt x="19840" y="75"/>
                    <a:pt x="19551" y="161"/>
                  </a:cubicBezTo>
                  <a:cubicBezTo>
                    <a:pt x="19286" y="247"/>
                    <a:pt x="19045" y="354"/>
                    <a:pt x="18828" y="472"/>
                  </a:cubicBezTo>
                  <a:cubicBezTo>
                    <a:pt x="18611" y="590"/>
                    <a:pt x="18442" y="719"/>
                    <a:pt x="18273" y="848"/>
                  </a:cubicBezTo>
                  <a:cubicBezTo>
                    <a:pt x="18201" y="902"/>
                    <a:pt x="18129" y="955"/>
                    <a:pt x="18056" y="1020"/>
                  </a:cubicBezTo>
                  <a:cubicBezTo>
                    <a:pt x="17984" y="1063"/>
                    <a:pt x="17936" y="1117"/>
                    <a:pt x="17888" y="1170"/>
                  </a:cubicBezTo>
                  <a:cubicBezTo>
                    <a:pt x="17839" y="1213"/>
                    <a:pt x="17791" y="1245"/>
                    <a:pt x="17767" y="1288"/>
                  </a:cubicBezTo>
                  <a:cubicBezTo>
                    <a:pt x="17695" y="1353"/>
                    <a:pt x="17622" y="1428"/>
                    <a:pt x="17574" y="1492"/>
                  </a:cubicBezTo>
                  <a:cubicBezTo>
                    <a:pt x="17526" y="1535"/>
                    <a:pt x="17502" y="1589"/>
                    <a:pt x="17454" y="1632"/>
                  </a:cubicBezTo>
                  <a:cubicBezTo>
                    <a:pt x="17333" y="1653"/>
                    <a:pt x="17213" y="1685"/>
                    <a:pt x="17092" y="1707"/>
                  </a:cubicBezTo>
                  <a:cubicBezTo>
                    <a:pt x="16610" y="1814"/>
                    <a:pt x="16128" y="1911"/>
                    <a:pt x="15646" y="2018"/>
                  </a:cubicBezTo>
                  <a:cubicBezTo>
                    <a:pt x="15236" y="2104"/>
                    <a:pt x="14826" y="2190"/>
                    <a:pt x="14392" y="2265"/>
                  </a:cubicBezTo>
                  <a:cubicBezTo>
                    <a:pt x="14151" y="2308"/>
                    <a:pt x="13934" y="2351"/>
                    <a:pt x="13693" y="2383"/>
                  </a:cubicBezTo>
                  <a:cubicBezTo>
                    <a:pt x="13572" y="2405"/>
                    <a:pt x="13452" y="2416"/>
                    <a:pt x="13331" y="2437"/>
                  </a:cubicBezTo>
                  <a:cubicBezTo>
                    <a:pt x="13211" y="2458"/>
                    <a:pt x="13066" y="2480"/>
                    <a:pt x="12946" y="2501"/>
                  </a:cubicBezTo>
                  <a:cubicBezTo>
                    <a:pt x="12825" y="2523"/>
                    <a:pt x="12729" y="2534"/>
                    <a:pt x="12608" y="2544"/>
                  </a:cubicBezTo>
                  <a:cubicBezTo>
                    <a:pt x="12488" y="2566"/>
                    <a:pt x="12343" y="2577"/>
                    <a:pt x="12222" y="2598"/>
                  </a:cubicBezTo>
                  <a:cubicBezTo>
                    <a:pt x="11981" y="2630"/>
                    <a:pt x="11716" y="2662"/>
                    <a:pt x="11475" y="2684"/>
                  </a:cubicBezTo>
                  <a:cubicBezTo>
                    <a:pt x="10969" y="2748"/>
                    <a:pt x="10438" y="2802"/>
                    <a:pt x="9932" y="2866"/>
                  </a:cubicBezTo>
                  <a:cubicBezTo>
                    <a:pt x="9667" y="2899"/>
                    <a:pt x="9402" y="2920"/>
                    <a:pt x="9161" y="2952"/>
                  </a:cubicBezTo>
                  <a:cubicBezTo>
                    <a:pt x="8920" y="2974"/>
                    <a:pt x="8654" y="2995"/>
                    <a:pt x="8389" y="3017"/>
                  </a:cubicBezTo>
                  <a:cubicBezTo>
                    <a:pt x="8100" y="3038"/>
                    <a:pt x="7835" y="3060"/>
                    <a:pt x="7546" y="3081"/>
                  </a:cubicBezTo>
                  <a:cubicBezTo>
                    <a:pt x="7304" y="3103"/>
                    <a:pt x="7039" y="3113"/>
                    <a:pt x="6798" y="3135"/>
                  </a:cubicBezTo>
                  <a:cubicBezTo>
                    <a:pt x="6581" y="3146"/>
                    <a:pt x="6364" y="3156"/>
                    <a:pt x="6123" y="3167"/>
                  </a:cubicBezTo>
                  <a:cubicBezTo>
                    <a:pt x="5906" y="3178"/>
                    <a:pt x="5689" y="3178"/>
                    <a:pt x="5472" y="3188"/>
                  </a:cubicBezTo>
                  <a:cubicBezTo>
                    <a:pt x="5255" y="3199"/>
                    <a:pt x="5062" y="3199"/>
                    <a:pt x="4846" y="3199"/>
                  </a:cubicBezTo>
                  <a:cubicBezTo>
                    <a:pt x="4773" y="3199"/>
                    <a:pt x="4677" y="3199"/>
                    <a:pt x="4604" y="3199"/>
                  </a:cubicBezTo>
                  <a:cubicBezTo>
                    <a:pt x="4146" y="2995"/>
                    <a:pt x="3640" y="2813"/>
                    <a:pt x="3062" y="2662"/>
                  </a:cubicBezTo>
                  <a:cubicBezTo>
                    <a:pt x="2748" y="2577"/>
                    <a:pt x="2411" y="2512"/>
                    <a:pt x="2073" y="2458"/>
                  </a:cubicBezTo>
                  <a:cubicBezTo>
                    <a:pt x="1929" y="2437"/>
                    <a:pt x="1784" y="2415"/>
                    <a:pt x="1615" y="2394"/>
                  </a:cubicBezTo>
                  <a:cubicBezTo>
                    <a:pt x="1398" y="2373"/>
                    <a:pt x="1205" y="2362"/>
                    <a:pt x="988" y="2351"/>
                  </a:cubicBezTo>
                  <a:cubicBezTo>
                    <a:pt x="820" y="2340"/>
                    <a:pt x="651" y="2351"/>
                    <a:pt x="506" y="2373"/>
                  </a:cubicBezTo>
                  <a:cubicBezTo>
                    <a:pt x="410" y="2383"/>
                    <a:pt x="289" y="2415"/>
                    <a:pt x="217" y="2448"/>
                  </a:cubicBezTo>
                  <a:cubicBezTo>
                    <a:pt x="145" y="2469"/>
                    <a:pt x="96" y="2501"/>
                    <a:pt x="72" y="2534"/>
                  </a:cubicBezTo>
                  <a:cubicBezTo>
                    <a:pt x="24" y="2577"/>
                    <a:pt x="0" y="2619"/>
                    <a:pt x="0" y="2662"/>
                  </a:cubicBezTo>
                  <a:cubicBezTo>
                    <a:pt x="0" y="2695"/>
                    <a:pt x="24" y="2738"/>
                    <a:pt x="24" y="2770"/>
                  </a:cubicBezTo>
                  <a:cubicBezTo>
                    <a:pt x="24" y="2781"/>
                    <a:pt x="48" y="2791"/>
                    <a:pt x="48" y="2802"/>
                  </a:cubicBezTo>
                  <a:cubicBezTo>
                    <a:pt x="72" y="2834"/>
                    <a:pt x="96" y="2856"/>
                    <a:pt x="121" y="2888"/>
                  </a:cubicBezTo>
                  <a:cubicBezTo>
                    <a:pt x="169" y="2931"/>
                    <a:pt x="241" y="2974"/>
                    <a:pt x="313" y="3006"/>
                  </a:cubicBezTo>
                  <a:cubicBezTo>
                    <a:pt x="530" y="3124"/>
                    <a:pt x="796" y="3210"/>
                    <a:pt x="1085" y="3296"/>
                  </a:cubicBezTo>
                  <a:cubicBezTo>
                    <a:pt x="1398" y="3382"/>
                    <a:pt x="1736" y="3457"/>
                    <a:pt x="2097" y="3500"/>
                  </a:cubicBezTo>
                  <a:cubicBezTo>
                    <a:pt x="2435" y="3553"/>
                    <a:pt x="2796" y="3575"/>
                    <a:pt x="3134" y="3607"/>
                  </a:cubicBezTo>
                  <a:cubicBezTo>
                    <a:pt x="3471" y="3629"/>
                    <a:pt x="3833" y="3650"/>
                    <a:pt x="4171" y="3661"/>
                  </a:cubicBezTo>
                  <a:cubicBezTo>
                    <a:pt x="4412" y="3768"/>
                    <a:pt x="4629" y="3876"/>
                    <a:pt x="4846" y="3994"/>
                  </a:cubicBezTo>
                  <a:cubicBezTo>
                    <a:pt x="5038" y="4101"/>
                    <a:pt x="5207" y="4219"/>
                    <a:pt x="5376" y="4337"/>
                  </a:cubicBezTo>
                  <a:cubicBezTo>
                    <a:pt x="5472" y="4412"/>
                    <a:pt x="5593" y="4487"/>
                    <a:pt x="5689" y="4563"/>
                  </a:cubicBezTo>
                  <a:cubicBezTo>
                    <a:pt x="5810" y="4659"/>
                    <a:pt x="5930" y="4756"/>
                    <a:pt x="6075" y="4863"/>
                  </a:cubicBezTo>
                  <a:cubicBezTo>
                    <a:pt x="6171" y="4928"/>
                    <a:pt x="6244" y="5003"/>
                    <a:pt x="6316" y="5067"/>
                  </a:cubicBezTo>
                  <a:cubicBezTo>
                    <a:pt x="6388" y="5132"/>
                    <a:pt x="6485" y="5207"/>
                    <a:pt x="6557" y="5271"/>
                  </a:cubicBezTo>
                  <a:cubicBezTo>
                    <a:pt x="6678" y="5379"/>
                    <a:pt x="6774" y="5486"/>
                    <a:pt x="6895" y="5582"/>
                  </a:cubicBezTo>
                  <a:cubicBezTo>
                    <a:pt x="7039" y="5722"/>
                    <a:pt x="7160" y="5862"/>
                    <a:pt x="7304" y="6001"/>
                  </a:cubicBezTo>
                  <a:cubicBezTo>
                    <a:pt x="7304" y="6001"/>
                    <a:pt x="7304" y="6001"/>
                    <a:pt x="7304" y="5990"/>
                  </a:cubicBezTo>
                  <a:cubicBezTo>
                    <a:pt x="7401" y="6109"/>
                    <a:pt x="7497" y="6237"/>
                    <a:pt x="7618" y="6355"/>
                  </a:cubicBezTo>
                  <a:cubicBezTo>
                    <a:pt x="7690" y="6452"/>
                    <a:pt x="7762" y="6549"/>
                    <a:pt x="7835" y="6645"/>
                  </a:cubicBezTo>
                  <a:cubicBezTo>
                    <a:pt x="7907" y="6742"/>
                    <a:pt x="7955" y="6828"/>
                    <a:pt x="8028" y="6924"/>
                  </a:cubicBezTo>
                  <a:cubicBezTo>
                    <a:pt x="8124" y="7064"/>
                    <a:pt x="8196" y="7193"/>
                    <a:pt x="8293" y="7332"/>
                  </a:cubicBezTo>
                  <a:cubicBezTo>
                    <a:pt x="8365" y="7440"/>
                    <a:pt x="8413" y="7547"/>
                    <a:pt x="8486" y="7654"/>
                  </a:cubicBezTo>
                  <a:cubicBezTo>
                    <a:pt x="8534" y="7740"/>
                    <a:pt x="8582" y="7826"/>
                    <a:pt x="8630" y="7923"/>
                  </a:cubicBezTo>
                  <a:cubicBezTo>
                    <a:pt x="8775" y="8170"/>
                    <a:pt x="8896" y="8406"/>
                    <a:pt x="9040" y="8653"/>
                  </a:cubicBezTo>
                  <a:cubicBezTo>
                    <a:pt x="9137" y="8814"/>
                    <a:pt x="9209" y="8975"/>
                    <a:pt x="9281" y="9136"/>
                  </a:cubicBezTo>
                  <a:cubicBezTo>
                    <a:pt x="9354" y="9297"/>
                    <a:pt x="9450" y="9469"/>
                    <a:pt x="9498" y="9630"/>
                  </a:cubicBezTo>
                  <a:cubicBezTo>
                    <a:pt x="9571" y="9802"/>
                    <a:pt x="9643" y="9973"/>
                    <a:pt x="9715" y="10145"/>
                  </a:cubicBezTo>
                  <a:cubicBezTo>
                    <a:pt x="9787" y="10338"/>
                    <a:pt x="9836" y="10521"/>
                    <a:pt x="9908" y="10714"/>
                  </a:cubicBezTo>
                  <a:cubicBezTo>
                    <a:pt x="10029" y="11144"/>
                    <a:pt x="10149" y="11573"/>
                    <a:pt x="10270" y="12002"/>
                  </a:cubicBezTo>
                  <a:cubicBezTo>
                    <a:pt x="10390" y="12475"/>
                    <a:pt x="10487" y="12936"/>
                    <a:pt x="10583" y="13409"/>
                  </a:cubicBezTo>
                  <a:cubicBezTo>
                    <a:pt x="10728" y="14321"/>
                    <a:pt x="10848" y="15234"/>
                    <a:pt x="10896" y="16157"/>
                  </a:cubicBezTo>
                  <a:cubicBezTo>
                    <a:pt x="10921" y="16629"/>
                    <a:pt x="10921" y="17102"/>
                    <a:pt x="10945" y="17563"/>
                  </a:cubicBezTo>
                  <a:cubicBezTo>
                    <a:pt x="10969" y="18046"/>
                    <a:pt x="10993" y="18519"/>
                    <a:pt x="11017" y="19002"/>
                  </a:cubicBezTo>
                  <a:cubicBezTo>
                    <a:pt x="11041" y="19270"/>
                    <a:pt x="11041" y="19528"/>
                    <a:pt x="11041" y="19796"/>
                  </a:cubicBezTo>
                  <a:cubicBezTo>
                    <a:pt x="11041" y="19936"/>
                    <a:pt x="11041" y="20076"/>
                    <a:pt x="11041" y="20215"/>
                  </a:cubicBezTo>
                  <a:cubicBezTo>
                    <a:pt x="11041" y="20280"/>
                    <a:pt x="11041" y="20344"/>
                    <a:pt x="11041" y="20408"/>
                  </a:cubicBezTo>
                  <a:cubicBezTo>
                    <a:pt x="11041" y="20505"/>
                    <a:pt x="11041" y="20591"/>
                    <a:pt x="11089" y="20687"/>
                  </a:cubicBezTo>
                  <a:cubicBezTo>
                    <a:pt x="11089" y="20709"/>
                    <a:pt x="11137" y="20720"/>
                    <a:pt x="11186" y="20720"/>
                  </a:cubicBezTo>
                  <a:cubicBezTo>
                    <a:pt x="11234" y="20720"/>
                    <a:pt x="11282" y="20698"/>
                    <a:pt x="11282" y="20677"/>
                  </a:cubicBezTo>
                  <a:cubicBezTo>
                    <a:pt x="11282" y="20655"/>
                    <a:pt x="11282" y="20634"/>
                    <a:pt x="11306" y="20612"/>
                  </a:cubicBezTo>
                  <a:cubicBezTo>
                    <a:pt x="11306" y="20612"/>
                    <a:pt x="11306" y="20623"/>
                    <a:pt x="11306" y="20623"/>
                  </a:cubicBezTo>
                  <a:cubicBezTo>
                    <a:pt x="11330" y="20537"/>
                    <a:pt x="11354" y="20451"/>
                    <a:pt x="11379" y="20365"/>
                  </a:cubicBezTo>
                  <a:cubicBezTo>
                    <a:pt x="11451" y="20140"/>
                    <a:pt x="11523" y="19925"/>
                    <a:pt x="11571" y="19700"/>
                  </a:cubicBezTo>
                  <a:cubicBezTo>
                    <a:pt x="11620" y="19474"/>
                    <a:pt x="11668" y="19238"/>
                    <a:pt x="11668" y="19013"/>
                  </a:cubicBezTo>
                  <a:cubicBezTo>
                    <a:pt x="11692" y="18777"/>
                    <a:pt x="11716" y="18530"/>
                    <a:pt x="11716" y="18293"/>
                  </a:cubicBezTo>
                  <a:cubicBezTo>
                    <a:pt x="11740" y="18047"/>
                    <a:pt x="11740" y="17800"/>
                    <a:pt x="11740" y="17553"/>
                  </a:cubicBezTo>
                  <a:cubicBezTo>
                    <a:pt x="11764" y="17080"/>
                    <a:pt x="11764" y="16608"/>
                    <a:pt x="11764" y="16136"/>
                  </a:cubicBezTo>
                  <a:cubicBezTo>
                    <a:pt x="11764" y="15674"/>
                    <a:pt x="11716" y="15212"/>
                    <a:pt x="11692" y="14751"/>
                  </a:cubicBezTo>
                  <a:cubicBezTo>
                    <a:pt x="11668" y="14311"/>
                    <a:pt x="11596" y="13860"/>
                    <a:pt x="11523" y="13419"/>
                  </a:cubicBezTo>
                  <a:cubicBezTo>
                    <a:pt x="11451" y="12947"/>
                    <a:pt x="11354" y="12464"/>
                    <a:pt x="11258" y="11992"/>
                  </a:cubicBezTo>
                  <a:cubicBezTo>
                    <a:pt x="11210" y="11777"/>
                    <a:pt x="11162" y="11551"/>
                    <a:pt x="11089" y="11337"/>
                  </a:cubicBezTo>
                  <a:cubicBezTo>
                    <a:pt x="11065" y="11219"/>
                    <a:pt x="11017" y="11111"/>
                    <a:pt x="10993" y="10993"/>
                  </a:cubicBezTo>
                  <a:cubicBezTo>
                    <a:pt x="10969" y="10864"/>
                    <a:pt x="10921" y="10746"/>
                    <a:pt x="10896" y="10617"/>
                  </a:cubicBezTo>
                  <a:cubicBezTo>
                    <a:pt x="10848" y="10489"/>
                    <a:pt x="10800" y="10360"/>
                    <a:pt x="10776" y="10242"/>
                  </a:cubicBezTo>
                  <a:cubicBezTo>
                    <a:pt x="10752" y="10156"/>
                    <a:pt x="10728" y="10059"/>
                    <a:pt x="10679" y="9973"/>
                  </a:cubicBezTo>
                  <a:cubicBezTo>
                    <a:pt x="10583" y="9748"/>
                    <a:pt x="10511" y="9522"/>
                    <a:pt x="10390" y="9297"/>
                  </a:cubicBezTo>
                  <a:cubicBezTo>
                    <a:pt x="10270" y="9050"/>
                    <a:pt x="10173" y="8814"/>
                    <a:pt x="10029" y="8578"/>
                  </a:cubicBezTo>
                  <a:cubicBezTo>
                    <a:pt x="9908" y="8331"/>
                    <a:pt x="9763" y="8084"/>
                    <a:pt x="9619" y="7848"/>
                  </a:cubicBezTo>
                  <a:cubicBezTo>
                    <a:pt x="9378" y="7418"/>
                    <a:pt x="9137" y="7000"/>
                    <a:pt x="8847" y="6581"/>
                  </a:cubicBezTo>
                  <a:cubicBezTo>
                    <a:pt x="8775" y="6484"/>
                    <a:pt x="8703" y="6377"/>
                    <a:pt x="8630" y="6280"/>
                  </a:cubicBezTo>
                  <a:cubicBezTo>
                    <a:pt x="8534" y="6151"/>
                    <a:pt x="8413" y="6023"/>
                    <a:pt x="8317" y="5894"/>
                  </a:cubicBezTo>
                  <a:cubicBezTo>
                    <a:pt x="8269" y="5840"/>
                    <a:pt x="8221" y="5797"/>
                    <a:pt x="8172" y="5744"/>
                  </a:cubicBezTo>
                  <a:cubicBezTo>
                    <a:pt x="8100" y="5668"/>
                    <a:pt x="8028" y="5583"/>
                    <a:pt x="7955" y="5507"/>
                  </a:cubicBezTo>
                  <a:cubicBezTo>
                    <a:pt x="7859" y="5411"/>
                    <a:pt x="7762" y="5325"/>
                    <a:pt x="7666" y="5239"/>
                  </a:cubicBezTo>
                  <a:cubicBezTo>
                    <a:pt x="7570" y="5142"/>
                    <a:pt x="7473" y="5046"/>
                    <a:pt x="7353" y="4960"/>
                  </a:cubicBezTo>
                  <a:cubicBezTo>
                    <a:pt x="7232" y="4863"/>
                    <a:pt x="7112" y="4756"/>
                    <a:pt x="6991" y="4659"/>
                  </a:cubicBezTo>
                  <a:cubicBezTo>
                    <a:pt x="6919" y="4595"/>
                    <a:pt x="6822" y="4530"/>
                    <a:pt x="6750" y="4466"/>
                  </a:cubicBezTo>
                  <a:cubicBezTo>
                    <a:pt x="6702" y="4423"/>
                    <a:pt x="6654" y="4380"/>
                    <a:pt x="6581" y="4337"/>
                  </a:cubicBezTo>
                  <a:cubicBezTo>
                    <a:pt x="6437" y="4230"/>
                    <a:pt x="6292" y="4122"/>
                    <a:pt x="6147" y="4015"/>
                  </a:cubicBezTo>
                  <a:cubicBezTo>
                    <a:pt x="5979" y="3897"/>
                    <a:pt x="5786" y="3790"/>
                    <a:pt x="5617" y="3682"/>
                  </a:cubicBezTo>
                  <a:cubicBezTo>
                    <a:pt x="5593" y="3672"/>
                    <a:pt x="5593" y="3672"/>
                    <a:pt x="5569" y="3661"/>
                  </a:cubicBezTo>
                  <a:cubicBezTo>
                    <a:pt x="5593" y="3661"/>
                    <a:pt x="5641" y="3661"/>
                    <a:pt x="5665" y="3661"/>
                  </a:cubicBezTo>
                  <a:cubicBezTo>
                    <a:pt x="5810" y="3661"/>
                    <a:pt x="5979" y="3650"/>
                    <a:pt x="6123" y="3650"/>
                  </a:cubicBezTo>
                  <a:cubicBezTo>
                    <a:pt x="6220" y="3650"/>
                    <a:pt x="6340" y="3639"/>
                    <a:pt x="6437" y="3629"/>
                  </a:cubicBezTo>
                  <a:cubicBezTo>
                    <a:pt x="6581" y="3618"/>
                    <a:pt x="6726" y="3618"/>
                    <a:pt x="6895" y="3607"/>
                  </a:cubicBezTo>
                  <a:cubicBezTo>
                    <a:pt x="7208" y="3596"/>
                    <a:pt x="7497" y="3564"/>
                    <a:pt x="7811" y="3553"/>
                  </a:cubicBezTo>
                  <a:cubicBezTo>
                    <a:pt x="8317" y="3521"/>
                    <a:pt x="8847" y="3478"/>
                    <a:pt x="9354" y="3425"/>
                  </a:cubicBezTo>
                  <a:cubicBezTo>
                    <a:pt x="9595" y="3403"/>
                    <a:pt x="9836" y="3371"/>
                    <a:pt x="10101" y="3350"/>
                  </a:cubicBezTo>
                  <a:cubicBezTo>
                    <a:pt x="10342" y="3328"/>
                    <a:pt x="10583" y="3296"/>
                    <a:pt x="10848" y="3264"/>
                  </a:cubicBezTo>
                  <a:cubicBezTo>
                    <a:pt x="11354" y="3199"/>
                    <a:pt x="11861" y="3146"/>
                    <a:pt x="12343" y="3081"/>
                  </a:cubicBezTo>
                  <a:cubicBezTo>
                    <a:pt x="12584" y="3049"/>
                    <a:pt x="12825" y="3017"/>
                    <a:pt x="13066" y="2985"/>
                  </a:cubicBezTo>
                  <a:cubicBezTo>
                    <a:pt x="13307" y="2952"/>
                    <a:pt x="13572" y="2909"/>
                    <a:pt x="13813" y="2877"/>
                  </a:cubicBezTo>
                  <a:cubicBezTo>
                    <a:pt x="14344" y="2802"/>
                    <a:pt x="14850" y="2705"/>
                    <a:pt x="15356" y="2609"/>
                  </a:cubicBezTo>
                  <a:cubicBezTo>
                    <a:pt x="15838" y="2523"/>
                    <a:pt x="16296" y="2416"/>
                    <a:pt x="16754" y="2319"/>
                  </a:cubicBezTo>
                  <a:cubicBezTo>
                    <a:pt x="16851" y="2297"/>
                    <a:pt x="16971" y="2276"/>
                    <a:pt x="17068" y="2254"/>
                  </a:cubicBezTo>
                  <a:cubicBezTo>
                    <a:pt x="17020" y="2330"/>
                    <a:pt x="16971" y="2405"/>
                    <a:pt x="16923" y="2480"/>
                  </a:cubicBezTo>
                  <a:cubicBezTo>
                    <a:pt x="16779" y="2705"/>
                    <a:pt x="16634" y="2931"/>
                    <a:pt x="16513" y="3156"/>
                  </a:cubicBezTo>
                  <a:cubicBezTo>
                    <a:pt x="16393" y="3382"/>
                    <a:pt x="16272" y="3596"/>
                    <a:pt x="16176" y="3822"/>
                  </a:cubicBezTo>
                  <a:cubicBezTo>
                    <a:pt x="15742" y="4724"/>
                    <a:pt x="15284" y="5615"/>
                    <a:pt x="14898" y="6517"/>
                  </a:cubicBezTo>
                  <a:cubicBezTo>
                    <a:pt x="14802" y="6763"/>
                    <a:pt x="14681" y="7021"/>
                    <a:pt x="14585" y="7268"/>
                  </a:cubicBezTo>
                  <a:cubicBezTo>
                    <a:pt x="14512" y="7472"/>
                    <a:pt x="14416" y="7687"/>
                    <a:pt x="14368" y="7891"/>
                  </a:cubicBezTo>
                  <a:cubicBezTo>
                    <a:pt x="14320" y="8019"/>
                    <a:pt x="14271" y="8159"/>
                    <a:pt x="14247" y="8288"/>
                  </a:cubicBezTo>
                  <a:cubicBezTo>
                    <a:pt x="14223" y="8427"/>
                    <a:pt x="14175" y="8578"/>
                    <a:pt x="14151" y="8717"/>
                  </a:cubicBezTo>
                  <a:cubicBezTo>
                    <a:pt x="14103" y="8932"/>
                    <a:pt x="14054" y="9147"/>
                    <a:pt x="14006" y="9372"/>
                  </a:cubicBezTo>
                  <a:cubicBezTo>
                    <a:pt x="13958" y="9587"/>
                    <a:pt x="13910" y="9812"/>
                    <a:pt x="13862" y="10027"/>
                  </a:cubicBezTo>
                  <a:cubicBezTo>
                    <a:pt x="13813" y="10263"/>
                    <a:pt x="13765" y="10499"/>
                    <a:pt x="13717" y="10736"/>
                  </a:cubicBezTo>
                  <a:cubicBezTo>
                    <a:pt x="13645" y="11197"/>
                    <a:pt x="13572" y="11648"/>
                    <a:pt x="13524" y="12110"/>
                  </a:cubicBezTo>
                  <a:cubicBezTo>
                    <a:pt x="13500" y="12357"/>
                    <a:pt x="13476" y="12614"/>
                    <a:pt x="13452" y="12861"/>
                  </a:cubicBezTo>
                  <a:cubicBezTo>
                    <a:pt x="13428" y="13108"/>
                    <a:pt x="13428" y="13355"/>
                    <a:pt x="13404" y="13602"/>
                  </a:cubicBezTo>
                  <a:cubicBezTo>
                    <a:pt x="13404" y="13838"/>
                    <a:pt x="13404" y="14064"/>
                    <a:pt x="13404" y="14300"/>
                  </a:cubicBezTo>
                  <a:cubicBezTo>
                    <a:pt x="13404" y="14515"/>
                    <a:pt x="13428" y="14718"/>
                    <a:pt x="13428" y="14933"/>
                  </a:cubicBezTo>
                  <a:cubicBezTo>
                    <a:pt x="13452" y="15395"/>
                    <a:pt x="13476" y="15856"/>
                    <a:pt x="13524" y="16329"/>
                  </a:cubicBezTo>
                  <a:cubicBezTo>
                    <a:pt x="13524" y="16436"/>
                    <a:pt x="13548" y="16554"/>
                    <a:pt x="13572" y="16662"/>
                  </a:cubicBezTo>
                  <a:cubicBezTo>
                    <a:pt x="13596" y="16801"/>
                    <a:pt x="13621" y="16941"/>
                    <a:pt x="13645" y="17091"/>
                  </a:cubicBezTo>
                  <a:cubicBezTo>
                    <a:pt x="13669" y="17306"/>
                    <a:pt x="13717" y="17531"/>
                    <a:pt x="13765" y="17746"/>
                  </a:cubicBezTo>
                  <a:cubicBezTo>
                    <a:pt x="13813" y="17971"/>
                    <a:pt x="13862" y="18197"/>
                    <a:pt x="13934" y="18412"/>
                  </a:cubicBezTo>
                  <a:cubicBezTo>
                    <a:pt x="13958" y="18530"/>
                    <a:pt x="14006" y="18648"/>
                    <a:pt x="14030" y="18766"/>
                  </a:cubicBezTo>
                  <a:cubicBezTo>
                    <a:pt x="14079" y="18895"/>
                    <a:pt x="14127" y="19023"/>
                    <a:pt x="14175" y="19152"/>
                  </a:cubicBezTo>
                  <a:cubicBezTo>
                    <a:pt x="14223" y="19281"/>
                    <a:pt x="14271" y="19399"/>
                    <a:pt x="14344" y="19528"/>
                  </a:cubicBezTo>
                  <a:cubicBezTo>
                    <a:pt x="14392" y="19635"/>
                    <a:pt x="14440" y="19753"/>
                    <a:pt x="14488" y="19861"/>
                  </a:cubicBezTo>
                  <a:cubicBezTo>
                    <a:pt x="14585" y="20076"/>
                    <a:pt x="14681" y="20280"/>
                    <a:pt x="14802" y="20483"/>
                  </a:cubicBezTo>
                  <a:cubicBezTo>
                    <a:pt x="14898" y="20645"/>
                    <a:pt x="14995" y="20816"/>
                    <a:pt x="15091" y="20977"/>
                  </a:cubicBezTo>
                  <a:cubicBezTo>
                    <a:pt x="15139" y="21052"/>
                    <a:pt x="15187" y="21128"/>
                    <a:pt x="15260" y="21192"/>
                  </a:cubicBezTo>
                  <a:cubicBezTo>
                    <a:pt x="15308" y="21246"/>
                    <a:pt x="15356" y="21299"/>
                    <a:pt x="15404" y="21353"/>
                  </a:cubicBezTo>
                  <a:cubicBezTo>
                    <a:pt x="15429" y="21364"/>
                    <a:pt x="15429" y="21385"/>
                    <a:pt x="15453" y="21396"/>
                  </a:cubicBezTo>
                  <a:cubicBezTo>
                    <a:pt x="15501" y="21439"/>
                    <a:pt x="15573" y="21482"/>
                    <a:pt x="15646" y="21514"/>
                  </a:cubicBezTo>
                  <a:cubicBezTo>
                    <a:pt x="15790" y="21579"/>
                    <a:pt x="15983" y="21600"/>
                    <a:pt x="16176" y="21579"/>
                  </a:cubicBezTo>
                  <a:cubicBezTo>
                    <a:pt x="16369" y="21557"/>
                    <a:pt x="16513" y="21493"/>
                    <a:pt x="16562" y="21407"/>
                  </a:cubicBezTo>
                  <a:cubicBezTo>
                    <a:pt x="16610" y="21332"/>
                    <a:pt x="16586" y="21267"/>
                    <a:pt x="16537" y="21192"/>
                  </a:cubicBezTo>
                  <a:cubicBezTo>
                    <a:pt x="16513" y="21138"/>
                    <a:pt x="16465" y="21085"/>
                    <a:pt x="16441" y="21042"/>
                  </a:cubicBezTo>
                  <a:cubicBezTo>
                    <a:pt x="16369" y="20934"/>
                    <a:pt x="16272" y="20816"/>
                    <a:pt x="16200" y="20709"/>
                  </a:cubicBezTo>
                  <a:cubicBezTo>
                    <a:pt x="16055" y="20494"/>
                    <a:pt x="15935" y="20269"/>
                    <a:pt x="15838" y="20043"/>
                  </a:cubicBezTo>
                  <a:cubicBezTo>
                    <a:pt x="15742" y="19829"/>
                    <a:pt x="15621" y="19614"/>
                    <a:pt x="15525" y="19399"/>
                  </a:cubicBezTo>
                  <a:cubicBezTo>
                    <a:pt x="15477" y="19270"/>
                    <a:pt x="15429" y="19142"/>
                    <a:pt x="15356" y="19013"/>
                  </a:cubicBezTo>
                  <a:cubicBezTo>
                    <a:pt x="15308" y="18895"/>
                    <a:pt x="15284" y="18787"/>
                    <a:pt x="15236" y="18669"/>
                  </a:cubicBezTo>
                  <a:cubicBezTo>
                    <a:pt x="15212" y="18637"/>
                    <a:pt x="15212" y="18605"/>
                    <a:pt x="15187" y="18562"/>
                  </a:cubicBezTo>
                  <a:cubicBezTo>
                    <a:pt x="15163" y="18454"/>
                    <a:pt x="15115" y="18347"/>
                    <a:pt x="15091" y="18240"/>
                  </a:cubicBezTo>
                  <a:cubicBezTo>
                    <a:pt x="15067" y="18132"/>
                    <a:pt x="15043" y="18036"/>
                    <a:pt x="15019" y="17928"/>
                  </a:cubicBezTo>
                  <a:cubicBezTo>
                    <a:pt x="14970" y="17692"/>
                    <a:pt x="14922" y="17445"/>
                    <a:pt x="14874" y="17209"/>
                  </a:cubicBezTo>
                  <a:cubicBezTo>
                    <a:pt x="14850" y="17102"/>
                    <a:pt x="14850" y="16994"/>
                    <a:pt x="14826" y="16898"/>
                  </a:cubicBezTo>
                  <a:cubicBezTo>
                    <a:pt x="14802" y="16801"/>
                    <a:pt x="14802" y="16705"/>
                    <a:pt x="14778" y="16608"/>
                  </a:cubicBezTo>
                  <a:cubicBezTo>
                    <a:pt x="14754" y="16361"/>
                    <a:pt x="14729" y="16125"/>
                    <a:pt x="14705" y="15878"/>
                  </a:cubicBezTo>
                  <a:cubicBezTo>
                    <a:pt x="14657" y="15384"/>
                    <a:pt x="14657" y="14901"/>
                    <a:pt x="14633" y="14407"/>
                  </a:cubicBezTo>
                  <a:cubicBezTo>
                    <a:pt x="14633" y="14182"/>
                    <a:pt x="14609" y="13956"/>
                    <a:pt x="14609" y="13731"/>
                  </a:cubicBezTo>
                  <a:cubicBezTo>
                    <a:pt x="14609" y="13623"/>
                    <a:pt x="14609" y="13516"/>
                    <a:pt x="14609" y="13409"/>
                  </a:cubicBezTo>
                  <a:cubicBezTo>
                    <a:pt x="14513" y="13291"/>
                    <a:pt x="14513" y="13183"/>
                    <a:pt x="14513" y="13076"/>
                  </a:cubicBezTo>
                  <a:close/>
                  <a:moveTo>
                    <a:pt x="19141" y="1095"/>
                  </a:moveTo>
                  <a:cubicBezTo>
                    <a:pt x="19286" y="977"/>
                    <a:pt x="19454" y="870"/>
                    <a:pt x="19623" y="762"/>
                  </a:cubicBezTo>
                  <a:cubicBezTo>
                    <a:pt x="19768" y="687"/>
                    <a:pt x="19913" y="623"/>
                    <a:pt x="20081" y="558"/>
                  </a:cubicBezTo>
                  <a:cubicBezTo>
                    <a:pt x="20178" y="526"/>
                    <a:pt x="20298" y="494"/>
                    <a:pt x="20419" y="472"/>
                  </a:cubicBezTo>
                  <a:cubicBezTo>
                    <a:pt x="20467" y="462"/>
                    <a:pt x="20515" y="462"/>
                    <a:pt x="20588" y="451"/>
                  </a:cubicBezTo>
                  <a:cubicBezTo>
                    <a:pt x="20588" y="451"/>
                    <a:pt x="20612" y="451"/>
                    <a:pt x="20612" y="451"/>
                  </a:cubicBezTo>
                  <a:cubicBezTo>
                    <a:pt x="20612" y="451"/>
                    <a:pt x="20612" y="451"/>
                    <a:pt x="20612" y="451"/>
                  </a:cubicBezTo>
                  <a:cubicBezTo>
                    <a:pt x="20588" y="472"/>
                    <a:pt x="20588" y="494"/>
                    <a:pt x="20563" y="515"/>
                  </a:cubicBezTo>
                  <a:cubicBezTo>
                    <a:pt x="20491" y="569"/>
                    <a:pt x="20419" y="633"/>
                    <a:pt x="20346" y="687"/>
                  </a:cubicBezTo>
                  <a:cubicBezTo>
                    <a:pt x="20298" y="709"/>
                    <a:pt x="20274" y="730"/>
                    <a:pt x="20226" y="751"/>
                  </a:cubicBezTo>
                  <a:cubicBezTo>
                    <a:pt x="20033" y="859"/>
                    <a:pt x="19816" y="945"/>
                    <a:pt x="19575" y="1031"/>
                  </a:cubicBezTo>
                  <a:cubicBezTo>
                    <a:pt x="19406" y="1095"/>
                    <a:pt x="19213" y="1149"/>
                    <a:pt x="19045" y="1202"/>
                  </a:cubicBezTo>
                  <a:cubicBezTo>
                    <a:pt x="19021" y="1213"/>
                    <a:pt x="18996" y="1224"/>
                    <a:pt x="18948" y="1235"/>
                  </a:cubicBezTo>
                  <a:cubicBezTo>
                    <a:pt x="18996" y="1192"/>
                    <a:pt x="19069" y="1138"/>
                    <a:pt x="19141" y="1095"/>
                  </a:cubicBezTo>
                  <a:close/>
                  <a:moveTo>
                    <a:pt x="2121" y="3027"/>
                  </a:moveTo>
                  <a:cubicBezTo>
                    <a:pt x="1832" y="2974"/>
                    <a:pt x="1567" y="2909"/>
                    <a:pt x="1326" y="2823"/>
                  </a:cubicBezTo>
                  <a:cubicBezTo>
                    <a:pt x="1326" y="2823"/>
                    <a:pt x="1326" y="2823"/>
                    <a:pt x="1326" y="2823"/>
                  </a:cubicBezTo>
                  <a:cubicBezTo>
                    <a:pt x="1543" y="2845"/>
                    <a:pt x="1736" y="2877"/>
                    <a:pt x="1953" y="2909"/>
                  </a:cubicBezTo>
                  <a:cubicBezTo>
                    <a:pt x="2266" y="2974"/>
                    <a:pt x="2555" y="3038"/>
                    <a:pt x="2845" y="3124"/>
                  </a:cubicBezTo>
                  <a:cubicBezTo>
                    <a:pt x="2579" y="3103"/>
                    <a:pt x="2338" y="3070"/>
                    <a:pt x="2121" y="3027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F60F4044-3CDC-4A8E-9DB9-520CDC7DD06F}"/>
                </a:ext>
              </a:extLst>
            </p:cNvPr>
            <p:cNvSpPr/>
            <p:nvPr/>
          </p:nvSpPr>
          <p:spPr>
            <a:xfrm>
              <a:off x="7912100" y="11468100"/>
              <a:ext cx="410074" cy="340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extrusionOk="0">
                  <a:moveTo>
                    <a:pt x="21426" y="322"/>
                  </a:moveTo>
                  <a:cubicBezTo>
                    <a:pt x="21359" y="161"/>
                    <a:pt x="21226" y="0"/>
                    <a:pt x="21026" y="0"/>
                  </a:cubicBezTo>
                  <a:cubicBezTo>
                    <a:pt x="20959" y="0"/>
                    <a:pt x="20892" y="0"/>
                    <a:pt x="20826" y="0"/>
                  </a:cubicBezTo>
                  <a:cubicBezTo>
                    <a:pt x="20692" y="0"/>
                    <a:pt x="20626" y="0"/>
                    <a:pt x="20492" y="81"/>
                  </a:cubicBezTo>
                  <a:cubicBezTo>
                    <a:pt x="19292" y="1048"/>
                    <a:pt x="18092" y="2015"/>
                    <a:pt x="16892" y="3063"/>
                  </a:cubicBezTo>
                  <a:cubicBezTo>
                    <a:pt x="16226" y="3627"/>
                    <a:pt x="15492" y="4191"/>
                    <a:pt x="14826" y="4836"/>
                  </a:cubicBezTo>
                  <a:cubicBezTo>
                    <a:pt x="14426" y="5158"/>
                    <a:pt x="14026" y="5481"/>
                    <a:pt x="13692" y="5803"/>
                  </a:cubicBezTo>
                  <a:cubicBezTo>
                    <a:pt x="13426" y="6045"/>
                    <a:pt x="13226" y="6287"/>
                    <a:pt x="12959" y="6448"/>
                  </a:cubicBezTo>
                  <a:cubicBezTo>
                    <a:pt x="12426" y="6931"/>
                    <a:pt x="11959" y="7334"/>
                    <a:pt x="11426" y="7818"/>
                  </a:cubicBezTo>
                  <a:cubicBezTo>
                    <a:pt x="11159" y="8060"/>
                    <a:pt x="10892" y="8301"/>
                    <a:pt x="10626" y="8543"/>
                  </a:cubicBezTo>
                  <a:cubicBezTo>
                    <a:pt x="9826" y="9349"/>
                    <a:pt x="8959" y="10155"/>
                    <a:pt x="8159" y="10961"/>
                  </a:cubicBezTo>
                  <a:cubicBezTo>
                    <a:pt x="7959" y="11122"/>
                    <a:pt x="7826" y="11284"/>
                    <a:pt x="7626" y="11525"/>
                  </a:cubicBezTo>
                  <a:cubicBezTo>
                    <a:pt x="7159" y="12009"/>
                    <a:pt x="6692" y="12493"/>
                    <a:pt x="6226" y="12976"/>
                  </a:cubicBezTo>
                  <a:cubicBezTo>
                    <a:pt x="6026" y="13218"/>
                    <a:pt x="5826" y="13379"/>
                    <a:pt x="5626" y="13621"/>
                  </a:cubicBezTo>
                  <a:cubicBezTo>
                    <a:pt x="5559" y="13701"/>
                    <a:pt x="5426" y="13782"/>
                    <a:pt x="5359" y="13863"/>
                  </a:cubicBezTo>
                  <a:cubicBezTo>
                    <a:pt x="5026" y="14185"/>
                    <a:pt x="4759" y="14588"/>
                    <a:pt x="4426" y="14910"/>
                  </a:cubicBezTo>
                  <a:cubicBezTo>
                    <a:pt x="4026" y="15394"/>
                    <a:pt x="3626" y="15797"/>
                    <a:pt x="3226" y="16281"/>
                  </a:cubicBezTo>
                  <a:cubicBezTo>
                    <a:pt x="3026" y="16522"/>
                    <a:pt x="2759" y="16845"/>
                    <a:pt x="2559" y="17087"/>
                  </a:cubicBezTo>
                  <a:cubicBezTo>
                    <a:pt x="2159" y="17651"/>
                    <a:pt x="1692" y="18215"/>
                    <a:pt x="1359" y="18779"/>
                  </a:cubicBezTo>
                  <a:cubicBezTo>
                    <a:pt x="1092" y="19182"/>
                    <a:pt x="826" y="19585"/>
                    <a:pt x="626" y="19988"/>
                  </a:cubicBezTo>
                  <a:cubicBezTo>
                    <a:pt x="492" y="20149"/>
                    <a:pt x="426" y="20391"/>
                    <a:pt x="292" y="20633"/>
                  </a:cubicBezTo>
                  <a:cubicBezTo>
                    <a:pt x="159" y="20875"/>
                    <a:pt x="92" y="21116"/>
                    <a:pt x="26" y="21358"/>
                  </a:cubicBezTo>
                  <a:cubicBezTo>
                    <a:pt x="-41" y="21439"/>
                    <a:pt x="26" y="21600"/>
                    <a:pt x="159" y="21600"/>
                  </a:cubicBezTo>
                  <a:cubicBezTo>
                    <a:pt x="159" y="21600"/>
                    <a:pt x="159" y="21600"/>
                    <a:pt x="159" y="21600"/>
                  </a:cubicBezTo>
                  <a:cubicBezTo>
                    <a:pt x="226" y="21600"/>
                    <a:pt x="292" y="21519"/>
                    <a:pt x="292" y="21519"/>
                  </a:cubicBezTo>
                  <a:cubicBezTo>
                    <a:pt x="359" y="21358"/>
                    <a:pt x="426" y="21197"/>
                    <a:pt x="492" y="21036"/>
                  </a:cubicBezTo>
                  <a:cubicBezTo>
                    <a:pt x="559" y="20875"/>
                    <a:pt x="692" y="20713"/>
                    <a:pt x="759" y="20552"/>
                  </a:cubicBezTo>
                  <a:cubicBezTo>
                    <a:pt x="1092" y="20069"/>
                    <a:pt x="1426" y="19585"/>
                    <a:pt x="1759" y="19182"/>
                  </a:cubicBezTo>
                  <a:cubicBezTo>
                    <a:pt x="2092" y="18699"/>
                    <a:pt x="2492" y="18296"/>
                    <a:pt x="2892" y="17812"/>
                  </a:cubicBezTo>
                  <a:cubicBezTo>
                    <a:pt x="3159" y="17570"/>
                    <a:pt x="3359" y="17248"/>
                    <a:pt x="3626" y="17006"/>
                  </a:cubicBezTo>
                  <a:cubicBezTo>
                    <a:pt x="3759" y="16845"/>
                    <a:pt x="3892" y="16764"/>
                    <a:pt x="4026" y="16603"/>
                  </a:cubicBezTo>
                  <a:cubicBezTo>
                    <a:pt x="4692" y="15958"/>
                    <a:pt x="5359" y="15313"/>
                    <a:pt x="5959" y="14588"/>
                  </a:cubicBezTo>
                  <a:cubicBezTo>
                    <a:pt x="6826" y="13782"/>
                    <a:pt x="7626" y="12976"/>
                    <a:pt x="8492" y="12170"/>
                  </a:cubicBezTo>
                  <a:cubicBezTo>
                    <a:pt x="8759" y="11928"/>
                    <a:pt x="9092" y="11606"/>
                    <a:pt x="9359" y="11364"/>
                  </a:cubicBezTo>
                  <a:cubicBezTo>
                    <a:pt x="9892" y="10881"/>
                    <a:pt x="10359" y="10478"/>
                    <a:pt x="10892" y="9994"/>
                  </a:cubicBezTo>
                  <a:cubicBezTo>
                    <a:pt x="11492" y="9430"/>
                    <a:pt x="12159" y="8866"/>
                    <a:pt x="12759" y="8382"/>
                  </a:cubicBezTo>
                  <a:cubicBezTo>
                    <a:pt x="13426" y="7818"/>
                    <a:pt x="14026" y="7254"/>
                    <a:pt x="14692" y="6770"/>
                  </a:cubicBezTo>
                  <a:cubicBezTo>
                    <a:pt x="15492" y="6125"/>
                    <a:pt x="16226" y="5561"/>
                    <a:pt x="17026" y="4916"/>
                  </a:cubicBezTo>
                  <a:cubicBezTo>
                    <a:pt x="17626" y="4433"/>
                    <a:pt x="18159" y="3949"/>
                    <a:pt x="18759" y="3546"/>
                  </a:cubicBezTo>
                  <a:cubicBezTo>
                    <a:pt x="18959" y="3385"/>
                    <a:pt x="19159" y="3224"/>
                    <a:pt x="19292" y="3063"/>
                  </a:cubicBezTo>
                  <a:cubicBezTo>
                    <a:pt x="19559" y="2821"/>
                    <a:pt x="19826" y="2579"/>
                    <a:pt x="20092" y="2418"/>
                  </a:cubicBezTo>
                  <a:cubicBezTo>
                    <a:pt x="20426" y="2096"/>
                    <a:pt x="20759" y="1854"/>
                    <a:pt x="21092" y="1531"/>
                  </a:cubicBezTo>
                  <a:cubicBezTo>
                    <a:pt x="21159" y="1531"/>
                    <a:pt x="21159" y="1451"/>
                    <a:pt x="21226" y="1370"/>
                  </a:cubicBezTo>
                  <a:cubicBezTo>
                    <a:pt x="21292" y="1290"/>
                    <a:pt x="21359" y="1128"/>
                    <a:pt x="21426" y="1048"/>
                  </a:cubicBezTo>
                  <a:cubicBezTo>
                    <a:pt x="21559" y="725"/>
                    <a:pt x="21559" y="484"/>
                    <a:pt x="21426" y="32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0A7BDDAD-266C-4A89-A7E7-39C09E5E7961}"/>
                </a:ext>
              </a:extLst>
            </p:cNvPr>
            <p:cNvSpPr/>
            <p:nvPr/>
          </p:nvSpPr>
          <p:spPr>
            <a:xfrm>
              <a:off x="7645400" y="10706100"/>
              <a:ext cx="359410" cy="470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5" extrusionOk="0">
                  <a:moveTo>
                    <a:pt x="16257" y="5939"/>
                  </a:moveTo>
                  <a:cubicBezTo>
                    <a:pt x="16563" y="5589"/>
                    <a:pt x="16944" y="5298"/>
                    <a:pt x="17250" y="4949"/>
                  </a:cubicBezTo>
                  <a:cubicBezTo>
                    <a:pt x="17402" y="4774"/>
                    <a:pt x="17555" y="4658"/>
                    <a:pt x="17707" y="4483"/>
                  </a:cubicBezTo>
                  <a:cubicBezTo>
                    <a:pt x="17707" y="4483"/>
                    <a:pt x="17707" y="4483"/>
                    <a:pt x="17707" y="4483"/>
                  </a:cubicBezTo>
                  <a:cubicBezTo>
                    <a:pt x="18242" y="3959"/>
                    <a:pt x="18700" y="3493"/>
                    <a:pt x="19234" y="2969"/>
                  </a:cubicBezTo>
                  <a:cubicBezTo>
                    <a:pt x="19997" y="2212"/>
                    <a:pt x="20760" y="1456"/>
                    <a:pt x="21524" y="699"/>
                  </a:cubicBezTo>
                  <a:cubicBezTo>
                    <a:pt x="21600" y="640"/>
                    <a:pt x="21600" y="524"/>
                    <a:pt x="21600" y="466"/>
                  </a:cubicBezTo>
                  <a:cubicBezTo>
                    <a:pt x="21600" y="349"/>
                    <a:pt x="21524" y="233"/>
                    <a:pt x="21447" y="116"/>
                  </a:cubicBezTo>
                  <a:cubicBezTo>
                    <a:pt x="21295" y="0"/>
                    <a:pt x="21142" y="0"/>
                    <a:pt x="20989" y="0"/>
                  </a:cubicBezTo>
                  <a:cubicBezTo>
                    <a:pt x="20837" y="0"/>
                    <a:pt x="20608" y="58"/>
                    <a:pt x="20531" y="116"/>
                  </a:cubicBezTo>
                  <a:cubicBezTo>
                    <a:pt x="19997" y="640"/>
                    <a:pt x="19463" y="1106"/>
                    <a:pt x="18929" y="1630"/>
                  </a:cubicBezTo>
                  <a:cubicBezTo>
                    <a:pt x="18929" y="1572"/>
                    <a:pt x="19005" y="1572"/>
                    <a:pt x="19005" y="1514"/>
                  </a:cubicBezTo>
                  <a:cubicBezTo>
                    <a:pt x="18242" y="2271"/>
                    <a:pt x="17478" y="2969"/>
                    <a:pt x="16715" y="3726"/>
                  </a:cubicBezTo>
                  <a:cubicBezTo>
                    <a:pt x="16715" y="3726"/>
                    <a:pt x="16715" y="3726"/>
                    <a:pt x="16715" y="3726"/>
                  </a:cubicBezTo>
                  <a:cubicBezTo>
                    <a:pt x="16715" y="3726"/>
                    <a:pt x="16715" y="3784"/>
                    <a:pt x="16639" y="3784"/>
                  </a:cubicBezTo>
                  <a:cubicBezTo>
                    <a:pt x="16639" y="3784"/>
                    <a:pt x="16639" y="3784"/>
                    <a:pt x="16639" y="3784"/>
                  </a:cubicBezTo>
                  <a:cubicBezTo>
                    <a:pt x="16639" y="3784"/>
                    <a:pt x="16639" y="3784"/>
                    <a:pt x="16639" y="3784"/>
                  </a:cubicBezTo>
                  <a:cubicBezTo>
                    <a:pt x="16639" y="3784"/>
                    <a:pt x="16639" y="3784"/>
                    <a:pt x="16639" y="3784"/>
                  </a:cubicBezTo>
                  <a:cubicBezTo>
                    <a:pt x="16639" y="3784"/>
                    <a:pt x="16639" y="3726"/>
                    <a:pt x="16715" y="3726"/>
                  </a:cubicBezTo>
                  <a:cubicBezTo>
                    <a:pt x="16715" y="3726"/>
                    <a:pt x="16715" y="3726"/>
                    <a:pt x="16715" y="3668"/>
                  </a:cubicBezTo>
                  <a:cubicBezTo>
                    <a:pt x="16715" y="3726"/>
                    <a:pt x="16639" y="3726"/>
                    <a:pt x="16639" y="3784"/>
                  </a:cubicBezTo>
                  <a:cubicBezTo>
                    <a:pt x="16028" y="4367"/>
                    <a:pt x="15494" y="4949"/>
                    <a:pt x="14960" y="5473"/>
                  </a:cubicBezTo>
                  <a:cubicBezTo>
                    <a:pt x="14502" y="5880"/>
                    <a:pt x="14120" y="6346"/>
                    <a:pt x="13662" y="6754"/>
                  </a:cubicBezTo>
                  <a:cubicBezTo>
                    <a:pt x="12594" y="7860"/>
                    <a:pt x="11525" y="8908"/>
                    <a:pt x="10457" y="10014"/>
                  </a:cubicBezTo>
                  <a:cubicBezTo>
                    <a:pt x="9770" y="10713"/>
                    <a:pt x="9083" y="11470"/>
                    <a:pt x="8396" y="12168"/>
                  </a:cubicBezTo>
                  <a:cubicBezTo>
                    <a:pt x="7938" y="12634"/>
                    <a:pt x="7556" y="13100"/>
                    <a:pt x="7098" y="13565"/>
                  </a:cubicBezTo>
                  <a:cubicBezTo>
                    <a:pt x="6640" y="14031"/>
                    <a:pt x="6182" y="14555"/>
                    <a:pt x="5724" y="15021"/>
                  </a:cubicBezTo>
                  <a:cubicBezTo>
                    <a:pt x="5037" y="15720"/>
                    <a:pt x="4427" y="16418"/>
                    <a:pt x="3740" y="17059"/>
                  </a:cubicBezTo>
                  <a:cubicBezTo>
                    <a:pt x="3282" y="17525"/>
                    <a:pt x="2824" y="18049"/>
                    <a:pt x="2290" y="18514"/>
                  </a:cubicBezTo>
                  <a:cubicBezTo>
                    <a:pt x="2137" y="18631"/>
                    <a:pt x="2061" y="18747"/>
                    <a:pt x="1908" y="18922"/>
                  </a:cubicBezTo>
                  <a:cubicBezTo>
                    <a:pt x="1755" y="19096"/>
                    <a:pt x="1603" y="19271"/>
                    <a:pt x="1450" y="19446"/>
                  </a:cubicBezTo>
                  <a:cubicBezTo>
                    <a:pt x="1145" y="19795"/>
                    <a:pt x="840" y="20203"/>
                    <a:pt x="534" y="20610"/>
                  </a:cubicBezTo>
                  <a:cubicBezTo>
                    <a:pt x="458" y="20727"/>
                    <a:pt x="382" y="20843"/>
                    <a:pt x="305" y="20901"/>
                  </a:cubicBezTo>
                  <a:cubicBezTo>
                    <a:pt x="229" y="21018"/>
                    <a:pt x="229" y="21076"/>
                    <a:pt x="153" y="21192"/>
                  </a:cubicBezTo>
                  <a:cubicBezTo>
                    <a:pt x="76" y="21251"/>
                    <a:pt x="76" y="21309"/>
                    <a:pt x="0" y="21425"/>
                  </a:cubicBezTo>
                  <a:cubicBezTo>
                    <a:pt x="0" y="21484"/>
                    <a:pt x="0" y="21542"/>
                    <a:pt x="76" y="21542"/>
                  </a:cubicBezTo>
                  <a:cubicBezTo>
                    <a:pt x="153" y="21600"/>
                    <a:pt x="229" y="21600"/>
                    <a:pt x="305" y="21542"/>
                  </a:cubicBezTo>
                  <a:cubicBezTo>
                    <a:pt x="305" y="21542"/>
                    <a:pt x="382" y="21484"/>
                    <a:pt x="382" y="21425"/>
                  </a:cubicBezTo>
                  <a:cubicBezTo>
                    <a:pt x="382" y="21425"/>
                    <a:pt x="382" y="21425"/>
                    <a:pt x="382" y="21425"/>
                  </a:cubicBezTo>
                  <a:cubicBezTo>
                    <a:pt x="382" y="21425"/>
                    <a:pt x="382" y="21425"/>
                    <a:pt x="382" y="21425"/>
                  </a:cubicBezTo>
                  <a:cubicBezTo>
                    <a:pt x="382" y="21367"/>
                    <a:pt x="458" y="21309"/>
                    <a:pt x="458" y="21309"/>
                  </a:cubicBezTo>
                  <a:cubicBezTo>
                    <a:pt x="534" y="21251"/>
                    <a:pt x="611" y="21134"/>
                    <a:pt x="611" y="21076"/>
                  </a:cubicBezTo>
                  <a:cubicBezTo>
                    <a:pt x="763" y="20901"/>
                    <a:pt x="840" y="20785"/>
                    <a:pt x="992" y="20610"/>
                  </a:cubicBezTo>
                  <a:cubicBezTo>
                    <a:pt x="1221" y="20319"/>
                    <a:pt x="1526" y="20028"/>
                    <a:pt x="1832" y="19737"/>
                  </a:cubicBezTo>
                  <a:cubicBezTo>
                    <a:pt x="2137" y="19446"/>
                    <a:pt x="2519" y="19097"/>
                    <a:pt x="2824" y="18805"/>
                  </a:cubicBezTo>
                  <a:cubicBezTo>
                    <a:pt x="3206" y="18456"/>
                    <a:pt x="3587" y="18107"/>
                    <a:pt x="3969" y="17757"/>
                  </a:cubicBezTo>
                  <a:cubicBezTo>
                    <a:pt x="4503" y="17292"/>
                    <a:pt x="5037" y="16768"/>
                    <a:pt x="5495" y="16244"/>
                  </a:cubicBezTo>
                  <a:cubicBezTo>
                    <a:pt x="5953" y="15778"/>
                    <a:pt x="6411" y="15312"/>
                    <a:pt x="6869" y="14905"/>
                  </a:cubicBezTo>
                  <a:cubicBezTo>
                    <a:pt x="7556" y="14206"/>
                    <a:pt x="8243" y="13566"/>
                    <a:pt x="8930" y="12867"/>
                  </a:cubicBezTo>
                  <a:cubicBezTo>
                    <a:pt x="8930" y="12867"/>
                    <a:pt x="8930" y="12867"/>
                    <a:pt x="8930" y="12867"/>
                  </a:cubicBezTo>
                  <a:cubicBezTo>
                    <a:pt x="8930" y="12867"/>
                    <a:pt x="8930" y="12867"/>
                    <a:pt x="8930" y="12867"/>
                  </a:cubicBezTo>
                  <a:cubicBezTo>
                    <a:pt x="9922" y="11877"/>
                    <a:pt x="10914" y="10887"/>
                    <a:pt x="11983" y="9898"/>
                  </a:cubicBezTo>
                  <a:cubicBezTo>
                    <a:pt x="12517" y="9374"/>
                    <a:pt x="13128" y="8850"/>
                    <a:pt x="13662" y="8267"/>
                  </a:cubicBezTo>
                  <a:cubicBezTo>
                    <a:pt x="14044" y="7918"/>
                    <a:pt x="14425" y="7511"/>
                    <a:pt x="14807" y="7161"/>
                  </a:cubicBezTo>
                  <a:cubicBezTo>
                    <a:pt x="14807" y="7161"/>
                    <a:pt x="14807" y="7161"/>
                    <a:pt x="14807" y="7161"/>
                  </a:cubicBezTo>
                  <a:cubicBezTo>
                    <a:pt x="15341" y="6812"/>
                    <a:pt x="15799" y="6346"/>
                    <a:pt x="16257" y="593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Line">
              <a:extLst>
                <a:ext uri="{FF2B5EF4-FFF2-40B4-BE49-F238E27FC236}">
                  <a16:creationId xmlns:a16="http://schemas.microsoft.com/office/drawing/2014/main" id="{69DBF754-6C61-4596-9E18-64A52FB8018B}"/>
                </a:ext>
              </a:extLst>
            </p:cNvPr>
            <p:cNvSpPr/>
            <p:nvPr/>
          </p:nvSpPr>
          <p:spPr>
            <a:xfrm>
              <a:off x="7924800" y="10795000"/>
              <a:ext cx="12700" cy="12700"/>
            </a:xfrm>
            <a:prstGeom prst="line">
              <a:avLst/>
            </a:pr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D7CE3813-5AD6-4C31-8E28-67DAC93ADE9A}"/>
                </a:ext>
              </a:extLst>
            </p:cNvPr>
            <p:cNvSpPr/>
            <p:nvPr/>
          </p:nvSpPr>
          <p:spPr>
            <a:xfrm>
              <a:off x="7099300" y="10413999"/>
              <a:ext cx="101419" cy="331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600" extrusionOk="0">
                  <a:moveTo>
                    <a:pt x="918" y="21600"/>
                  </a:moveTo>
                  <a:cubicBezTo>
                    <a:pt x="1185" y="21600"/>
                    <a:pt x="1452" y="21434"/>
                    <a:pt x="1452" y="21352"/>
                  </a:cubicBezTo>
                  <a:cubicBezTo>
                    <a:pt x="1452" y="21352"/>
                    <a:pt x="1452" y="21352"/>
                    <a:pt x="1452" y="21352"/>
                  </a:cubicBezTo>
                  <a:cubicBezTo>
                    <a:pt x="1452" y="21186"/>
                    <a:pt x="1452" y="21021"/>
                    <a:pt x="1452" y="20855"/>
                  </a:cubicBezTo>
                  <a:cubicBezTo>
                    <a:pt x="1718" y="20524"/>
                    <a:pt x="1718" y="20276"/>
                    <a:pt x="1985" y="19945"/>
                  </a:cubicBezTo>
                  <a:cubicBezTo>
                    <a:pt x="2252" y="19614"/>
                    <a:pt x="2252" y="19283"/>
                    <a:pt x="2518" y="18869"/>
                  </a:cubicBezTo>
                  <a:cubicBezTo>
                    <a:pt x="2518" y="18869"/>
                    <a:pt x="2518" y="18869"/>
                    <a:pt x="2518" y="18869"/>
                  </a:cubicBezTo>
                  <a:cubicBezTo>
                    <a:pt x="2785" y="18207"/>
                    <a:pt x="3052" y="17628"/>
                    <a:pt x="3585" y="16966"/>
                  </a:cubicBezTo>
                  <a:cubicBezTo>
                    <a:pt x="4119" y="16304"/>
                    <a:pt x="4385" y="15724"/>
                    <a:pt x="4918" y="15062"/>
                  </a:cubicBezTo>
                  <a:cubicBezTo>
                    <a:pt x="5985" y="13821"/>
                    <a:pt x="7319" y="12579"/>
                    <a:pt x="8652" y="11421"/>
                  </a:cubicBezTo>
                  <a:cubicBezTo>
                    <a:pt x="9719" y="10428"/>
                    <a:pt x="11052" y="9434"/>
                    <a:pt x="12119" y="8524"/>
                  </a:cubicBezTo>
                  <a:cubicBezTo>
                    <a:pt x="14252" y="6786"/>
                    <a:pt x="16385" y="5048"/>
                    <a:pt x="18252" y="3310"/>
                  </a:cubicBezTo>
                  <a:cubicBezTo>
                    <a:pt x="19319" y="2400"/>
                    <a:pt x="20119" y="1572"/>
                    <a:pt x="21185" y="662"/>
                  </a:cubicBezTo>
                  <a:cubicBezTo>
                    <a:pt x="21452" y="497"/>
                    <a:pt x="21185" y="331"/>
                    <a:pt x="20919" y="248"/>
                  </a:cubicBezTo>
                  <a:cubicBezTo>
                    <a:pt x="20652" y="83"/>
                    <a:pt x="20385" y="0"/>
                    <a:pt x="19852" y="0"/>
                  </a:cubicBezTo>
                  <a:cubicBezTo>
                    <a:pt x="19585" y="0"/>
                    <a:pt x="19585" y="0"/>
                    <a:pt x="19319" y="0"/>
                  </a:cubicBezTo>
                  <a:cubicBezTo>
                    <a:pt x="19052" y="0"/>
                    <a:pt x="18785" y="0"/>
                    <a:pt x="18252" y="83"/>
                  </a:cubicBezTo>
                  <a:cubicBezTo>
                    <a:pt x="17719" y="165"/>
                    <a:pt x="17719" y="248"/>
                    <a:pt x="17452" y="414"/>
                  </a:cubicBezTo>
                  <a:cubicBezTo>
                    <a:pt x="16385" y="1241"/>
                    <a:pt x="15319" y="2069"/>
                    <a:pt x="14252" y="2897"/>
                  </a:cubicBezTo>
                  <a:cubicBezTo>
                    <a:pt x="13718" y="3393"/>
                    <a:pt x="13185" y="3890"/>
                    <a:pt x="12652" y="4386"/>
                  </a:cubicBezTo>
                  <a:cubicBezTo>
                    <a:pt x="11852" y="5131"/>
                    <a:pt x="10785" y="5793"/>
                    <a:pt x="9985" y="6538"/>
                  </a:cubicBezTo>
                  <a:cubicBezTo>
                    <a:pt x="8918" y="7614"/>
                    <a:pt x="7585" y="8690"/>
                    <a:pt x="6518" y="9766"/>
                  </a:cubicBezTo>
                  <a:cubicBezTo>
                    <a:pt x="6252" y="10097"/>
                    <a:pt x="5718" y="10428"/>
                    <a:pt x="5452" y="10759"/>
                  </a:cubicBezTo>
                  <a:cubicBezTo>
                    <a:pt x="4918" y="11338"/>
                    <a:pt x="4385" y="12000"/>
                    <a:pt x="3852" y="12579"/>
                  </a:cubicBezTo>
                  <a:cubicBezTo>
                    <a:pt x="3319" y="13159"/>
                    <a:pt x="2785" y="13821"/>
                    <a:pt x="2252" y="14483"/>
                  </a:cubicBezTo>
                  <a:cubicBezTo>
                    <a:pt x="1452" y="15641"/>
                    <a:pt x="918" y="16883"/>
                    <a:pt x="652" y="18041"/>
                  </a:cubicBezTo>
                  <a:cubicBezTo>
                    <a:pt x="385" y="18621"/>
                    <a:pt x="385" y="19200"/>
                    <a:pt x="385" y="19779"/>
                  </a:cubicBezTo>
                  <a:cubicBezTo>
                    <a:pt x="385" y="20028"/>
                    <a:pt x="385" y="20359"/>
                    <a:pt x="119" y="20607"/>
                  </a:cubicBezTo>
                  <a:cubicBezTo>
                    <a:pt x="119" y="20855"/>
                    <a:pt x="-148" y="21186"/>
                    <a:pt x="119" y="21435"/>
                  </a:cubicBezTo>
                  <a:cubicBezTo>
                    <a:pt x="118" y="21517"/>
                    <a:pt x="651" y="21600"/>
                    <a:pt x="918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9F85D58E-9560-4383-91AD-7F5E00487EA3}"/>
                </a:ext>
              </a:extLst>
            </p:cNvPr>
            <p:cNvSpPr/>
            <p:nvPr/>
          </p:nvSpPr>
          <p:spPr>
            <a:xfrm>
              <a:off x="6489699" y="10490199"/>
              <a:ext cx="56695" cy="190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564" extrusionOk="0">
                  <a:moveTo>
                    <a:pt x="2472" y="6768"/>
                  </a:moveTo>
                  <a:cubicBezTo>
                    <a:pt x="2942" y="7776"/>
                    <a:pt x="3412" y="8928"/>
                    <a:pt x="3881" y="9936"/>
                  </a:cubicBezTo>
                  <a:cubicBezTo>
                    <a:pt x="4820" y="11232"/>
                    <a:pt x="5290" y="12528"/>
                    <a:pt x="6229" y="13824"/>
                  </a:cubicBezTo>
                  <a:cubicBezTo>
                    <a:pt x="6698" y="14256"/>
                    <a:pt x="7168" y="14688"/>
                    <a:pt x="7168" y="15264"/>
                  </a:cubicBezTo>
                  <a:cubicBezTo>
                    <a:pt x="7637" y="15984"/>
                    <a:pt x="8577" y="16848"/>
                    <a:pt x="9516" y="17568"/>
                  </a:cubicBezTo>
                  <a:cubicBezTo>
                    <a:pt x="10455" y="18288"/>
                    <a:pt x="11394" y="19008"/>
                    <a:pt x="12333" y="19728"/>
                  </a:cubicBezTo>
                  <a:cubicBezTo>
                    <a:pt x="12802" y="20016"/>
                    <a:pt x="13272" y="20304"/>
                    <a:pt x="13742" y="20592"/>
                  </a:cubicBezTo>
                  <a:cubicBezTo>
                    <a:pt x="14211" y="20880"/>
                    <a:pt x="15150" y="21168"/>
                    <a:pt x="16090" y="21456"/>
                  </a:cubicBezTo>
                  <a:cubicBezTo>
                    <a:pt x="17029" y="21600"/>
                    <a:pt x="18437" y="21600"/>
                    <a:pt x="19377" y="21456"/>
                  </a:cubicBezTo>
                  <a:cubicBezTo>
                    <a:pt x="20785" y="21168"/>
                    <a:pt x="21255" y="20736"/>
                    <a:pt x="20785" y="20304"/>
                  </a:cubicBezTo>
                  <a:cubicBezTo>
                    <a:pt x="20785" y="20160"/>
                    <a:pt x="20316" y="20016"/>
                    <a:pt x="20316" y="19872"/>
                  </a:cubicBezTo>
                  <a:cubicBezTo>
                    <a:pt x="19846" y="19584"/>
                    <a:pt x="19846" y="19440"/>
                    <a:pt x="19846" y="19152"/>
                  </a:cubicBezTo>
                  <a:cubicBezTo>
                    <a:pt x="19377" y="18576"/>
                    <a:pt x="18907" y="18000"/>
                    <a:pt x="18438" y="17424"/>
                  </a:cubicBezTo>
                  <a:cubicBezTo>
                    <a:pt x="17968" y="16416"/>
                    <a:pt x="17029" y="15264"/>
                    <a:pt x="16559" y="14256"/>
                  </a:cubicBezTo>
                  <a:cubicBezTo>
                    <a:pt x="15620" y="12528"/>
                    <a:pt x="15151" y="10656"/>
                    <a:pt x="14211" y="8928"/>
                  </a:cubicBezTo>
                  <a:cubicBezTo>
                    <a:pt x="13742" y="7920"/>
                    <a:pt x="13272" y="6912"/>
                    <a:pt x="12803" y="5904"/>
                  </a:cubicBezTo>
                  <a:cubicBezTo>
                    <a:pt x="12333" y="4320"/>
                    <a:pt x="11394" y="2736"/>
                    <a:pt x="10455" y="1152"/>
                  </a:cubicBezTo>
                  <a:cubicBezTo>
                    <a:pt x="9985" y="864"/>
                    <a:pt x="9516" y="576"/>
                    <a:pt x="9046" y="432"/>
                  </a:cubicBezTo>
                  <a:cubicBezTo>
                    <a:pt x="8107" y="144"/>
                    <a:pt x="6698" y="0"/>
                    <a:pt x="5290" y="0"/>
                  </a:cubicBezTo>
                  <a:cubicBezTo>
                    <a:pt x="3881" y="0"/>
                    <a:pt x="2472" y="144"/>
                    <a:pt x="1533" y="432"/>
                  </a:cubicBezTo>
                  <a:cubicBezTo>
                    <a:pt x="594" y="720"/>
                    <a:pt x="-345" y="1152"/>
                    <a:pt x="125" y="1584"/>
                  </a:cubicBezTo>
                  <a:cubicBezTo>
                    <a:pt x="594" y="2592"/>
                    <a:pt x="594" y="3744"/>
                    <a:pt x="1064" y="4752"/>
                  </a:cubicBezTo>
                  <a:cubicBezTo>
                    <a:pt x="2003" y="5328"/>
                    <a:pt x="2472" y="6048"/>
                    <a:pt x="2472" y="676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BBF6B084-95AA-43CA-9FB6-24C1F7FC35D6}"/>
                </a:ext>
              </a:extLst>
            </p:cNvPr>
            <p:cNvSpPr/>
            <p:nvPr/>
          </p:nvSpPr>
          <p:spPr>
            <a:xfrm>
              <a:off x="5816600" y="10579100"/>
              <a:ext cx="205384" cy="243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61" extrusionOk="0">
                  <a:moveTo>
                    <a:pt x="1872" y="4050"/>
                  </a:moveTo>
                  <a:cubicBezTo>
                    <a:pt x="2267" y="4612"/>
                    <a:pt x="2663" y="5062"/>
                    <a:pt x="3189" y="5625"/>
                  </a:cubicBezTo>
                  <a:cubicBezTo>
                    <a:pt x="3716" y="6300"/>
                    <a:pt x="4243" y="6975"/>
                    <a:pt x="4902" y="7537"/>
                  </a:cubicBezTo>
                  <a:cubicBezTo>
                    <a:pt x="5824" y="8550"/>
                    <a:pt x="6746" y="9562"/>
                    <a:pt x="7536" y="10575"/>
                  </a:cubicBezTo>
                  <a:cubicBezTo>
                    <a:pt x="8194" y="11250"/>
                    <a:pt x="8853" y="12037"/>
                    <a:pt x="9511" y="12712"/>
                  </a:cubicBezTo>
                  <a:cubicBezTo>
                    <a:pt x="10170" y="13387"/>
                    <a:pt x="10697" y="13950"/>
                    <a:pt x="11355" y="14625"/>
                  </a:cubicBezTo>
                  <a:cubicBezTo>
                    <a:pt x="11882" y="15187"/>
                    <a:pt x="12409" y="15637"/>
                    <a:pt x="12936" y="16200"/>
                  </a:cubicBezTo>
                  <a:cubicBezTo>
                    <a:pt x="13331" y="16537"/>
                    <a:pt x="13726" y="16988"/>
                    <a:pt x="14121" y="17325"/>
                  </a:cubicBezTo>
                  <a:cubicBezTo>
                    <a:pt x="14516" y="17662"/>
                    <a:pt x="14911" y="18000"/>
                    <a:pt x="15438" y="18338"/>
                  </a:cubicBezTo>
                  <a:cubicBezTo>
                    <a:pt x="16360" y="19012"/>
                    <a:pt x="17414" y="19688"/>
                    <a:pt x="18467" y="20363"/>
                  </a:cubicBezTo>
                  <a:cubicBezTo>
                    <a:pt x="18731" y="20475"/>
                    <a:pt x="18994" y="20700"/>
                    <a:pt x="19126" y="20813"/>
                  </a:cubicBezTo>
                  <a:cubicBezTo>
                    <a:pt x="19389" y="20925"/>
                    <a:pt x="19653" y="21038"/>
                    <a:pt x="19784" y="21150"/>
                  </a:cubicBezTo>
                  <a:cubicBezTo>
                    <a:pt x="20048" y="21263"/>
                    <a:pt x="20180" y="21375"/>
                    <a:pt x="20443" y="21488"/>
                  </a:cubicBezTo>
                  <a:cubicBezTo>
                    <a:pt x="20706" y="21600"/>
                    <a:pt x="20970" y="21600"/>
                    <a:pt x="21102" y="21375"/>
                  </a:cubicBezTo>
                  <a:cubicBezTo>
                    <a:pt x="21365" y="21150"/>
                    <a:pt x="21365" y="20925"/>
                    <a:pt x="21102" y="20700"/>
                  </a:cubicBezTo>
                  <a:cubicBezTo>
                    <a:pt x="20706" y="20363"/>
                    <a:pt x="20311" y="20025"/>
                    <a:pt x="19916" y="19800"/>
                  </a:cubicBezTo>
                  <a:cubicBezTo>
                    <a:pt x="19521" y="19575"/>
                    <a:pt x="19258" y="19238"/>
                    <a:pt x="18994" y="18900"/>
                  </a:cubicBezTo>
                  <a:cubicBezTo>
                    <a:pt x="18599" y="18563"/>
                    <a:pt x="18204" y="18225"/>
                    <a:pt x="17809" y="17888"/>
                  </a:cubicBezTo>
                  <a:cubicBezTo>
                    <a:pt x="16887" y="16988"/>
                    <a:pt x="15965" y="16088"/>
                    <a:pt x="15175" y="15188"/>
                  </a:cubicBezTo>
                  <a:cubicBezTo>
                    <a:pt x="13463" y="13275"/>
                    <a:pt x="11882" y="11362"/>
                    <a:pt x="10302" y="9450"/>
                  </a:cubicBezTo>
                  <a:cubicBezTo>
                    <a:pt x="8984" y="7875"/>
                    <a:pt x="7667" y="6300"/>
                    <a:pt x="6219" y="4725"/>
                  </a:cubicBezTo>
                  <a:cubicBezTo>
                    <a:pt x="5692" y="4162"/>
                    <a:pt x="5165" y="3487"/>
                    <a:pt x="4638" y="2925"/>
                  </a:cubicBezTo>
                  <a:cubicBezTo>
                    <a:pt x="3848" y="2025"/>
                    <a:pt x="3058" y="1237"/>
                    <a:pt x="2267" y="337"/>
                  </a:cubicBezTo>
                  <a:cubicBezTo>
                    <a:pt x="2136" y="225"/>
                    <a:pt x="1872" y="112"/>
                    <a:pt x="1741" y="0"/>
                  </a:cubicBezTo>
                  <a:cubicBezTo>
                    <a:pt x="1609" y="0"/>
                    <a:pt x="1477" y="0"/>
                    <a:pt x="1346" y="0"/>
                  </a:cubicBezTo>
                  <a:cubicBezTo>
                    <a:pt x="1082" y="0"/>
                    <a:pt x="950" y="0"/>
                    <a:pt x="687" y="112"/>
                  </a:cubicBezTo>
                  <a:cubicBezTo>
                    <a:pt x="160" y="450"/>
                    <a:pt x="-235" y="1125"/>
                    <a:pt x="160" y="1688"/>
                  </a:cubicBezTo>
                  <a:cubicBezTo>
                    <a:pt x="555" y="2475"/>
                    <a:pt x="1214" y="3262"/>
                    <a:pt x="1872" y="405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D98E055D-06A3-44A0-AE6E-BF0B170F9923}"/>
                </a:ext>
              </a:extLst>
            </p:cNvPr>
            <p:cNvSpPr/>
            <p:nvPr/>
          </p:nvSpPr>
          <p:spPr>
            <a:xfrm>
              <a:off x="4851400" y="10845800"/>
              <a:ext cx="555388" cy="284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42" extrusionOk="0">
                  <a:moveTo>
                    <a:pt x="10783" y="10464"/>
                  </a:moveTo>
                  <a:cubicBezTo>
                    <a:pt x="11375" y="11040"/>
                    <a:pt x="11967" y="11616"/>
                    <a:pt x="12509" y="12192"/>
                  </a:cubicBezTo>
                  <a:cubicBezTo>
                    <a:pt x="12854" y="12480"/>
                    <a:pt x="13150" y="12768"/>
                    <a:pt x="13495" y="13152"/>
                  </a:cubicBezTo>
                  <a:cubicBezTo>
                    <a:pt x="13939" y="13632"/>
                    <a:pt x="14432" y="14112"/>
                    <a:pt x="14876" y="14592"/>
                  </a:cubicBezTo>
                  <a:cubicBezTo>
                    <a:pt x="15715" y="15456"/>
                    <a:pt x="16553" y="16320"/>
                    <a:pt x="17391" y="17184"/>
                  </a:cubicBezTo>
                  <a:cubicBezTo>
                    <a:pt x="17687" y="17472"/>
                    <a:pt x="17983" y="17760"/>
                    <a:pt x="18279" y="18144"/>
                  </a:cubicBezTo>
                  <a:cubicBezTo>
                    <a:pt x="18624" y="18528"/>
                    <a:pt x="18969" y="18912"/>
                    <a:pt x="19315" y="19296"/>
                  </a:cubicBezTo>
                  <a:cubicBezTo>
                    <a:pt x="19610" y="19584"/>
                    <a:pt x="19906" y="19968"/>
                    <a:pt x="20202" y="20256"/>
                  </a:cubicBezTo>
                  <a:cubicBezTo>
                    <a:pt x="20399" y="20448"/>
                    <a:pt x="20597" y="20640"/>
                    <a:pt x="20745" y="20928"/>
                  </a:cubicBezTo>
                  <a:cubicBezTo>
                    <a:pt x="20843" y="21024"/>
                    <a:pt x="20942" y="21120"/>
                    <a:pt x="21041" y="21312"/>
                  </a:cubicBezTo>
                  <a:cubicBezTo>
                    <a:pt x="21090" y="21408"/>
                    <a:pt x="21188" y="21504"/>
                    <a:pt x="21238" y="21504"/>
                  </a:cubicBezTo>
                  <a:cubicBezTo>
                    <a:pt x="21336" y="21600"/>
                    <a:pt x="21435" y="21504"/>
                    <a:pt x="21534" y="21312"/>
                  </a:cubicBezTo>
                  <a:cubicBezTo>
                    <a:pt x="21583" y="21120"/>
                    <a:pt x="21583" y="20928"/>
                    <a:pt x="21484" y="20736"/>
                  </a:cubicBezTo>
                  <a:cubicBezTo>
                    <a:pt x="21435" y="20640"/>
                    <a:pt x="21336" y="20544"/>
                    <a:pt x="21287" y="20448"/>
                  </a:cubicBezTo>
                  <a:cubicBezTo>
                    <a:pt x="21139" y="20256"/>
                    <a:pt x="20991" y="20064"/>
                    <a:pt x="20893" y="19872"/>
                  </a:cubicBezTo>
                  <a:cubicBezTo>
                    <a:pt x="20745" y="19680"/>
                    <a:pt x="20597" y="19488"/>
                    <a:pt x="20449" y="19296"/>
                  </a:cubicBezTo>
                  <a:cubicBezTo>
                    <a:pt x="19956" y="18720"/>
                    <a:pt x="19462" y="18048"/>
                    <a:pt x="19019" y="17376"/>
                  </a:cubicBezTo>
                  <a:cubicBezTo>
                    <a:pt x="18230" y="16320"/>
                    <a:pt x="17441" y="15456"/>
                    <a:pt x="16602" y="14496"/>
                  </a:cubicBezTo>
                  <a:cubicBezTo>
                    <a:pt x="16306" y="14112"/>
                    <a:pt x="16010" y="13824"/>
                    <a:pt x="15715" y="13440"/>
                  </a:cubicBezTo>
                  <a:cubicBezTo>
                    <a:pt x="15172" y="12864"/>
                    <a:pt x="14630" y="12192"/>
                    <a:pt x="14087" y="11616"/>
                  </a:cubicBezTo>
                  <a:cubicBezTo>
                    <a:pt x="13841" y="11328"/>
                    <a:pt x="13594" y="11136"/>
                    <a:pt x="13347" y="10848"/>
                  </a:cubicBezTo>
                  <a:cubicBezTo>
                    <a:pt x="12756" y="10272"/>
                    <a:pt x="12164" y="9600"/>
                    <a:pt x="11572" y="9024"/>
                  </a:cubicBezTo>
                  <a:cubicBezTo>
                    <a:pt x="11325" y="8736"/>
                    <a:pt x="11030" y="8448"/>
                    <a:pt x="10783" y="8160"/>
                  </a:cubicBezTo>
                  <a:cubicBezTo>
                    <a:pt x="10290" y="7680"/>
                    <a:pt x="9797" y="7200"/>
                    <a:pt x="9304" y="6816"/>
                  </a:cubicBezTo>
                  <a:cubicBezTo>
                    <a:pt x="8810" y="6336"/>
                    <a:pt x="8317" y="5856"/>
                    <a:pt x="7824" y="5472"/>
                  </a:cubicBezTo>
                  <a:cubicBezTo>
                    <a:pt x="7528" y="5184"/>
                    <a:pt x="7232" y="4992"/>
                    <a:pt x="6936" y="4800"/>
                  </a:cubicBezTo>
                  <a:cubicBezTo>
                    <a:pt x="6098" y="4128"/>
                    <a:pt x="5260" y="3456"/>
                    <a:pt x="4421" y="2784"/>
                  </a:cubicBezTo>
                  <a:cubicBezTo>
                    <a:pt x="3188" y="1824"/>
                    <a:pt x="1956" y="864"/>
                    <a:pt x="723" y="0"/>
                  </a:cubicBezTo>
                  <a:cubicBezTo>
                    <a:pt x="673" y="0"/>
                    <a:pt x="624" y="0"/>
                    <a:pt x="575" y="0"/>
                  </a:cubicBezTo>
                  <a:cubicBezTo>
                    <a:pt x="525" y="0"/>
                    <a:pt x="476" y="0"/>
                    <a:pt x="427" y="0"/>
                  </a:cubicBezTo>
                  <a:cubicBezTo>
                    <a:pt x="279" y="96"/>
                    <a:pt x="180" y="288"/>
                    <a:pt x="82" y="480"/>
                  </a:cubicBezTo>
                  <a:cubicBezTo>
                    <a:pt x="-17" y="768"/>
                    <a:pt x="-17" y="1056"/>
                    <a:pt x="32" y="1344"/>
                  </a:cubicBezTo>
                  <a:cubicBezTo>
                    <a:pt x="82" y="1536"/>
                    <a:pt x="180" y="1920"/>
                    <a:pt x="279" y="2016"/>
                  </a:cubicBezTo>
                  <a:cubicBezTo>
                    <a:pt x="920" y="2592"/>
                    <a:pt x="1610" y="3072"/>
                    <a:pt x="2301" y="3648"/>
                  </a:cubicBezTo>
                  <a:cubicBezTo>
                    <a:pt x="2251" y="3648"/>
                    <a:pt x="2202" y="3552"/>
                    <a:pt x="2153" y="3552"/>
                  </a:cubicBezTo>
                  <a:cubicBezTo>
                    <a:pt x="3830" y="4896"/>
                    <a:pt x="5457" y="6240"/>
                    <a:pt x="7134" y="7584"/>
                  </a:cubicBezTo>
                  <a:cubicBezTo>
                    <a:pt x="8071" y="8448"/>
                    <a:pt x="9057" y="9216"/>
                    <a:pt x="9994" y="10080"/>
                  </a:cubicBezTo>
                  <a:cubicBezTo>
                    <a:pt x="10339" y="10080"/>
                    <a:pt x="10586" y="10272"/>
                    <a:pt x="10783" y="10464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DB43D7AF-A859-4B84-814F-8A955E7683F4}"/>
                </a:ext>
              </a:extLst>
            </p:cNvPr>
            <p:cNvSpPr/>
            <p:nvPr/>
          </p:nvSpPr>
          <p:spPr>
            <a:xfrm>
              <a:off x="4457699" y="11696700"/>
              <a:ext cx="431801" cy="72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3" y="19705"/>
                  </a:moveTo>
                  <a:cubicBezTo>
                    <a:pt x="21346" y="19327"/>
                    <a:pt x="21219" y="19327"/>
                    <a:pt x="21092" y="19327"/>
                  </a:cubicBezTo>
                  <a:cubicBezTo>
                    <a:pt x="20838" y="18948"/>
                    <a:pt x="20584" y="18569"/>
                    <a:pt x="20329" y="18569"/>
                  </a:cubicBezTo>
                  <a:cubicBezTo>
                    <a:pt x="19821" y="18190"/>
                    <a:pt x="19313" y="17432"/>
                    <a:pt x="18868" y="17053"/>
                  </a:cubicBezTo>
                  <a:cubicBezTo>
                    <a:pt x="18106" y="16295"/>
                    <a:pt x="17407" y="15537"/>
                    <a:pt x="16645" y="14779"/>
                  </a:cubicBezTo>
                  <a:cubicBezTo>
                    <a:pt x="14929" y="12884"/>
                    <a:pt x="13214" y="10990"/>
                    <a:pt x="11499" y="9474"/>
                  </a:cubicBezTo>
                  <a:cubicBezTo>
                    <a:pt x="9911" y="7958"/>
                    <a:pt x="8259" y="6442"/>
                    <a:pt x="6671" y="4926"/>
                  </a:cubicBezTo>
                  <a:cubicBezTo>
                    <a:pt x="6544" y="4926"/>
                    <a:pt x="6416" y="4547"/>
                    <a:pt x="6289" y="4547"/>
                  </a:cubicBezTo>
                  <a:cubicBezTo>
                    <a:pt x="6353" y="4547"/>
                    <a:pt x="6416" y="4547"/>
                    <a:pt x="6416" y="4547"/>
                  </a:cubicBezTo>
                  <a:cubicBezTo>
                    <a:pt x="5654" y="3790"/>
                    <a:pt x="4892" y="3411"/>
                    <a:pt x="4129" y="2653"/>
                  </a:cubicBezTo>
                  <a:cubicBezTo>
                    <a:pt x="3748" y="2274"/>
                    <a:pt x="3431" y="1895"/>
                    <a:pt x="3049" y="1895"/>
                  </a:cubicBezTo>
                  <a:cubicBezTo>
                    <a:pt x="2224" y="1137"/>
                    <a:pt x="1461" y="758"/>
                    <a:pt x="635" y="0"/>
                  </a:cubicBezTo>
                  <a:cubicBezTo>
                    <a:pt x="635" y="0"/>
                    <a:pt x="635" y="0"/>
                    <a:pt x="572" y="0"/>
                  </a:cubicBezTo>
                  <a:cubicBezTo>
                    <a:pt x="445" y="0"/>
                    <a:pt x="254" y="379"/>
                    <a:pt x="191" y="1137"/>
                  </a:cubicBezTo>
                  <a:cubicBezTo>
                    <a:pt x="64" y="1895"/>
                    <a:pt x="0" y="2653"/>
                    <a:pt x="0" y="3790"/>
                  </a:cubicBezTo>
                  <a:cubicBezTo>
                    <a:pt x="0" y="4926"/>
                    <a:pt x="64" y="5684"/>
                    <a:pt x="191" y="6442"/>
                  </a:cubicBezTo>
                  <a:cubicBezTo>
                    <a:pt x="254" y="6442"/>
                    <a:pt x="254" y="6821"/>
                    <a:pt x="318" y="6821"/>
                  </a:cubicBezTo>
                  <a:cubicBezTo>
                    <a:pt x="381" y="7200"/>
                    <a:pt x="508" y="7200"/>
                    <a:pt x="635" y="7200"/>
                  </a:cubicBezTo>
                  <a:cubicBezTo>
                    <a:pt x="762" y="7200"/>
                    <a:pt x="826" y="7200"/>
                    <a:pt x="953" y="7579"/>
                  </a:cubicBezTo>
                  <a:cubicBezTo>
                    <a:pt x="953" y="7579"/>
                    <a:pt x="889" y="7579"/>
                    <a:pt x="889" y="7579"/>
                  </a:cubicBezTo>
                  <a:cubicBezTo>
                    <a:pt x="953" y="7579"/>
                    <a:pt x="1016" y="7579"/>
                    <a:pt x="1144" y="7958"/>
                  </a:cubicBezTo>
                  <a:cubicBezTo>
                    <a:pt x="1144" y="7958"/>
                    <a:pt x="1144" y="7958"/>
                    <a:pt x="1144" y="7958"/>
                  </a:cubicBezTo>
                  <a:cubicBezTo>
                    <a:pt x="1842" y="8336"/>
                    <a:pt x="2541" y="9094"/>
                    <a:pt x="3240" y="9474"/>
                  </a:cubicBezTo>
                  <a:cubicBezTo>
                    <a:pt x="3748" y="9852"/>
                    <a:pt x="4320" y="10231"/>
                    <a:pt x="4828" y="10610"/>
                  </a:cubicBezTo>
                  <a:cubicBezTo>
                    <a:pt x="5464" y="10989"/>
                    <a:pt x="6162" y="11368"/>
                    <a:pt x="6798" y="12126"/>
                  </a:cubicBezTo>
                  <a:cubicBezTo>
                    <a:pt x="8449" y="13263"/>
                    <a:pt x="10101" y="14400"/>
                    <a:pt x="11816" y="15158"/>
                  </a:cubicBezTo>
                  <a:cubicBezTo>
                    <a:pt x="12769" y="15537"/>
                    <a:pt x="13659" y="16295"/>
                    <a:pt x="14612" y="16674"/>
                  </a:cubicBezTo>
                  <a:cubicBezTo>
                    <a:pt x="15438" y="17053"/>
                    <a:pt x="16200" y="17810"/>
                    <a:pt x="17026" y="18190"/>
                  </a:cubicBezTo>
                  <a:cubicBezTo>
                    <a:pt x="17598" y="18568"/>
                    <a:pt x="18169" y="18948"/>
                    <a:pt x="18741" y="19326"/>
                  </a:cubicBezTo>
                  <a:cubicBezTo>
                    <a:pt x="19186" y="19705"/>
                    <a:pt x="19631" y="20084"/>
                    <a:pt x="20139" y="20463"/>
                  </a:cubicBezTo>
                  <a:cubicBezTo>
                    <a:pt x="20456" y="20842"/>
                    <a:pt x="20774" y="20842"/>
                    <a:pt x="21092" y="21221"/>
                  </a:cubicBezTo>
                  <a:cubicBezTo>
                    <a:pt x="21282" y="21221"/>
                    <a:pt x="21409" y="21600"/>
                    <a:pt x="21600" y="21600"/>
                  </a:cubicBezTo>
                  <a:cubicBezTo>
                    <a:pt x="21536" y="21221"/>
                    <a:pt x="21600" y="20084"/>
                    <a:pt x="21473" y="19705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8623F67-1755-42FE-8EC3-BBE552718DAB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FA5CBB4-0B62-45AA-8FDD-FFB236A82F1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7AB4ABE-03B1-429F-9DC1-A3FFF98A072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BCE56B9-7AA3-4F0A-8A57-BC37F2243AB2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6633661-7E63-4B6B-A6E1-1137EE20B621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3DA4E95-BF6C-459B-A39C-EA427B4C8098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4678B29-0BE6-48F4-B2F2-C28CAE86B594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F5D403E-6FC8-44C9-87B8-3D203051E12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613B38E-4FCE-415B-A854-2157246E18F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AB4150E-ED1E-4B33-8DC4-929483B8C158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FF38C43-156A-4FEB-9961-E097F0A91AF7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D8AD51D-1DE3-4F88-8D56-159C04BA6A66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E20065A-8534-4146-8C8C-B97E304A6885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75F7232-E00A-4A04-B0A0-AD5C0DBA5E4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E646EEE-57EA-45B8-9E4D-74F0FD60F65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28B3B0E-BD62-4F47-9D63-ED38F3B5B060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B3CBB1C-6DAA-4FD6-9DF4-2E23C601BC5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846DFDB-4F97-4598-8A85-F5BFC59D466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1766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8486</TotalTime>
  <Words>525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Doodle Light Bulb – Slide Template</vt:lpstr>
      <vt:lpstr>Doodle Light Bulb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Doodle Light Bulb</dc:title>
  <dc:creator>PresentationGO.com</dc:creator>
  <dc:description>© Copyright PresentationGO.com</dc:description>
  <dcterms:created xsi:type="dcterms:W3CDTF">2014-11-26T05:14:11Z</dcterms:created>
  <dcterms:modified xsi:type="dcterms:W3CDTF">2020-07-29T16:36:30Z</dcterms:modified>
  <cp:category>Graphics &amp; Metaphors</cp:category>
</cp:coreProperties>
</file>